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75" r:id="rId4"/>
    <p:sldId id="262" r:id="rId5"/>
    <p:sldId id="257" r:id="rId6"/>
    <p:sldId id="285" r:id="rId7"/>
    <p:sldId id="270" r:id="rId8"/>
    <p:sldId id="283" r:id="rId9"/>
    <p:sldId id="279" r:id="rId10"/>
    <p:sldId id="282" r:id="rId11"/>
    <p:sldId id="278" r:id="rId12"/>
    <p:sldId id="281" r:id="rId13"/>
    <p:sldId id="272" r:id="rId14"/>
    <p:sldId id="289" r:id="rId15"/>
    <p:sldId id="286" r:id="rId16"/>
    <p:sldId id="280" r:id="rId17"/>
    <p:sldId id="290" r:id="rId18"/>
    <p:sldId id="284" r:id="rId19"/>
    <p:sldId id="288" r:id="rId20"/>
    <p:sldId id="291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UWPCommunityToolkit/issues/727" TargetMode="External"/><Relationship Id="rId2" Type="http://schemas.openxmlformats.org/officeDocument/2006/relationships/hyperlink" Target="https://github.com/Microsoft/UWPCommunityToolkit/pull/71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.twitter.com/rest/reference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pilledmilkcom.wordpress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nalyzer.fmlnerd.com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parkersmart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8.jpg"/><Relationship Id="rId4" Type="http://schemas.openxmlformats.org/officeDocument/2006/relationships/hyperlink" Target="http://www.spilledmilk.com/" TargetMode="Externa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2NQdtNbqUE?ecver=1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p2NQdtNbqU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9351" y="1728132"/>
            <a:ext cx="9219500" cy="42772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69" y="2913845"/>
            <a:ext cx="3301146" cy="106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02" y="1719842"/>
            <a:ext cx="3607465" cy="132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3" y="992901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84" y="3126472"/>
            <a:ext cx="3163742" cy="641074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18250" y="398552"/>
            <a:ext cx="3422565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June 23,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76613"/>
            <a:ext cx="642101" cy="674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0ACFF-9DB9-4AF0-9EC0-BA477AE0F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17" y="4042991"/>
            <a:ext cx="2124076" cy="5097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BC6A4-1D27-41B4-AB0B-CAC0905F1EBE}"/>
              </a:ext>
            </a:extLst>
          </p:cNvPr>
          <p:cNvSpPr/>
          <p:nvPr/>
        </p:nvSpPr>
        <p:spPr>
          <a:xfrm>
            <a:off x="1560351" y="4915949"/>
            <a:ext cx="8942665" cy="998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1509D-FF12-479B-8C0F-781BD42D50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16" y="5128576"/>
            <a:ext cx="2136182" cy="670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C00BF-5F8D-43D2-89AB-8F74E60E5017}"/>
              </a:ext>
            </a:extLst>
          </p:cNvPr>
          <p:cNvSpPr txBox="1"/>
          <p:nvPr/>
        </p:nvSpPr>
        <p:spPr>
          <a:xfrm>
            <a:off x="4221462" y="5183963"/>
            <a:ext cx="609699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are provided to support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</a:t>
            </a: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     -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you!"</a:t>
            </a:r>
          </a:p>
        </p:txBody>
      </p:sp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 Community Toolkit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Started with N-RECO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No, it started with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NO!  It started with…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1983 Gallagher Power Fence 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1991 </a:t>
            </a:r>
            <a:r>
              <a:rPr lang="en-US" sz="3100" dirty="0" err="1"/>
              <a:t>XmMotif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1992 Space War (</a:t>
            </a:r>
            <a:r>
              <a:rPr lang="en-US" sz="3100" dirty="0" err="1"/>
              <a:t>Xwindows</a:t>
            </a:r>
            <a:r>
              <a:rPr lang="en-US" sz="31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1997 The Master-List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1998 eBay (what should I sell?)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2013 Twitter sticky tweet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Constantly thinking…  Brain NEVER shuts off!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PROCESS (or don’t)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Forked and got to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 Pull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https://github.com/Microsoft/UWPCommunityToolkit/pull/714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More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https://github.com/Microsoft/UWPCommunityToolkit/issues/727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UWP Demo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UWP Toolkit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Twitter API overview  </a:t>
            </a:r>
            <a:r>
              <a:rPr lang="en-US" sz="3100" dirty="0">
                <a:hlinkClick r:id="rId2"/>
              </a:rPr>
              <a:t>https://dev.twitter.com/rest/reference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GIVE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Mentor (at work or school)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Talks (like this 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Blog		 </a:t>
            </a:r>
            <a:r>
              <a:rPr lang="en-US" sz="3100" dirty="0">
                <a:hlinkClick r:id="rId2"/>
              </a:rPr>
              <a:t>https://spilledmilkcom.wordpress.com/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8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CREATOR OF THINGS YOU DON’T KNOW ABOUT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Spilled Milk / </a:t>
            </a:r>
            <a:r>
              <a:rPr lang="en-US" sz="3200" dirty="0" err="1"/>
              <a:t>CiCi</a:t>
            </a:r>
            <a:r>
              <a:rPr lang="en-US" sz="3200" dirty="0"/>
              <a:t> (Comic Book &amp; Web)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    Idiot Driver (Windows Phone 7, 8.1, 10, UWP)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           Check Out My Stuff (Web)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Intergrator</a:t>
            </a:r>
            <a:r>
              <a:rPr lang="en-US" sz="3200" dirty="0"/>
              <a:t> (</a:t>
            </a:r>
            <a:r>
              <a:rPr lang="en-US" sz="3200" dirty="0" err="1"/>
              <a:t>Integraph</a:t>
            </a:r>
            <a:r>
              <a:rPr lang="en-US" sz="3200" dirty="0"/>
              <a:t>)  </a:t>
            </a:r>
            <a:r>
              <a:rPr lang="en-US" sz="3200" dirty="0" err="1"/>
              <a:t>Visix</a:t>
            </a:r>
            <a:r>
              <a:rPr lang="en-US" sz="3200" dirty="0"/>
              <a:t>? (circa 1990)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C1C91-0C35-4678-88A8-B3ABC9BC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467" y="2037901"/>
            <a:ext cx="844312" cy="88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FBC0A0-53BC-4C36-8691-F100F38EE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35" y="2615441"/>
            <a:ext cx="510041" cy="51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60848-9409-45C9-A964-5FF30D2F8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75" y="3058078"/>
            <a:ext cx="583030" cy="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career?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At the very least get a GitHub (it’s FREE)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Show off your code?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Or JUST storage?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Contributions a good mention on resume?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How do you look at new technology?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Networking is always good.  (face to face)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WWJD?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What would JERRY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Jerry knows cool stuff.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Does he get paid to do this? (probably does)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Very inspirational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Had to give a shout out (but don’t chant cause it’s not the Jerry Springer show)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61B44-F2F6-419E-AC00-4909D33D7715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5122E-478E-4AD4-ACAF-8C5DD4DE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 outs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@</a:t>
            </a:r>
            <a:r>
              <a:rPr lang="en-US" sz="3100" dirty="0" err="1"/>
              <a:t>RockyMtnRajah</a:t>
            </a:r>
            <a:r>
              <a:rPr lang="en-US" sz="3100" dirty="0"/>
              <a:t> </a:t>
            </a:r>
            <a:r>
              <a:rPr lang="en-US" sz="3100" u="sng" dirty="0"/>
              <a:t>Raj Rao </a:t>
            </a:r>
            <a:r>
              <a:rPr lang="en-US" sz="3100" dirty="0"/>
              <a:t>– COMS bug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@</a:t>
            </a:r>
            <a:r>
              <a:rPr lang="en-US" sz="3100" dirty="0" err="1"/>
              <a:t>nerdguru</a:t>
            </a:r>
            <a:r>
              <a:rPr lang="en-US" sz="3100" dirty="0"/>
              <a:t> </a:t>
            </a:r>
            <a:r>
              <a:rPr lang="en-US" sz="3100" u="sng" dirty="0"/>
              <a:t>Pete Johnson </a:t>
            </a:r>
            <a:r>
              <a:rPr lang="en-US" sz="3100" dirty="0"/>
              <a:t>- </a:t>
            </a:r>
            <a:r>
              <a:rPr lang="en-US" sz="3100" dirty="0">
                <a:hlinkClick r:id="rId2"/>
              </a:rPr>
              <a:t>http://analyzer.fmlnerd.com/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UWP Segoe MDL2 Assets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(remember, @</a:t>
            </a:r>
            <a:r>
              <a:rPr lang="en-US" sz="3100" dirty="0" err="1"/>
              <a:t>jerrynixon</a:t>
            </a:r>
            <a:r>
              <a:rPr lang="en-US" sz="3100" dirty="0"/>
              <a:t> got his own page)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0AB2B-E57C-48A5-B8A2-060666DF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94" y="1034684"/>
            <a:ext cx="909196" cy="6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Poll the audience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It’s not me, it’s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Are you like 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Put the controller / remote down. (Jane McGonigal)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Team Up?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 all starts with YOU!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Blogging?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Repos?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MY long journey </a:t>
            </a:r>
            <a:r>
              <a:rPr lang="en-US" dirty="0"/>
              <a:t>to contributing to the </a:t>
            </a:r>
            <a:r>
              <a:rPr lang="en-US" dirty="0" err="1"/>
              <a:t>uwp</a:t>
            </a:r>
            <a:r>
              <a:rPr lang="en-US" dirty="0"/>
              <a:t>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the survey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AWESOME!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AMAZING!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/>
              <a:t>SPEACHLESS!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5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 – PARKER SMART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56" y="3641108"/>
            <a:ext cx="1340599" cy="1407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9FB11-4626-4970-B64E-71E191AB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107" y="3641108"/>
            <a:ext cx="437051" cy="301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F9D5-9B14-41A3-95F8-B737DDF75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106" y="5048738"/>
            <a:ext cx="437051" cy="437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B1E1C-1E67-4C0B-A79F-76BD53770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106" y="3128628"/>
            <a:ext cx="513121" cy="51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A95C9-BD6F-4B3F-88E6-DC1DBE39C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106" y="4576817"/>
            <a:ext cx="437051" cy="412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F1BEE-0D73-4C4E-9B80-6BC924A34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20" y="3641108"/>
            <a:ext cx="2240618" cy="1680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44" y="4002159"/>
            <a:ext cx="532373" cy="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8955"/>
          </a:xfrm>
        </p:spPr>
        <p:txBody>
          <a:bodyPr/>
          <a:lstStyle/>
          <a:p>
            <a:r>
              <a:rPr lang="en-US" dirty="0"/>
              <a:t>EMMET SPEECH (CHRIS PRATT aka STARLORD)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8935" y="1518407"/>
            <a:ext cx="7503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YES, it's true...  I may not be a Master Builder.</a:t>
            </a:r>
          </a:p>
          <a:p>
            <a:r>
              <a:rPr lang="en-US" sz="2400" dirty="0"/>
              <a:t>I may not have a lot of experience fighting, or leading, or coming up with plans.</a:t>
            </a:r>
          </a:p>
          <a:p>
            <a:r>
              <a:rPr lang="en-US" sz="2400" dirty="0"/>
              <a:t>Or having ideas in general.</a:t>
            </a:r>
          </a:p>
          <a:p>
            <a:r>
              <a:rPr lang="en-US" sz="2400" dirty="0"/>
              <a:t>In FACT, I'm not all that SMART.</a:t>
            </a:r>
          </a:p>
          <a:p>
            <a:r>
              <a:rPr lang="en-US" sz="2400" dirty="0"/>
              <a:t>And I'm NOT what you call a creative type.</a:t>
            </a:r>
          </a:p>
          <a:p>
            <a:r>
              <a:rPr lang="en-US" sz="2400" dirty="0"/>
              <a:t>Plus…  Generally, unskilled.</a:t>
            </a:r>
          </a:p>
          <a:p>
            <a:r>
              <a:rPr lang="en-US" sz="2400" dirty="0"/>
              <a:t>Also… Scared and cowardly.</a:t>
            </a:r>
          </a:p>
          <a:p>
            <a:r>
              <a:rPr lang="en-US" sz="2400" dirty="0"/>
              <a:t>I know what you're thinking.  He is the LEAST qualified person in the world to lead us.  And you are RIGHT.</a:t>
            </a:r>
          </a:p>
          <a:p>
            <a:r>
              <a:rPr lang="en-US" sz="2400" dirty="0"/>
              <a:t>There was about to be a </a:t>
            </a:r>
            <a:r>
              <a:rPr lang="en-US" sz="2400" dirty="0" err="1"/>
              <a:t>buuut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5" name="p2NQdtNbqUE">
            <a:hlinkClick r:id="" action="ppaction://media"/>
            <a:extLst>
              <a:ext uri="{FF2B5EF4-FFF2-40B4-BE49-F238E27FC236}">
                <a16:creationId xmlns:a16="http://schemas.microsoft.com/office/drawing/2014/main" id="{29C871F8-06AE-4B73-B310-8EFB747366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556" y="1725185"/>
            <a:ext cx="3447877" cy="25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technically I'm not exactly</a:t>
            </a:r>
            <a:br>
              <a:rPr lang="en-US" dirty="0"/>
            </a:br>
            <a:r>
              <a:rPr lang="en-US" dirty="0"/>
              <a:t>a Master Builder YET.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Emmet Speech </a:t>
            </a:r>
            <a:r>
              <a:rPr lang="en-US" sz="3200" dirty="0"/>
              <a:t>(search YouTube duration is 1:11)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I’M THAT DAD!  (aw crap)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Supposed to be a lightning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can’t know EVERYTHING (is awesome)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know it’s a movie, but not JUST a movie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ALOHA: My name is</a:t>
            </a:r>
            <a:br>
              <a:rPr lang="en-US" dirty="0"/>
            </a:br>
            <a:r>
              <a:rPr lang="en-US" dirty="0"/>
              <a:t>parker smart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D6E40-37DB-4D5F-ABFD-9038F43AD047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5F43-2E0F-49A8-98A1-96726BC7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378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887" y="1629295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Backstory for inspiration (already happened)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this is NOT!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Giving 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UWP Community Toolkit (tiny contributions)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WWJD?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would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getting back to your nap…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If I can inspire just ONE person…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 wait.  If I can inspire just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Then THEY inspire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like this exponential progression better!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UWP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GitHub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Twitter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note taking 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enough to get by and be dangerous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1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45209"/>
          </a:xfrm>
        </p:spPr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913775" y="1680202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enough time in the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Vacation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Giving stuff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Selfish reasons (developers are lazy)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“You’re ROYALTY! Why do you work?”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0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844</Words>
  <Application>Microsoft Office PowerPoint</Application>
  <PresentationFormat>Widescreen</PresentationFormat>
  <Paragraphs>150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Segoe UI Light</vt:lpstr>
      <vt:lpstr>Tw Cen MT</vt:lpstr>
      <vt:lpstr>Wingdings</vt:lpstr>
      <vt:lpstr>Droplet</vt:lpstr>
      <vt:lpstr>PowerPoint Presentation</vt:lpstr>
      <vt:lpstr>GIVING BACK</vt:lpstr>
      <vt:lpstr>EMMET SPEECH (CHRIS PRATT aka STARLORD)</vt:lpstr>
      <vt:lpstr>Well technically I'm not exactly a Master Builder YET.</vt:lpstr>
      <vt:lpstr>ALOHA: My name is parker smart</vt:lpstr>
      <vt:lpstr>Table of contents</vt:lpstr>
      <vt:lpstr>Goals</vt:lpstr>
      <vt:lpstr>What this is not</vt:lpstr>
      <vt:lpstr>GIVING BACK</vt:lpstr>
      <vt:lpstr>UWP Community Toolkit</vt:lpstr>
      <vt:lpstr>A little history lesson</vt:lpstr>
      <vt:lpstr>FOLLOW THE PROCESS (or don’t)</vt:lpstr>
      <vt:lpstr>DEMO TIME</vt:lpstr>
      <vt:lpstr>WAYS TO GIVE BACK</vt:lpstr>
      <vt:lpstr>CREATOR OF THINGS YOU DON’T KNOW ABOUT</vt:lpstr>
      <vt:lpstr>Benefit career?</vt:lpstr>
      <vt:lpstr>WWJD?</vt:lpstr>
      <vt:lpstr>Shout outs</vt:lpstr>
      <vt:lpstr>WHAT WOULD YOU DO?</vt:lpstr>
      <vt:lpstr>Don’t forget the survey</vt:lpstr>
      <vt:lpstr>? QUESTIONS ? CONTACT – PARKER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221</cp:revision>
  <dcterms:created xsi:type="dcterms:W3CDTF">2016-10-01T00:13:37Z</dcterms:created>
  <dcterms:modified xsi:type="dcterms:W3CDTF">2017-06-23T14:19:38Z</dcterms:modified>
</cp:coreProperties>
</file>