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5" r:id="rId4"/>
    <p:sldId id="262" r:id="rId5"/>
    <p:sldId id="257" r:id="rId6"/>
    <p:sldId id="285" r:id="rId7"/>
    <p:sldId id="270" r:id="rId8"/>
    <p:sldId id="283" r:id="rId9"/>
    <p:sldId id="279" r:id="rId10"/>
    <p:sldId id="282" r:id="rId11"/>
    <p:sldId id="278" r:id="rId12"/>
    <p:sldId id="281" r:id="rId13"/>
    <p:sldId id="272" r:id="rId14"/>
    <p:sldId id="286" r:id="rId15"/>
    <p:sldId id="280" r:id="rId16"/>
    <p:sldId id="287" r:id="rId17"/>
    <p:sldId id="284" r:id="rId18"/>
    <p:sldId id="28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pilledmilkcom.wordpres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nalyzer.fmlnerd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18250" y="398552"/>
            <a:ext cx="342256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Blog		 </a:t>
            </a:r>
            <a:r>
              <a:rPr lang="en-US" sz="3100" dirty="0">
                <a:hlinkClick r:id="rId2"/>
              </a:rPr>
              <a:t>https://spilledmilkcom.wordpress.com/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CREATOR OF THINGS YOU DON’T KNOW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Spilled Milk / </a:t>
            </a:r>
            <a:r>
              <a:rPr lang="en-US" sz="3200" dirty="0" err="1"/>
              <a:t>CiCi</a:t>
            </a:r>
            <a:r>
              <a:rPr lang="en-US" sz="3200" dirty="0"/>
              <a:t> (Comic Book &amp; 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Idiot Driver (Windows Phone 7, 8.1, 10, UWP)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       Check Out My Stuff (Web)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Intergrator</a:t>
            </a:r>
            <a:r>
              <a:rPr lang="en-US" sz="3200" dirty="0"/>
              <a:t> (</a:t>
            </a:r>
            <a:r>
              <a:rPr lang="en-US" sz="3200" dirty="0" err="1"/>
              <a:t>Integraph</a:t>
            </a:r>
            <a:r>
              <a:rPr lang="en-US" sz="3200" dirty="0"/>
              <a:t>)  </a:t>
            </a:r>
            <a:r>
              <a:rPr lang="en-US" sz="3200" dirty="0" err="1"/>
              <a:t>Visix</a:t>
            </a:r>
            <a:r>
              <a:rPr lang="en-US" sz="3200" dirty="0"/>
              <a:t>? (circa 1990)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1C91-0C35-4678-88A8-B3ABC9BC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467" y="2037901"/>
            <a:ext cx="844312" cy="88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BC0A0-53BC-4C36-8691-F100F38EE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5" y="2615441"/>
            <a:ext cx="510041" cy="51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60848-9409-45C9-A964-5FF30D2F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75" y="3058078"/>
            <a:ext cx="583030" cy="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career?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At the very least get a GitHub (it’s FREE)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Show off your code?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Or JUST storage?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Contributions a good mention on resume?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How do you look at new technology?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Networking is always good.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Jerry knows cool stuff.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 (probably does)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Had to give a shout out (but don’t chant cause it’s not the Jerry Springer show)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 outs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RockyMtnRajah</a:t>
            </a:r>
            <a:r>
              <a:rPr lang="en-US" sz="3100" dirty="0"/>
              <a:t> </a:t>
            </a:r>
            <a:r>
              <a:rPr lang="en-US" sz="3100" u="sng" dirty="0"/>
              <a:t>Raj Rao </a:t>
            </a:r>
            <a:r>
              <a:rPr lang="en-US" sz="3100" dirty="0"/>
              <a:t>– COMS bug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nerdguru</a:t>
            </a:r>
            <a:r>
              <a:rPr lang="en-US" sz="3100" dirty="0"/>
              <a:t> </a:t>
            </a:r>
            <a:r>
              <a:rPr lang="en-US" sz="3100" u="sng" dirty="0"/>
              <a:t>Pete Johnson </a:t>
            </a:r>
            <a:r>
              <a:rPr lang="en-US" sz="3100" dirty="0"/>
              <a:t>- </a:t>
            </a:r>
            <a:r>
              <a:rPr lang="en-US" sz="3100" dirty="0">
                <a:hlinkClick r:id="rId2"/>
              </a:rPr>
              <a:t>http://analyzer.fmlnerd.com/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(remember, Jerry got his own page)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0AB2B-E57C-48A5-B8A2-060666DF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94" y="1034684"/>
            <a:ext cx="909196" cy="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Poll the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Team Up?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Blogging?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Repos?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long journey </a:t>
            </a:r>
            <a:r>
              <a:rPr lang="en-US" dirty="0"/>
              <a:t>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78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87" y="1629295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Backstory for inspiration (already happened)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 in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772</Words>
  <Application>Microsoft Office PowerPoint</Application>
  <PresentationFormat>Widescreen</PresentationFormat>
  <Paragraphs>137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Segoe UI Light</vt:lpstr>
      <vt:lpstr>Tw Cen MT</vt:lpstr>
      <vt:lpstr>Wingdings</vt:lpstr>
      <vt:lpstr>Droplet</vt:lpstr>
      <vt:lpstr>PowerPoint Presentation</vt:lpstr>
      <vt:lpstr>GIVING BACK</vt:lpstr>
      <vt:lpstr>EMMET SPEECH</vt:lpstr>
      <vt:lpstr>Well technically I'm not exactly a Master Builder YET.</vt:lpstr>
      <vt:lpstr>ALOHA: My name is parker smart</vt:lpstr>
      <vt:lpstr>Table of contents</vt:lpstr>
      <vt:lpstr>Goals</vt:lpstr>
      <vt:lpstr>What this is not</vt:lpstr>
      <vt:lpstr>Me, me, me</vt:lpstr>
      <vt:lpstr>UWP Community Toolkit</vt:lpstr>
      <vt:lpstr>A little history lesson</vt:lpstr>
      <vt:lpstr>FOLLOW THE PROCESS (or don’t)</vt:lpstr>
      <vt:lpstr>WAYS TO GIVE BACK</vt:lpstr>
      <vt:lpstr>CREATOR OF THINGS YOU DON’T KNOW ABOUT</vt:lpstr>
      <vt:lpstr>Benefit career?</vt:lpstr>
      <vt:lpstr>WWJD?</vt:lpstr>
      <vt:lpstr>Shout outs</vt:lpstr>
      <vt:lpstr>WHAT WOULD YOU DO?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202</cp:revision>
  <dcterms:created xsi:type="dcterms:W3CDTF">2016-10-01T00:13:37Z</dcterms:created>
  <dcterms:modified xsi:type="dcterms:W3CDTF">2017-06-23T02:11:06Z</dcterms:modified>
</cp:coreProperties>
</file>