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70" r:id="rId3"/>
  </p:sldIdLst>
  <p:sldSz cx="12192000" cy="6858000"/>
  <p:notesSz cx="6858000" cy="9144000"/>
  <p:custShowLst>
    <p:custShow name="Custom Show 1" id="0">
      <p:sldLst>
        <p:sld r:id="rId2"/>
        <p:sld r:id="rId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eckoutmystuff.net/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github.com/SpilledMilkCOM/DenDevDayUWP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9351" y="1728132"/>
            <a:ext cx="9219500" cy="427725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69" y="2913845"/>
            <a:ext cx="3301146" cy="1066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02" y="1719842"/>
            <a:ext cx="3607465" cy="132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63" y="992901"/>
            <a:ext cx="3254825" cy="1629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84" y="3126472"/>
            <a:ext cx="3163742" cy="641074"/>
          </a:xfrm>
          <a:prstGeom prst="rect">
            <a:avLst/>
          </a:prstGeom>
        </p:spPr>
      </p:pic>
      <p:sp>
        <p:nvSpPr>
          <p:cNvPr id="8" name="TextBox 13"/>
          <p:cNvSpPr txBox="1"/>
          <p:nvPr/>
        </p:nvSpPr>
        <p:spPr>
          <a:xfrm>
            <a:off x="2608977" y="35345"/>
            <a:ext cx="7801761" cy="154657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Denver Dev Day June 23, 2017</a:t>
            </a:r>
          </a:p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                       Up Next…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UWP Community RAH!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32" y="5976613"/>
            <a:ext cx="642101" cy="674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E0ACFF-9DB9-4AF0-9EC0-BA477AE0F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117" y="4042991"/>
            <a:ext cx="2124076" cy="50977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8BC6A4-1D27-41B4-AB0B-CAC0905F1EBE}"/>
              </a:ext>
            </a:extLst>
          </p:cNvPr>
          <p:cNvSpPr/>
          <p:nvPr/>
        </p:nvSpPr>
        <p:spPr>
          <a:xfrm>
            <a:off x="1560351" y="4915949"/>
            <a:ext cx="8942665" cy="9982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31509D-FF12-479B-8C0F-781BD42D50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16" y="5128576"/>
            <a:ext cx="2136182" cy="6706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0C00BF-5F8D-43D2-89AB-8F74E60E5017}"/>
              </a:ext>
            </a:extLst>
          </p:cNvPr>
          <p:cNvSpPr txBox="1"/>
          <p:nvPr/>
        </p:nvSpPr>
        <p:spPr>
          <a:xfrm>
            <a:off x="4221462" y="5183963"/>
            <a:ext cx="609699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"Donations by YOU, Denver Dev Day attendees, are provided to support </a:t>
            </a:r>
            <a:r>
              <a:rPr lang="en-US" sz="16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KidsTek</a:t>
            </a:r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http://kidstek.</a:t>
            </a:r>
            <a:r>
              <a:rPr lang="en-US" sz="16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     - </a:t>
            </a:r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you!"</a:t>
            </a:r>
          </a:p>
        </p:txBody>
      </p:sp>
    </p:spTree>
    <p:extLst>
      <p:ext uri="{BB962C8B-B14F-4D97-AF65-F5344CB8AC3E}">
        <p14:creationId xmlns:p14="http://schemas.microsoft.com/office/powerpoint/2010/main" val="156650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39"/>
    </mc:Choice>
    <mc:Fallback xmlns="">
      <p:transition spd="slow" advTm="160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My Stuff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Download this presentation:</a:t>
            </a:r>
            <a:endParaRPr lang="en-US" sz="3200" dirty="0">
              <a:hlinkClick r:id="rId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https://github.com/SpilledMilkCOM/DenDevDayUWP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    Live Tweet		  @</a:t>
            </a:r>
            <a:r>
              <a:rPr lang="en-US" sz="3200" dirty="0" err="1"/>
              <a:t>SpilledMilkCOM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    </a:t>
            </a:r>
            <a:r>
              <a:rPr lang="en-US" sz="3200" dirty="0">
                <a:hlinkClick r:id="rId3"/>
              </a:rPr>
              <a:t>www.CheckOutMyStuff.net</a:t>
            </a:r>
            <a:r>
              <a:rPr lang="en-US" sz="3200" dirty="0"/>
              <a:t> – Free library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     Idiot Driver (from the Windows Store)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234" y="475982"/>
            <a:ext cx="895831" cy="940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99FB11-4626-4970-B64E-71E191ABC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893" y="3624321"/>
            <a:ext cx="437051" cy="3014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EB9093-3654-490D-A0BD-9F47886B9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5358" y="906123"/>
            <a:ext cx="1020964" cy="1020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EB9093-3654-490D-A0BD-9F47886B9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904" y="4535528"/>
            <a:ext cx="583030" cy="583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99" y="5468995"/>
            <a:ext cx="510041" cy="5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5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1"/>
    </mc:Choice>
    <mc:Fallback xmlns="">
      <p:transition spd="slow" advTm="6141"/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</TotalTime>
  <Words>61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  <vt:variant>
        <vt:lpstr>Custom Shows</vt:lpstr>
      </vt:variant>
      <vt:variant>
        <vt:i4>1</vt:i4>
      </vt:variant>
    </vt:vector>
  </HeadingPairs>
  <TitlesOfParts>
    <vt:vector size="7" baseType="lpstr">
      <vt:lpstr>Arial</vt:lpstr>
      <vt:lpstr>Segoe UI Light</vt:lpstr>
      <vt:lpstr>Tw Cen MT</vt:lpstr>
      <vt:lpstr>Droplet</vt:lpstr>
      <vt:lpstr>PowerPoint Presentation</vt:lpstr>
      <vt:lpstr>Check Out My Stuff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dc:creator>Parker Smart</dc:creator>
  <cp:lastModifiedBy>Parker Smart</cp:lastModifiedBy>
  <cp:revision>196</cp:revision>
  <dcterms:created xsi:type="dcterms:W3CDTF">2016-10-01T00:13:37Z</dcterms:created>
  <dcterms:modified xsi:type="dcterms:W3CDTF">2017-06-23T02:14:03Z</dcterms:modified>
</cp:coreProperties>
</file>