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62" r:id="rId4"/>
    <p:sldId id="275" r:id="rId5"/>
    <p:sldId id="257" r:id="rId6"/>
    <p:sldId id="273" r:id="rId7"/>
    <p:sldId id="270" r:id="rId8"/>
    <p:sldId id="279" r:id="rId9"/>
    <p:sldId id="278" r:id="rId10"/>
    <p:sldId id="271" r:id="rId11"/>
    <p:sldId id="272" r:id="rId12"/>
    <p:sldId id="280" r:id="rId13"/>
    <p:sldId id="276" r:id="rId14"/>
    <p:sldId id="27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92411" y="2232454"/>
            <a:ext cx="7463481" cy="377293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10" y="3789390"/>
            <a:ext cx="4138946" cy="133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13" y="2439632"/>
            <a:ext cx="4816941" cy="177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6" y="1043103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38" y="5050309"/>
            <a:ext cx="3773291" cy="764588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63028" y="1056472"/>
            <a:ext cx="2742255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1" y="5370656"/>
            <a:ext cx="1219203" cy="12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8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Bugs.  It’s a START!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long journey 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87" y="1603079"/>
            <a:ext cx="10532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YES, it's true...  I may not be a Master Builder.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may not have a lot of experience fighting, or leading, or coming up with plans.  Or having ideas in general.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FACT, I'm not all that SMART.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I'm NOT what you call a creative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Plus.  Generally, unskilled.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Also, scared and cowardly.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know what you're thinking.  He is the LEAST qualified person in the world to lead us.  And you are RIGHT.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was about to be a </a:t>
            </a:r>
            <a:r>
              <a:rPr lang="en-US" sz="2800" dirty="0" err="1"/>
              <a:t>buuut</a:t>
            </a:r>
            <a:r>
              <a:rPr lang="en-US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Me, Me,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hurry off to LUNCH…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me,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508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Droplet</vt:lpstr>
      <vt:lpstr>PowerPoint Presentation</vt:lpstr>
      <vt:lpstr>GIVING BACK</vt:lpstr>
      <vt:lpstr>Well technically I'm not exactly a Master Builder YET.</vt:lpstr>
      <vt:lpstr>EMMET SPEECH</vt:lpstr>
      <vt:lpstr>Hello: My name is parker smart</vt:lpstr>
      <vt:lpstr>Table of contents</vt:lpstr>
      <vt:lpstr>Goals</vt:lpstr>
      <vt:lpstr>Me, me, me</vt:lpstr>
      <vt:lpstr>A little history lesson</vt:lpstr>
      <vt:lpstr>WWJD?</vt:lpstr>
      <vt:lpstr>WAYS TO GIVE BACK</vt:lpstr>
      <vt:lpstr>WHAT WOULD YOU DO?</vt:lpstr>
      <vt:lpstr>UWP Community Toolkit</vt:lpstr>
      <vt:lpstr>FOLLOW THE PROCESS (or don’t)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146</cp:revision>
  <dcterms:created xsi:type="dcterms:W3CDTF">2016-10-01T00:13:37Z</dcterms:created>
  <dcterms:modified xsi:type="dcterms:W3CDTF">2017-06-10T14:16:03Z</dcterms:modified>
</cp:coreProperties>
</file>