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56" r:id="rId3"/>
    <p:sldId id="262" r:id="rId4"/>
    <p:sldId id="275" r:id="rId5"/>
    <p:sldId id="257" r:id="rId6"/>
    <p:sldId id="273" r:id="rId7"/>
    <p:sldId id="270" r:id="rId8"/>
    <p:sldId id="279" r:id="rId9"/>
    <p:sldId id="278" r:id="rId10"/>
    <p:sldId id="271" r:id="rId11"/>
    <p:sldId id="272" r:id="rId12"/>
    <p:sldId id="276" r:id="rId13"/>
    <p:sldId id="277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rkersmart.com/" TargetMode="External"/><Relationship Id="rId2" Type="http://schemas.openxmlformats.org/officeDocument/2006/relationships/hyperlink" Target="mailto:psmart@SpilledMilk.com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hyperlink" Target="http://www.spilledmilk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p2NQdtNbqUE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92411" y="2232454"/>
            <a:ext cx="7463481" cy="3772930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510" y="3789390"/>
            <a:ext cx="4138946" cy="1336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513" y="2439632"/>
            <a:ext cx="4816941" cy="17718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716" y="1043103"/>
            <a:ext cx="3254825" cy="16294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338" y="5050309"/>
            <a:ext cx="3773291" cy="764588"/>
          </a:xfrm>
          <a:prstGeom prst="rect">
            <a:avLst/>
          </a:prstGeom>
        </p:spPr>
      </p:pic>
      <p:sp>
        <p:nvSpPr>
          <p:cNvPr id="8" name="TextBox 13"/>
          <p:cNvSpPr txBox="1"/>
          <p:nvPr/>
        </p:nvSpPr>
        <p:spPr>
          <a:xfrm>
            <a:off x="6563028" y="1056472"/>
            <a:ext cx="2742255" cy="80791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Denver Dev Day</a:t>
            </a:r>
          </a:p>
          <a:p>
            <a:pPr algn="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June 23, 2017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31" y="5370656"/>
            <a:ext cx="1219203" cy="128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06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WWJD?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39585" y="2044931"/>
            <a:ext cx="1053222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What would JERRY do?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Does he get paid to do this?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Very inspirational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61B44-F2F6-419E-AC00-4909D33D7715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15122E-478E-4AD4-ACAF-8C5DD4DEB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81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YOU DO?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39585" y="2044931"/>
            <a:ext cx="1053222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It’s not me, it’s YOU!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Are you like me?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9B7F2-B094-4A61-A37A-BABADA1FF051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85CEF-569C-4E99-A23A-7BBB2DA3B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07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UWP Community Toolkit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39585" y="2044931"/>
            <a:ext cx="1053222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Started with N-RECO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No, it started with GitHub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NO!  It started with…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9B7F2-B094-4A61-A37A-BABADA1FF051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85CEF-569C-4E99-A23A-7BBB2DA3B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76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PROCESS (or don’t)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39585" y="2044931"/>
            <a:ext cx="1053222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Forked and got to work.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The Pull Request.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9B7F2-B094-4A61-A37A-BABADA1FF051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85CEF-569C-4E99-A23A-7BBB2DA3B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64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 QUESTIONS ?</a:t>
            </a:r>
            <a:br>
              <a:rPr lang="en-US" dirty="0"/>
            </a:br>
            <a:r>
              <a:rPr lang="en-US" dirty="0"/>
              <a:t>CONTACT – PARKER SMART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psmart@SpilledMilk.com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www.ParkerSmart.com</a:t>
            </a:r>
            <a:r>
              <a:rPr lang="en-US" sz="3200" dirty="0"/>
              <a:t>			  </a:t>
            </a:r>
            <a:r>
              <a:rPr lang="en-US" sz="3200" dirty="0">
                <a:sym typeface="Wingdings" panose="05000000000000000000" pitchFamily="2" charset="2"/>
              </a:rPr>
              <a:t> </a:t>
            </a:r>
            <a:r>
              <a:rPr lang="en-US" sz="3200" dirty="0">
                <a:hlinkClick r:id="rId4"/>
              </a:rPr>
              <a:t>www.SpilledMilk.com</a:t>
            </a:r>
            <a:r>
              <a:rPr lang="en-US" sz="3200" dirty="0"/>
              <a:t> 	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Email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Twitter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Blog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Xbox Live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GitHub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1713" y="3641108"/>
            <a:ext cx="1340599" cy="140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3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GIVING BACK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 long journey to contributing to the </a:t>
            </a:r>
            <a:r>
              <a:rPr lang="en-US" dirty="0" err="1"/>
              <a:t>uwp</a:t>
            </a:r>
            <a:r>
              <a:rPr lang="en-US" dirty="0"/>
              <a:t> community toolkit</a:t>
            </a:r>
          </a:p>
        </p:txBody>
      </p:sp>
    </p:spTree>
    <p:extLst>
      <p:ext uri="{BB962C8B-B14F-4D97-AF65-F5344CB8AC3E}">
        <p14:creationId xmlns:p14="http://schemas.microsoft.com/office/powerpoint/2010/main" val="102071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technically I'm not exactly</a:t>
            </a:r>
            <a:br>
              <a:rPr lang="en-US" dirty="0"/>
            </a:br>
            <a:r>
              <a:rPr lang="en-US" dirty="0"/>
              <a:t>a Master Builder YET.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585" y="2044931"/>
            <a:ext cx="105322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Emmet Speech </a:t>
            </a:r>
            <a:r>
              <a:rPr lang="en-US" sz="3200" dirty="0"/>
              <a:t>(search YouTube duration is 1:11)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I’M THAT DAD!  (aw crap)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Supposed to be a lightning talk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You can’t know EVERYTHING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 know it’s a movie, but not JUST a movie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CB59C-B00E-4D15-B41C-56010AFAF9F2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D92D29-F568-4C54-A1A3-292AFE42C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4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68955"/>
          </a:xfrm>
        </p:spPr>
        <p:txBody>
          <a:bodyPr/>
          <a:lstStyle/>
          <a:p>
            <a:r>
              <a:rPr lang="en-US" dirty="0"/>
              <a:t>EMMET SPEECH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9887" y="1603079"/>
            <a:ext cx="1053222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YES, it's true...  I may not be a Master Builder.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 may not have a lot of experience fighting, or leading, or coming up with plans.  Or having ideas in general.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FACT, I'm not all that SMART.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And I'm NOT what you call a creative type.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Plus.  Generally, unskilled.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Also, scared and cowardly.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 know what you're thinking.  He is the LEAST qualified person in the world to lead us.  And you are RIGHT.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There was about to be a </a:t>
            </a:r>
            <a:r>
              <a:rPr lang="en-US" sz="2800" dirty="0" err="1"/>
              <a:t>buuut</a:t>
            </a:r>
            <a:r>
              <a:rPr lang="en-US" sz="28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CB59C-B00E-4D15-B41C-56010AFAF9F2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D92D29-F568-4C54-A1A3-292AFE42C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2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Hello: My name is</a:t>
            </a:r>
            <a:br>
              <a:rPr lang="en-US" dirty="0"/>
            </a:br>
            <a:r>
              <a:rPr lang="en-US" dirty="0"/>
              <a:t>parker smart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Coding since the Apple ][, do the math…  I’ll wait here.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Macintosh evangelist @ Colorado School of Mines (`85-`89)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Spearheaded </a:t>
            </a:r>
            <a:r>
              <a:rPr lang="en-US" sz="3100" dirty="0" err="1"/>
              <a:t>Xwindows</a:t>
            </a:r>
            <a:r>
              <a:rPr lang="en-US" sz="3100" dirty="0"/>
              <a:t> conversion @ Intergraph Corp.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Somewhere I caught the Windows Bug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Currently Enterprise Solutions Architect @ National </a:t>
            </a:r>
            <a:r>
              <a:rPr lang="en-US" sz="3100" dirty="0" err="1"/>
              <a:t>CineMedia</a:t>
            </a:r>
            <a:endParaRPr lang="en-US" sz="31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Hopefully qualified enough to hash out the basics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You could have just downloaded all this from GitHub and skipped class…  I guess you still can!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9D6E40-37DB-4D5F-ABFD-9038F43AD047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D45F43-2E0F-49A8-98A1-96726BC7A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585" y="2044931"/>
            <a:ext cx="105322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Goals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Me, Me, 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WWJD?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 would YOU do?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UWP Community Toolkit (tiny contributions)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Questions, Contact Info, and hurry off to LUNCH…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8A721-A00C-4669-8C1A-09CB85A64CB3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3DDF5B-0BC3-46B7-82C7-2729B7940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6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39585" y="2044931"/>
            <a:ext cx="10532226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If I can inspire just ONE person…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No wait.  If I can inspire just TWO people…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Then THEY inspire two people…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I like this exponential </a:t>
            </a:r>
            <a:r>
              <a:rPr lang="en-US" sz="3100"/>
              <a:t>progression better!</a:t>
            </a:r>
            <a:endParaRPr lang="en-US" sz="31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4402D-6002-4F53-8EC3-75DFBC567BEA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BF7E5F-9A19-4483-AAC4-F4319A600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94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Me, me, 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39585" y="2044931"/>
            <a:ext cx="10532226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Not enough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Vacation Day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I know stuff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Giving stuff away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Selfish reasons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Free apps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4402D-6002-4F53-8EC3-75DFBC567BEA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BF7E5F-9A19-4483-AAC4-F4319A600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00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history lesson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39585" y="2044931"/>
            <a:ext cx="1053222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1983 Gallagher Power Fence Inventory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1991 </a:t>
            </a:r>
            <a:r>
              <a:rPr lang="en-US" sz="3100" dirty="0" err="1"/>
              <a:t>XmMotif</a:t>
            </a:r>
            <a:endParaRPr lang="en-US" sz="31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1992 Space War (</a:t>
            </a:r>
            <a:r>
              <a:rPr lang="en-US" sz="3100" dirty="0" err="1"/>
              <a:t>Xwindows</a:t>
            </a:r>
            <a:r>
              <a:rPr lang="en-US" sz="31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1997 The Master-List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1998 eBay (what should I sell?)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2013 Twitter sticky tweet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Constantly thinking…  Brain NEVER shuts off!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4402D-6002-4F53-8EC3-75DFBC567BEA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BF7E5F-9A19-4483-AAC4-F4319A600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8655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</TotalTime>
  <Words>473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Tw Cen MT</vt:lpstr>
      <vt:lpstr>Wingdings</vt:lpstr>
      <vt:lpstr>Droplet</vt:lpstr>
      <vt:lpstr>PowerPoint Presentation</vt:lpstr>
      <vt:lpstr>GIVING BACK</vt:lpstr>
      <vt:lpstr>Well technically I'm not exactly a Master Builder YET.</vt:lpstr>
      <vt:lpstr>EMMET SPEECH</vt:lpstr>
      <vt:lpstr>Hello: My name is parker smart</vt:lpstr>
      <vt:lpstr>Table of contents</vt:lpstr>
      <vt:lpstr>Goals</vt:lpstr>
      <vt:lpstr>Me, me, me</vt:lpstr>
      <vt:lpstr>A little history lesson</vt:lpstr>
      <vt:lpstr>WWJD?</vt:lpstr>
      <vt:lpstr>WHAT WOULD YOU DO?</vt:lpstr>
      <vt:lpstr>UWP Community Toolkit</vt:lpstr>
      <vt:lpstr>FOLLOW THE PROCESS (or don’t)</vt:lpstr>
      <vt:lpstr>? QUESTIONS ? CONTACT – PARKER SMART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core</dc:title>
  <dc:creator>Parker Smart</dc:creator>
  <cp:lastModifiedBy>Parker Smart</cp:lastModifiedBy>
  <cp:revision>130</cp:revision>
  <dcterms:created xsi:type="dcterms:W3CDTF">2016-10-01T00:13:37Z</dcterms:created>
  <dcterms:modified xsi:type="dcterms:W3CDTF">2017-06-10T13:47:33Z</dcterms:modified>
</cp:coreProperties>
</file>