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6" r:id="rId3"/>
    <p:sldId id="275" r:id="rId4"/>
    <p:sldId id="262" r:id="rId5"/>
    <p:sldId id="257" r:id="rId6"/>
    <p:sldId id="273" r:id="rId7"/>
    <p:sldId id="270" r:id="rId8"/>
    <p:sldId id="283" r:id="rId9"/>
    <p:sldId id="279" r:id="rId10"/>
    <p:sldId id="282" r:id="rId11"/>
    <p:sldId id="278" r:id="rId12"/>
    <p:sldId id="271" r:id="rId13"/>
    <p:sldId id="281" r:id="rId14"/>
    <p:sldId id="272" r:id="rId15"/>
    <p:sldId id="28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UWPCommunityToolkit/issues/727" TargetMode="External"/><Relationship Id="rId2" Type="http://schemas.openxmlformats.org/officeDocument/2006/relationships/hyperlink" Target="https://github.com/Microsoft/UWPCommunityToolkit/pull/714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www.parkersmart.com/" TargetMode="External"/><Relationship Id="rId7" Type="http://schemas.openxmlformats.org/officeDocument/2006/relationships/image" Target="../media/image13.png"/><Relationship Id="rId2" Type="http://schemas.openxmlformats.org/officeDocument/2006/relationships/hyperlink" Target="mailto:psmart@SpilledMilk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jpg"/><Relationship Id="rId4" Type="http://schemas.openxmlformats.org/officeDocument/2006/relationships/hyperlink" Target="http://www.spilledmilk.com/" TargetMode="Externa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p2NQdtNbqUE?ecver=1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p2NQdtNbqU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9351" y="1728132"/>
            <a:ext cx="9219500" cy="427725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69" y="2913845"/>
            <a:ext cx="3301146" cy="1066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02" y="1719842"/>
            <a:ext cx="3607465" cy="132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63" y="992901"/>
            <a:ext cx="3254825" cy="1629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84" y="3126472"/>
            <a:ext cx="3163742" cy="641074"/>
          </a:xfrm>
          <a:prstGeom prst="rect">
            <a:avLst/>
          </a:prstGeom>
        </p:spPr>
      </p:pic>
      <p:sp>
        <p:nvSpPr>
          <p:cNvPr id="8" name="TextBox 13"/>
          <p:cNvSpPr txBox="1"/>
          <p:nvPr/>
        </p:nvSpPr>
        <p:spPr>
          <a:xfrm>
            <a:off x="6518250" y="398552"/>
            <a:ext cx="3422565" cy="10541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Denver Dev Day</a:t>
            </a:r>
          </a:p>
          <a:p>
            <a:pPr algn="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June 23, 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32" y="5976613"/>
            <a:ext cx="642101" cy="674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E0ACFF-9DB9-4AF0-9EC0-BA477AE0F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117" y="4042991"/>
            <a:ext cx="2124076" cy="50977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8BC6A4-1D27-41B4-AB0B-CAC0905F1EBE}"/>
              </a:ext>
            </a:extLst>
          </p:cNvPr>
          <p:cNvSpPr/>
          <p:nvPr/>
        </p:nvSpPr>
        <p:spPr>
          <a:xfrm>
            <a:off x="1560351" y="4915949"/>
            <a:ext cx="8942665" cy="9982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31509D-FF12-479B-8C0F-781BD42D50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16" y="5128576"/>
            <a:ext cx="2136182" cy="6706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0C00BF-5F8D-43D2-89AB-8F74E60E5017}"/>
              </a:ext>
            </a:extLst>
          </p:cNvPr>
          <p:cNvSpPr txBox="1"/>
          <p:nvPr/>
        </p:nvSpPr>
        <p:spPr>
          <a:xfrm>
            <a:off x="4221462" y="5183963"/>
            <a:ext cx="609699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"Donations by YOU, Denver Dev Day attendees, are provided to support </a:t>
            </a:r>
            <a:r>
              <a:rPr lang="en-US" sz="16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KidsTek</a:t>
            </a: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http://kidstek.</a:t>
            </a:r>
            <a:r>
              <a:rPr lang="en-US" sz="16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     - </a:t>
            </a: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you!"</a:t>
            </a:r>
          </a:p>
        </p:txBody>
      </p:sp>
    </p:spTree>
    <p:extLst>
      <p:ext uri="{BB962C8B-B14F-4D97-AF65-F5344CB8AC3E}">
        <p14:creationId xmlns:p14="http://schemas.microsoft.com/office/powerpoint/2010/main" val="156650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UWP Community Toolkit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Started with N-RECO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No, it started with GitHub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NO!  It started with…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8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 lesson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1983 Gallagher Power Fence Inventory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1991 </a:t>
            </a:r>
            <a:r>
              <a:rPr lang="en-US" sz="3100" dirty="0" err="1"/>
              <a:t>XmMotif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1992 Space War (</a:t>
            </a:r>
            <a:r>
              <a:rPr lang="en-US" sz="3100" dirty="0" err="1"/>
              <a:t>Xwindows</a:t>
            </a:r>
            <a:r>
              <a:rPr lang="en-US" sz="31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1997 The Master-List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1998 eBay (what should I sell?)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2013 Twitter sticky tweet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Constantly thinking…  Brain NEVER shuts off!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8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WWJD?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What would JERRY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Does he get paid to do this?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Very inspirational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61B44-F2F6-419E-AC00-4909D33D7715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5122E-478E-4AD4-ACAF-8C5DD4DEB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8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PROCESS (or don’t)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Forked and got to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The Pull Request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https://github.com/Microsoft/UWPCommunityToolkit/pull/714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More Updates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https://github.com/Microsoft/UWPCommunityToolkit/issues/727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2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GIVE 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Report bugs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Mentor (at work or school)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Talks (like this one)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Free Stuff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07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YOU DO?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Poll the audience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It’s not me, it’s YOU!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Are you like me?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Report Bugs.  It’s a START!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It all starts with YOU!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4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QUESTIONS ?</a:t>
            </a:r>
            <a:br>
              <a:rPr lang="en-US" dirty="0"/>
            </a:br>
            <a:r>
              <a:rPr lang="en-US" dirty="0"/>
              <a:t>CONTACT – PARKER SMART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psmart@SpilledMilk.com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www.ParkerSmart.com</a:t>
            </a:r>
            <a:r>
              <a:rPr lang="en-US" sz="3200" dirty="0"/>
              <a:t>			  </a:t>
            </a:r>
            <a:r>
              <a:rPr lang="en-US" sz="3200" dirty="0">
                <a:sym typeface="Wingdings" panose="05000000000000000000" pitchFamily="2" charset="2"/>
              </a:rPr>
              <a:t> </a:t>
            </a:r>
            <a:r>
              <a:rPr lang="en-US" sz="3200" dirty="0">
                <a:hlinkClick r:id="rId4"/>
              </a:rPr>
              <a:t>www.SpilledMilk.com</a:t>
            </a:r>
            <a:r>
              <a:rPr lang="en-US" sz="3200" dirty="0"/>
              <a:t> 	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Email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Twitter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Blog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Xbox Live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GitHub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756" y="3641108"/>
            <a:ext cx="1340599" cy="1407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99FB11-4626-4970-B64E-71E191ABC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107" y="3641108"/>
            <a:ext cx="437051" cy="301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11F9D5-9B14-41A3-95F8-B737DDF751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7106" y="5048738"/>
            <a:ext cx="437051" cy="437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DB1E1C-1E67-4C0B-A79F-76BD53770D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7106" y="3128628"/>
            <a:ext cx="513121" cy="512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7A95C9-BD6F-4B3F-88E6-DC1DBE39CD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7106" y="4576817"/>
            <a:ext cx="437051" cy="4122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3F1BEE-0D73-4C4E-9B80-6BC924A345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20" y="3641108"/>
            <a:ext cx="2240618" cy="1680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EB9093-3654-490D-A0BD-9F47886B9C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9444" y="4002159"/>
            <a:ext cx="532373" cy="53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3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GIVING BACK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MY long journey </a:t>
            </a:r>
            <a:r>
              <a:rPr lang="en-US" dirty="0"/>
              <a:t>to contributing to the </a:t>
            </a:r>
            <a:r>
              <a:rPr lang="en-US" dirty="0" err="1"/>
              <a:t>uwp</a:t>
            </a:r>
            <a:r>
              <a:rPr lang="en-US" dirty="0"/>
              <a:t> community toolkit</a:t>
            </a:r>
          </a:p>
        </p:txBody>
      </p:sp>
    </p:spTree>
    <p:extLst>
      <p:ext uri="{BB962C8B-B14F-4D97-AF65-F5344CB8AC3E}">
        <p14:creationId xmlns:p14="http://schemas.microsoft.com/office/powerpoint/2010/main" val="102071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68955"/>
          </a:xfrm>
        </p:spPr>
        <p:txBody>
          <a:bodyPr/>
          <a:lstStyle/>
          <a:p>
            <a:r>
              <a:rPr lang="en-US" dirty="0"/>
              <a:t>EMMET SPEECH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8935" y="1518407"/>
            <a:ext cx="75031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YES, it's true...  I may not be a Master Builder.</a:t>
            </a:r>
          </a:p>
          <a:p>
            <a:r>
              <a:rPr lang="en-US" sz="2400" dirty="0"/>
              <a:t>I may not have a lot of experience fighting, or leading, or coming up with plans.</a:t>
            </a:r>
          </a:p>
          <a:p>
            <a:r>
              <a:rPr lang="en-US" sz="2400" dirty="0"/>
              <a:t>Or having ideas in general.</a:t>
            </a:r>
          </a:p>
          <a:p>
            <a:r>
              <a:rPr lang="en-US" sz="2400" dirty="0"/>
              <a:t>In FACT, I'm not all that SMART.</a:t>
            </a:r>
          </a:p>
          <a:p>
            <a:r>
              <a:rPr lang="en-US" sz="2400" dirty="0"/>
              <a:t>And I'm NOT what you call a creative type.</a:t>
            </a:r>
          </a:p>
          <a:p>
            <a:r>
              <a:rPr lang="en-US" sz="2400" dirty="0"/>
              <a:t>Plus…  Generally, unskilled.</a:t>
            </a:r>
          </a:p>
          <a:p>
            <a:r>
              <a:rPr lang="en-US" sz="2400" dirty="0"/>
              <a:t>Also… Scared and cowardly.</a:t>
            </a:r>
          </a:p>
          <a:p>
            <a:r>
              <a:rPr lang="en-US" sz="2400" dirty="0"/>
              <a:t>I know what you're thinking.  He is the LEAST qualified person in the world to lead us.  And you are RIGHT.</a:t>
            </a:r>
          </a:p>
          <a:p>
            <a:r>
              <a:rPr lang="en-US" sz="2400" dirty="0"/>
              <a:t>There was about to be a </a:t>
            </a:r>
            <a:r>
              <a:rPr lang="en-US" sz="2400" dirty="0" err="1"/>
              <a:t>buuut</a:t>
            </a:r>
            <a:r>
              <a:rPr lang="en-US" sz="2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CB59C-B00E-4D15-B41C-56010AFAF9F2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92D29-F568-4C54-A1A3-292AFE42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  <p:pic>
        <p:nvPicPr>
          <p:cNvPr id="5" name="p2NQdtNbqUE">
            <a:hlinkClick r:id="" action="ppaction://media"/>
            <a:extLst>
              <a:ext uri="{FF2B5EF4-FFF2-40B4-BE49-F238E27FC236}">
                <a16:creationId xmlns:a16="http://schemas.microsoft.com/office/drawing/2014/main" id="{29C871F8-06AE-4B73-B310-8EFB7473669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4556" y="1725185"/>
            <a:ext cx="3447877" cy="25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technically I'm not exactly</a:t>
            </a:r>
            <a:br>
              <a:rPr lang="en-US" dirty="0"/>
            </a:br>
            <a:r>
              <a:rPr lang="en-US" dirty="0"/>
              <a:t>a Master Builder YET.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Emmet Speech </a:t>
            </a:r>
            <a:r>
              <a:rPr lang="en-US" sz="3200" dirty="0"/>
              <a:t>(search YouTube duration is 1:11)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I’M THAT DAD!  (aw crap)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Supposed to be a lightning talk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can’t know EVERYTHING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 know it’s a movie, but not JUST a movie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CB59C-B00E-4D15-B41C-56010AFAF9F2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92D29-F568-4C54-A1A3-292AFE42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4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Hello: My name is</a:t>
            </a:r>
            <a:br>
              <a:rPr lang="en-US" dirty="0"/>
            </a:br>
            <a:r>
              <a:rPr lang="en-US" dirty="0"/>
              <a:t>parker smart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Coding since the Apple ][, do the math…  I’ll wait 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Macintosh evangelist @ Colorado School of Mines (`85-`89)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Spearheaded </a:t>
            </a:r>
            <a:r>
              <a:rPr lang="en-US" sz="3100" dirty="0" err="1"/>
              <a:t>Xwindows</a:t>
            </a:r>
            <a:r>
              <a:rPr lang="en-US" sz="3100" dirty="0"/>
              <a:t> conversion @ Intergraph Corp.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Somewhere I caught the Windows 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Currently Enterprise Solutions Architect @ National </a:t>
            </a:r>
            <a:r>
              <a:rPr lang="en-US" sz="3100" dirty="0" err="1"/>
              <a:t>CineMedia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Hopefully qualified enough to hash out the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You could have just downloaded all this from GitHub and skipped class…  I guess you still can!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D6E40-37DB-4D5F-ABFD-9038F43AD047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5F43-2E0F-49A8-98A1-96726BC7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Goals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this is NOT!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Me, Me, 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WWJD?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would YOU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UWP Community Toolkit (tiny contributions)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Questions, Contact Info, and get back to your nap…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8A721-A00C-4669-8C1A-09CB85A64CB3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DDF5B-0BC3-46B7-82C7-2729B794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If I can inspire just ONE person…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 wait.  If I can inspire just TWO people…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Then THEY inspire two people…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 like this exponential progression better!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9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 not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a UWP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a GitHub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a Twitter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 know enough to get by and be dangerous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1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Me, me,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enough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Vacation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 know stuff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Giving stuff away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Selfish reasons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Free 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“You’re ROYALTY! Why do you work?”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001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606</Words>
  <Application>Microsoft Office PowerPoint</Application>
  <PresentationFormat>Widescreen</PresentationFormat>
  <Paragraphs>111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Segoe UI Light</vt:lpstr>
      <vt:lpstr>Tw Cen MT</vt:lpstr>
      <vt:lpstr>Wingdings</vt:lpstr>
      <vt:lpstr>Droplet</vt:lpstr>
      <vt:lpstr>PowerPoint Presentation</vt:lpstr>
      <vt:lpstr>GIVING BACK</vt:lpstr>
      <vt:lpstr>EMMET SPEECH</vt:lpstr>
      <vt:lpstr>Well technically I'm not exactly a Master Builder YET.</vt:lpstr>
      <vt:lpstr>Hello: My name is parker smart</vt:lpstr>
      <vt:lpstr>Table of contents</vt:lpstr>
      <vt:lpstr>Goals</vt:lpstr>
      <vt:lpstr>What this is not</vt:lpstr>
      <vt:lpstr>Me, me, me</vt:lpstr>
      <vt:lpstr>UWP Community Toolkit</vt:lpstr>
      <vt:lpstr>A little history lesson</vt:lpstr>
      <vt:lpstr>WWJD?</vt:lpstr>
      <vt:lpstr>FOLLOW THE PROCESS (or don’t)</vt:lpstr>
      <vt:lpstr>WAYS TO GIVE BACK</vt:lpstr>
      <vt:lpstr>WHAT WOULD YOU DO?</vt:lpstr>
      <vt:lpstr>? QUESTIONS ? CONTACT – PARKER SMART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Parker Smart</dc:creator>
  <cp:lastModifiedBy>Parker Smart</cp:lastModifiedBy>
  <cp:revision>177</cp:revision>
  <dcterms:created xsi:type="dcterms:W3CDTF">2016-10-01T00:13:37Z</dcterms:created>
  <dcterms:modified xsi:type="dcterms:W3CDTF">2017-06-22T13:56:59Z</dcterms:modified>
</cp:coreProperties>
</file>