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5" r:id="rId4"/>
    <p:sldId id="262" r:id="rId5"/>
    <p:sldId id="257" r:id="rId6"/>
    <p:sldId id="285" r:id="rId7"/>
    <p:sldId id="270" r:id="rId8"/>
    <p:sldId id="283" r:id="rId9"/>
    <p:sldId id="279" r:id="rId10"/>
    <p:sldId id="282" r:id="rId11"/>
    <p:sldId id="278" r:id="rId12"/>
    <p:sldId id="271" r:id="rId13"/>
    <p:sldId id="281" r:id="rId14"/>
    <p:sldId id="272" r:id="rId15"/>
    <p:sldId id="286" r:id="rId16"/>
    <p:sldId id="280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pilledmilkcom.wordpres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18250" y="398552"/>
            <a:ext cx="342256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</a:t>
            </a:r>
            <a:r>
              <a:rPr lang="en-US" sz="31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Blog		 </a:t>
            </a:r>
            <a:r>
              <a:rPr lang="en-US" sz="3100" dirty="0">
                <a:hlinkClick r:id="rId2"/>
              </a:rPr>
              <a:t>https://</a:t>
            </a:r>
            <a:r>
              <a:rPr lang="en-US" sz="3100" dirty="0" smtClean="0">
                <a:hlinkClick r:id="rId2"/>
              </a:rPr>
              <a:t>spilledmilkcom.wordpress.com/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Free </a:t>
            </a:r>
            <a:r>
              <a:rPr lang="en-US" sz="3100" dirty="0"/>
              <a:t>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OF THINGS YOU DON’T KNOW ABOUT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Spilled Milk / </a:t>
            </a:r>
            <a:r>
              <a:rPr lang="en-US" sz="3200" dirty="0" err="1" smtClean="0"/>
              <a:t>CiCi</a:t>
            </a:r>
            <a:r>
              <a:rPr lang="en-US" sz="3200" dirty="0" smtClean="0"/>
              <a:t> (Comic Book &amp; Web)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Idiot Driver (Windows Phone 7, 8.1, 10, UWP)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Check Out My Stuff (Web)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career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At the very least get a GitHub (it’s FREE)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Contributions a good mention on resume?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Networking is always good.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Poll the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 smtClean="0"/>
              <a:t>It </a:t>
            </a:r>
            <a:r>
              <a:rPr lang="en-US" sz="3100" dirty="0"/>
              <a:t>all starts with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long journey </a:t>
            </a:r>
            <a:r>
              <a:rPr lang="en-US" dirty="0"/>
              <a:t>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ALOHA: </a:t>
            </a:r>
            <a:r>
              <a:rPr lang="en-US" dirty="0"/>
              <a:t>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635</Words>
  <Application>Microsoft Office PowerPoint</Application>
  <PresentationFormat>Widescreen</PresentationFormat>
  <Paragraphs>121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Segoe UI Light</vt:lpstr>
      <vt:lpstr>Tw Cen MT</vt:lpstr>
      <vt:lpstr>Wingdings</vt:lpstr>
      <vt:lpstr>Droplet</vt:lpstr>
      <vt:lpstr>PowerPoint Presentation</vt:lpstr>
      <vt:lpstr>GIVING BACK</vt:lpstr>
      <vt:lpstr>EMMET SPEECH</vt:lpstr>
      <vt:lpstr>Well technically I'm not exactly a Master Builder YET.</vt:lpstr>
      <vt:lpstr>ALOHA: My name is parker smart</vt:lpstr>
      <vt:lpstr>Table of contents</vt:lpstr>
      <vt:lpstr>Goals</vt:lpstr>
      <vt:lpstr>What this is not</vt:lpstr>
      <vt:lpstr>Me, me, me</vt:lpstr>
      <vt:lpstr>UWP Community Toolkit</vt:lpstr>
      <vt:lpstr>A little history lesson</vt:lpstr>
      <vt:lpstr>WWJD?</vt:lpstr>
      <vt:lpstr>FOLLOW THE PROCESS (or don’t)</vt:lpstr>
      <vt:lpstr>WAYS TO GIVE BACK</vt:lpstr>
      <vt:lpstr>CREATOR OF THINGS YOU DON’T KNOW ABOUT</vt:lpstr>
      <vt:lpstr>Benefit career?</vt:lpstr>
      <vt:lpstr>WHAT WOULD YOU DO?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187</cp:revision>
  <dcterms:created xsi:type="dcterms:W3CDTF">2016-10-01T00:13:37Z</dcterms:created>
  <dcterms:modified xsi:type="dcterms:W3CDTF">2017-06-22T23:33:53Z</dcterms:modified>
</cp:coreProperties>
</file>