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9" r:id="rId2"/>
    <p:sldId id="270" r:id="rId3"/>
  </p:sldIdLst>
  <p:sldSz cx="12192000" cy="6858000"/>
  <p:notesSz cx="6858000" cy="9144000"/>
  <p:custShowLst>
    <p:custShow name="Custom Show 1" id="0">
      <p:sldLst>
        <p:sld r:id="rId2"/>
        <p:sld r:id="rId3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12" autoAdjust="0"/>
    <p:restoredTop sz="94660"/>
  </p:normalViewPr>
  <p:slideViewPr>
    <p:cSldViewPr snapToGrid="0">
      <p:cViewPr varScale="1">
        <p:scale>
          <a:sx n="91" d="100"/>
          <a:sy n="91" d="100"/>
        </p:scale>
        <p:origin x="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24" Type="http://schemas.microsoft.com/office/2015/10/relationships/revisionInfo" Target="revisionInfo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eckoutmystuff.net/" TargetMode="External"/><Relationship Id="rId7" Type="http://schemas.openxmlformats.org/officeDocument/2006/relationships/image" Target="../media/image13.png"/><Relationship Id="rId2" Type="http://schemas.openxmlformats.org/officeDocument/2006/relationships/hyperlink" Target="https://github.com/SpilledMilkCOM/DenDevDayUWP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09351" y="1728132"/>
            <a:ext cx="9219500" cy="4277253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769" y="2913845"/>
            <a:ext cx="3301146" cy="10663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002" y="1719842"/>
            <a:ext cx="3607465" cy="13269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363" y="992901"/>
            <a:ext cx="3254825" cy="16294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784" y="3126472"/>
            <a:ext cx="3163742" cy="641074"/>
          </a:xfrm>
          <a:prstGeom prst="rect">
            <a:avLst/>
          </a:prstGeom>
        </p:spPr>
      </p:pic>
      <p:sp>
        <p:nvSpPr>
          <p:cNvPr id="8" name="TextBox 13"/>
          <p:cNvSpPr txBox="1"/>
          <p:nvPr/>
        </p:nvSpPr>
        <p:spPr>
          <a:xfrm>
            <a:off x="2944536" y="398552"/>
            <a:ext cx="6996279" cy="105413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Denver Dev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Day June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23,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</a:p>
          <a:p>
            <a:pPr algn="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UWP Community RAH!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132" y="5976613"/>
            <a:ext cx="642101" cy="6742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E0ACFF-9DB9-4AF0-9EC0-BA477AE0F6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117" y="4042991"/>
            <a:ext cx="2124076" cy="50977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8BC6A4-1D27-41B4-AB0B-CAC0905F1EBE}"/>
              </a:ext>
            </a:extLst>
          </p:cNvPr>
          <p:cNvSpPr/>
          <p:nvPr/>
        </p:nvSpPr>
        <p:spPr>
          <a:xfrm>
            <a:off x="1560351" y="4915949"/>
            <a:ext cx="8942665" cy="99829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31509D-FF12-479B-8C0F-781BD42D509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816" y="5128576"/>
            <a:ext cx="2136182" cy="6706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0C00BF-5F8D-43D2-89AB-8F74E60E5017}"/>
              </a:ext>
            </a:extLst>
          </p:cNvPr>
          <p:cNvSpPr txBox="1"/>
          <p:nvPr/>
        </p:nvSpPr>
        <p:spPr>
          <a:xfrm>
            <a:off x="4221462" y="5183963"/>
            <a:ext cx="6096997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"Donations by YOU, Denver Dev Day attendees, are provided to support </a:t>
            </a:r>
            <a:r>
              <a:rPr lang="en-US" sz="16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KidsTek</a:t>
            </a:r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http://kidstek.</a:t>
            </a:r>
            <a:r>
              <a:rPr lang="en-US" sz="1600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org     - </a:t>
            </a:r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Thank you!"</a:t>
            </a:r>
          </a:p>
        </p:txBody>
      </p:sp>
    </p:spTree>
    <p:extLst>
      <p:ext uri="{BB962C8B-B14F-4D97-AF65-F5344CB8AC3E}">
        <p14:creationId xmlns:p14="http://schemas.microsoft.com/office/powerpoint/2010/main" val="1566506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039"/>
    </mc:Choice>
    <mc:Fallback>
      <p:transition spd="slow" advTm="1603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Out My Stuff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Download this presentation:</a:t>
            </a:r>
            <a:endParaRPr lang="en-US" sz="3200" dirty="0" smtClean="0">
              <a:hlinkClick r:id="rId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github.com/SpilledMilkCOM/DenDevDayUWP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    Live Tweet</a:t>
            </a:r>
            <a:r>
              <a:rPr lang="en-US" sz="3200" dirty="0"/>
              <a:t>		</a:t>
            </a:r>
            <a:r>
              <a:rPr lang="en-US" sz="3200" dirty="0"/>
              <a:t>  @</a:t>
            </a:r>
            <a:r>
              <a:rPr lang="en-US" sz="3200" dirty="0" err="1"/>
              <a:t>SpilledMilkCOM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    </a:t>
            </a:r>
            <a:r>
              <a:rPr lang="en-US" sz="3200" dirty="0" smtClean="0">
                <a:hlinkClick r:id="rId3"/>
              </a:rPr>
              <a:t>www.CheckOutMyStuff.net</a:t>
            </a:r>
            <a:r>
              <a:rPr lang="en-US" sz="3200" dirty="0"/>
              <a:t> </a:t>
            </a:r>
            <a:r>
              <a:rPr lang="en-US" sz="3200" dirty="0" smtClean="0"/>
              <a:t>– Free library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     Idiot Driver (from the Windows Store)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2234" y="475982"/>
            <a:ext cx="895831" cy="9406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99FB11-4626-4970-B64E-71E191ABCB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5893" y="3624321"/>
            <a:ext cx="437051" cy="3014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EB9093-3654-490D-A0BD-9F47886B9C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5358" y="906123"/>
            <a:ext cx="1020964" cy="1020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EB9093-3654-490D-A0BD-9F47886B9C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2904" y="4535528"/>
            <a:ext cx="583030" cy="5830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399" y="5468995"/>
            <a:ext cx="510041" cy="51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758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41"/>
    </mc:Choice>
    <mc:Fallback>
      <p:transition spd="slow" advTm="6141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680</TotalTime>
  <Words>48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  <vt:variant>
        <vt:lpstr>Custom Shows</vt:lpstr>
      </vt:variant>
      <vt:variant>
        <vt:i4>1</vt:i4>
      </vt:variant>
    </vt:vector>
  </HeadingPairs>
  <TitlesOfParts>
    <vt:vector size="7" baseType="lpstr">
      <vt:lpstr>Arial</vt:lpstr>
      <vt:lpstr>Segoe UI Light</vt:lpstr>
      <vt:lpstr>Tw Cen MT</vt:lpstr>
      <vt:lpstr>Droplet</vt:lpstr>
      <vt:lpstr>PowerPoint Presentation</vt:lpstr>
      <vt:lpstr>Check Out My Stuff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core</dc:title>
  <dc:creator>Parker Smart</dc:creator>
  <cp:lastModifiedBy>Parker Smart</cp:lastModifiedBy>
  <cp:revision>195</cp:revision>
  <dcterms:created xsi:type="dcterms:W3CDTF">2016-10-01T00:13:37Z</dcterms:created>
  <dcterms:modified xsi:type="dcterms:W3CDTF">2017-06-22T23:58:44Z</dcterms:modified>
</cp:coreProperties>
</file>