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2235.90917968750000 1484.36364746093750,'13667'-15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9306 1213,'6507'0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3560 2281,'210'0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3900 2281,'320'-10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4410 2271,'250'0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4790 2271,'250'0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5190 2271,'190'0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2240 2758,'970'20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2330 2598,'-110'180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2250 2748,'110'190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8180 2218,'0'0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12150 2168,'3120'-40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15480 1093,'306'120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5614.90917968750000 2267.36376953125000,'257'0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6053.90917968750000 2282.36376953125000,'333'30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6538.90917968750000 2312.36376953125000,'227'0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6856.90917968750000 2327.36376953125000,'227'-15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7205.90917968750000 2312.36376953125000,'227'30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7629.90917968750000 2312.36376953125000,'242'0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7993.90917968750000 2312.36376953125000,'197'0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8280.90917968750000 2312.36376953125000,'213'15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5068.90917968750000 1767.36364746093750,'31'0,"-1"0,-15 0,30 0,-29 15,-1 0,15-15,-15 15,0 0,-15 0,16 0,-16 1,15-1,0 0,-15 0,15 0,-15 0,0 1,15-16,-15 15,30 15,-30-15,0 0,16 16,-16-16,0 0,15 0,-15 15,0-14,0-1,0 0,0 0,0 0,0 0,15 0,-15 16,0-16,0 0,0 0,0 0,-15 0,0 1,-1-16,1 15,-15-15,15 0,-15 0,-1 0,1 0,0 0,-1 15,16 0,-15-15,0 15,-16-15,31 0,0 0,-15 0,-1 15,-14-15,14 0,1 16,0-16,15 0,-31 0,31 0,0 0,-15 0,14 0,1 0,0 0,-15 0,0 0,-16 0,16 0,-16 0,31 0,0 0,-30 0,29 0,1 0,-15 0,0 0,15 0,-31 0,31 0,-15 0,15 0,-1 0,-29 0,15 0,-1-31,16 31,0 0,0 0,-15 0,14 0,-29 0,30 0,0 0,-1 0,-29 0,30 0,-15 0,14 0,1 0,0 0,-15 0,15 0,0 0,-16 0,16 0,0 0,-31 0,31 0,0 0,0 0,0 0,0 0,-16 0,-14 0,30 0,0 0,-1 15,-14-15,15 0,-15 0,-1 16,16-16,-15 0,0 0,-16 0,31 0,-15 0,-16 0,16 0,0 0,-1 30,16-30,-15 0,15 0,0 0,-16 0,16 0,0 0,-15 0,-1 0,16 0,-15 0,15 0,-15-15,-16 15,16-15,-1 15,16 0,0 0,15-16,-30 1,15 15,0 0,-1-15,1 15,-15 0,-16-15,31 15,0-15,15 0,-15-1,0 1,0 15,0-15,-1 0,16 0,0 0,-15 0,15-1,-15 1,0 0,0 0,0-15,15 15,-16-1,16 1,0 0,0 0,0 0,0-16,0 16,0 0,0-15,0 15,0-16,0 1,0 15,16-31,-1 46,0-15,-15 0,15 0,0 0,-15 0,15 0,1-1,14 1,0-15,0 15,1 0,-16 15,0-15,0 15,16 0,14-46,-15 46,1-15,-16 15,15 0,-15 0,0-15,16 15,-16 0,15 0,16-15,-16 15,30-31,-29 31,-31-15,30 15,-15 0,0 0,31 0,-31 0,30 0,1 0,-1 0,-29 0,-1 0,0 0,0 0,15 0,-15 0,16 0,-16 0,30 0,-14 0,-1 0,-15 0,0 0,0 0,31 0,-16 0,16 0,-31 0,15 0,-15 0,0 0,1 0,14 0,0 0,0 0,1 0,-16 0,15 0,-15 0,0 0,16 0,-1 0,-15 0,31 0,-31 0,0 0,15 0,-15 0,31 0,-16 0,46 0,-61 0,15 0,-14 0,-1 0,0 0,15 0,-15 0,31 0,-31 0,0 0,15 0,-14 0,-1 0,0 0,30 15,-30-15,1 0,29 15,-30-15,0 16,0-16,31 30,-16-15,-15-15,1 0,-1 15,15-15,0 15,-15-15,-15 16,16-1,-1-15,0 15,0-15,15 0,-14 0,-1 15,15-15,-15 15,0 0,0 0,-15 1,16-16,-16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5659.90917968750000 1509.36364746093750,'-30'15,"0"15,-1-14,16-1,15 15,0-15,-15 16,0-16,15 0,0 0,-15 0,15 15,0-14,0-1,0 15,0-15,0 0,0 0,0 16,0-16,15 0,-15 15,0-14,0-1,0 0,0 0,0 0,15 0,-15 0,0 1,0-1,15 0,15 30,-30-29,16-1,-16 0,0 15,15-15,-15 0,15 31,0-46,0 15,0 0,31 0,-31 0,0 1,0-1,0-15,1 0,-1 0,15 0,-30 15,15-15,0 0,16 0,-16 0,0 0,0 0,15 15,-14 0,-1-15,15 0,-15 0,0 0,16 15,-16-15,0 0,0 0,15 0,-15 0,1 0,-16 16,30-16,-15 15,0-15,16 15,-16-15,0 0,15 15,-15-15,0 0,1 0,14 15,-15-15,0 0,16 15,-16-15,0 0,15 15,0 1,1-16,14 0,-30 0,1 0,14 0,0 15,-15-15,16 0,-1 0,-15 0,15 0,-15 0,1 0,14 0,-15 0,0 0,0 0,1 0,-1 0,0 0,0 0,30 0,-29 0,29 0,-15 0,16 0,-31 0,0 0,15 0,-14 0,-1 0,0 0,15 0,-15 0,31 0,-31 0,0 0,0 0,16 0,-16 0,0 0,15 0,0 0,16 0,-16 0,16 0,14 0,-14 0,-31 0,15 0,-15 0,0 0,1 0,-1 0,0 0,0 0,0 0,16 0,-16 0,0 0,15 0,-15 0,0 0,1 0,14 0,0 0,1 0,-16 0,0 0,0 0,30-15,-29 15,-1 0,0 0,0 0,0-16,0 16,0-15,-15 0,0-15,16 15,-16-16,15 31,-15-15,0-15,0 15,15-16,-15 1,0 15,15 15,-15-15,0-15,15 14,0 1,-15 0,0 0,0 0,0 0,0 0,0-16,0 16,0 0,-15 0,15 0,-15-16,0 1,0 15,0 0,-1 0,16-1,-15 16,-15-30,30 15,-15 0,0 0,0 15,-1-16,1 1,15 0,-15 15,0 0,0 0,0-15,-16 0,16 0,0 0,-15-1,15 16,-16-15,-29-15,45 30,-16-15,16 15,-15-15,15 15,-31 0,1-15,30 15,-16-31,1 31,0-15,15 15,-16 0,16 0,0 0,-46 0,31-15,-15 15,-16 0,31-15,-46 15,46 0,-31-15,0-1,46 16,-30-15,30 15,-1 0,1 0,-30 0,15 0,-16 0,-15 0,31 0,-46-15,61 15,0 0,0 0,0-15,-15 15,-1 0,1 0,-61-45,30 45,16 0,-1 0,-14 0,30 0,-31 0,46 0,0-16,-16 16,1 0,-15 0,14 0,-29 0,-16 0,30 0,16 0,15 0,0 0,0 0,-16 0,16 0,0 0,0 0,0 0,0 0,-31 0,1 16,-16-16,-15 0,31 0,15 15,14-15,1 15,15 0,15 0,-15-15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15786 1213,'-240'200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8735.90917968750000 2272.36376953125000,'212'0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9159.90917968750000 2272.36376953125000,'243'15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9538.90917968750000 2302.36376953125000,'197'0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9796.90917968750000 2302.36376953125000,'227'15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10159.90917968750000 2332.36376953125000,'273'0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10523.90917968750000 2348.36376953125000,'303'0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10917.90917968750000 2348.36376953125000,'272'-16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11235.90917968750000 2332.36376953125000,'348'0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8659.90917968750000 1620.36364746093750,'15'0,"-15"15,-15 31,15-31,0 0,0 0,-45 31,45-16,0-15,0 16,0-1,0-15,-15 0,15 16,0-16,0 0,0 0,0 15,0-15,0 1,0 14,0-15,0 0,0 0,0 16,0-16,0 0,0 15,0-15,0 1,0 14,0-15,0 0,15 0,0 0,-15 1,15-16,0 30,0-15,16 15,-16-14,0 14,0-15,0 0,0-15,1 15,-1-15,0 0,-15 15,45-15,-14 16,-16-1,0 0,0-15,0 0,0 15,1-15,-1 15,0-15,0 0,15 0,-15 0,1 0,59 31,-29-31,-16 0,0 15,1-15,-1 0,15 0,-14 0,-1 0,0 0,-14 0,14 0,-15 0,15 0,-15 0,46 0,-15 0,14 0,1 0,-16 0,-15 0,16 0,-31 0,31 0,-31 0,0 0,15 0,0 0,-14 0,29 0,-15 0,-14 0,14 0,-15 0,15 0,-15 0,16 0,-1 0,-15 0,31 0,-31 0,15 0,16 0,14 0,-30 0,-14 0,14 0,-15-15,0 15,0 0,31-16,-1 16,-14 0,-1-15,0 15,-15 0,31 0,-31 0,0 0,15-30,1 30,-16 0,30-15,-30 15,1-15,14 15,-15 0,0 0,31-16,-16 16,0 0,16-30,-16 30,-15 0,0-15,0 15,16 0,-16-15,0 15,0 0,0 0,1 0,-1 0,15 0,-15 0,0-15,0 0,1-1,-1 16,0-15,0 15,0-15,0 15,0-15,1 15,-16-15,0 0,0-16,0 16,0 0,0-15,0 15,0-1,0 1,0-15,0 15,0 0,0-31,0 31,-16 0,16-15,-15 14,0 1,0 0,0 0,15 0,0 0,-15 0,0-1,-1-14,-29 15,45 0,-30-16,-1 16,16 0,-15 15,0-15,14-15,-59-16,29 46,-14-45,60 30,-46-1,31 1,-15 15,-1-30,-14 30,30 0,-15-15,-1 15,1 0,-16 0,16 0,15 0,-30 0,14 0,1 0,0 0,-16 0,-14 0,29 0,-29 0,45 0,-16 0,1 0,15 0,0 0,-16 0,16 0,0 0,0 0,-31 0,16 0,-15 0,14 0,-14 0,15 0,-16 0,31 0,-30 0,29 0,1 0,-15 0,-31 0,31-15,0 15,-16 0,16 0,15 0,-15 0,-1 0,-29 0,44 0,-14 0,15 0,0 0,-31 0,-14 0,29 0,16 0,-30 0,15 0,-1 0,16 0,0 0,-15 0,-1-15,16 15,-30 0,30 0,-31 0,31 0,0 0,0-16,0 1,-1 15,-14 0,0 0,-1 0,16 0,0 0,-15 0,-31 0,46 0,15 15,-15-15,-15 0,15 16,-1-1,16 0,0 0,0 0,0 0,0 0,0 16,0-1,0-15,0-15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5053.90917968750000 2878.36376953125000,'6546'15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5373 1520,'0'986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11462.90917968750000 2711.36376953125000,'182'182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11568.90917968750000 2893.36376953125000,'0'0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11629.90917968750000 2893.36376953125000,'-227'288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12008.90917968750000 2939.36376953125000,'1212'-31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12114.90917968750000 2757.36376953125000,'-152'197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11947.90917968750000 2984.36376953125000,'258'288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14326.90917968750000 2878.36376953125000,'1530'-136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15644.90917968750000 2590.36376953125000,'258'167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15886.90917968750000 2757.36376953125000,'-227'318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2235.90917968750000 1484.36364746093750,'13667'-15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2310 2211,'210'20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2226 1466,'-13'1054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2213 2520,'13587'-67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15800 2453,'0'0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15906 1453,'-26'1027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15706 2440,'187'40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2280 1252,'5826'-27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2346 1079,'-173'186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2173 1265,'173'160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9306 1213,'6507'0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15480 1093,'306'120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2680 2231,'300'10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15786 1213,'-240'200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2310 2211,'210'20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2680 2231,'300'10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3100 2281,'320'20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3560 2281,'210'0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3900 2281,'320'-10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4410 2271,'250'0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4790 2271,'250'0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5190 2271,'190'0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8180 2218,'0'0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3100 2281,'320'20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5614.90917968750000 2267.36376953125000,'257'0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6053.90917968750000 2282.36376953125000,'333'30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6538.90917968750000 2312.36376953125000,'227'0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6856.90917968750000 2327.36376953125000,'227'-15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7205.90917968750000 2312.36376953125000,'227'30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7629.90917968750000 2312.36376953125000,'242'0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7993.90917968750000 2312.36376953125000,'197'0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8280.90917968750000 2312.36376953125000,'213'15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5068.90917968750000 1767.36364746093750,'31'0,"-1"0,-15 0,30 0,-29 15,-1 0,15-15,-15 15,0 0,-15 0,16 0,-16 1,15-1,0 0,-15 0,15 0,-15 0,0 1,15-16,-15 15,30 15,-30-15,0 0,16 16,-16-16,0 0,15 0,-15 15,0-14,0-1,0 0,0 0,0 0,0 0,15 0,-15 16,0-16,0 0,0 0,0 0,-15 0,0 1,-1-16,1 15,-15-15,15 0,-15 0,-1 0,1 0,0 0,-1 15,16 0,-15-15,0 15,-16-15,31 0,0 0,-15 0,-1 15,-14-15,14 0,1 16,0-16,15 0,-31 0,31 0,0 0,-15 0,14 0,1 0,0 0,-15 0,0 0,-16 0,16 0,-16 0,31 0,0 0,-30 0,29 0,1 0,-15 0,0 0,15 0,-31 0,31 0,-15 0,15 0,-1 0,-29 0,15 0,-1-31,16 31,0 0,0 0,-15 0,14 0,-29 0,30 0,0 0,-1 0,-29 0,30 0,-15 0,14 0,1 0,0 0,-15 0,15 0,0 0,-16 0,16 0,0 0,-31 0,31 0,0 0,0 0,0 0,0 0,-16 0,-14 0,30 0,0 0,-1 15,-14-15,15 0,-15 0,-1 16,16-16,-15 0,0 0,-16 0,31 0,-15 0,-16 0,16 0,0 0,-1 30,16-30,-15 0,15 0,0 0,-16 0,16 0,0 0,-15 0,-1 0,16 0,-15 0,15 0,-15-15,-16 15,16-15,-1 15,16 0,0 0,15-16,-30 1,15 15,0 0,-1-15,1 15,-15 0,-16-15,31 15,0-15,15 0,-15-1,0 1,0 15,0-15,-1 0,16 0,0 0,-15 0,15-1,-15 1,0 0,0 0,0-15,15 15,-16-1,16 1,0 0,0 0,0 0,0-16,0 16,0 0,0-15,0 15,0-16,0 1,0 15,16-31,-1 46,0-15,-15 0,15 0,0 0,-15 0,15 0,1-1,14 1,0-15,0 15,1 0,-16 15,0-15,0 15,16 0,14-46,-15 46,1-15,-16 15,15 0,-15 0,0-15,16 15,-16 0,15 0,16-15,-16 15,30-31,-29 31,-31-15,30 15,-15 0,0 0,31 0,-31 0,30 0,1 0,-1 0,-29 0,-1 0,0 0,0 0,15 0,-15 0,16 0,-16 0,30 0,-14 0,-1 0,-15 0,0 0,0 0,31 0,-16 0,16 0,-31 0,15 0,-15 0,0 0,1 0,14 0,0 0,0 0,1 0,-16 0,15 0,-15 0,0 0,16 0,-1 0,-15 0,31 0,-31 0,0 0,15 0,-15 0,31 0,-16 0,46 0,-61 0,15 0,-14 0,-1 0,0 0,15 0,-15 0,31 0,-31 0,0 0,15 0,-14 0,-1 0,0 0,30 15,-30-15,1 0,29 15,-30-15,0 16,0-16,31 30,-16-15,-15-15,1 0,-1 15,15-15,0 15,-15-15,-15 16,16-1,-1-15,0 15,0-15,15 0,-14 0,-1 15,15-15,-15 15,0 0,0 0,-15 1,16-16,-16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5659.90917968750000 1509.36364746093750,'-30'15,"0"15,-1-14,16-1,15 15,0-15,-15 16,0-16,15 0,0 0,-15 0,15 15,0-14,0-1,0 15,0-15,0 0,0 0,0 16,0-16,15 0,-15 15,0-14,0-1,0 0,0 0,0 0,15 0,-15 0,0 1,0-1,15 0,15 30,-30-29,16-1,-16 0,0 15,15-15,-15 0,15 31,0-46,0 15,0 0,31 0,-31 0,0 1,0-1,0-15,1 0,-1 0,15 0,-30 15,15-15,0 0,16 0,-16 0,0 0,0 0,15 15,-14 0,-1-15,15 0,-15 0,0 0,16 15,-16-15,0 0,0 0,15 0,-15 0,1 0,-16 16,30-16,-15 15,0-15,16 15,-16-15,0 0,15 15,-15-15,0 0,1 0,14 15,-15-15,0 0,16 15,-16-15,0 0,15 15,0 1,1-16,14 0,-30 0,1 0,14 0,0 15,-15-15,16 0,-1 0,-15 0,15 0,-15 0,1 0,14 0,-15 0,0 0,0 0,1 0,-1 0,0 0,0 0,30 0,-29 0,29 0,-15 0,16 0,-31 0,0 0,15 0,-14 0,-1 0,0 0,15 0,-15 0,31 0,-31 0,0 0,0 0,16 0,-16 0,0 0,15 0,0 0,16 0,-16 0,16 0,14 0,-14 0,-31 0,15 0,-15 0,0 0,1 0,-1 0,0 0,0 0,0 0,16 0,-16 0,0 0,15 0,-15 0,0 0,1 0,14 0,0 0,1 0,-16 0,0 0,0 0,30-15,-29 15,-1 0,0 0,0 0,0-16,0 16,0-15,-15 0,0-15,16 15,-16-16,15 31,-15-15,0-15,0 15,15-16,-15 1,0 15,15 15,-15-15,0-15,15 14,0 1,-15 0,0 0,0 0,0 0,0 0,0-16,0 16,0 0,-15 0,15 0,-15-16,0 1,0 15,0 0,-1 0,16-1,-15 16,-15-30,30 15,-15 0,0 0,0 15,-1-16,1 1,15 0,-15 15,0 0,0 0,0-15,-16 0,16 0,0 0,-15-1,15 16,-16-15,-29-15,45 30,-16-15,16 15,-15-15,15 15,-31 0,1-15,30 15,-16-31,1 31,0-15,15 15,-16 0,16 0,0 0,-46 0,31-15,-15 15,-16 0,31-15,-46 15,46 0,-31-15,0-1,46 16,-30-15,30 15,-1 0,1 0,-30 0,15 0,-16 0,-15 0,31 0,-46-15,61 15,0 0,0 0,0-15,-15 15,-1 0,1 0,-61-45,30 45,16 0,-1 0,-14 0,30 0,-31 0,46 0,0-16,-16 16,1 0,-15 0,14 0,-29 0,-16 0,30 0,16 0,15 0,0 0,0 0,-16 0,16 0,0 0,0 0,0 0,0 0,-31 0,1 16,-16-16,-15 0,31 0,15 15,14-15,1 15,15 0,15 0,-15-15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3560 2281,'210'0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26:2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8735.90917968750000 2272.36376953125000,'212'0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26:2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9159.90917968750000 2272.36376953125000,'243'15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26:2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9538.90917968750000 2302.36376953125000,'197'0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26:2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9796.90917968750000 2302.36376953125000,'227'15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26:2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10159.90917968750000 2332.36376953125000,'273'0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26:2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10523.90917968750000 2348.36376953125000,'303'0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26:2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10917.90917968750000 2348.36376953125000,'272'-16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26:2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11235.90917968750000 2332.36376953125000,'348'0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26:2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8659.90917968750000 1620.36364746093750,'15'0,"-15"15,-15 31,15-31,0 0,0 0,-45 31,45-16,0-15,0 16,0-1,0-15,-15 0,15 16,0-16,0 0,0 0,0 15,0-15,0 1,0 14,0-15,0 0,0 0,0 16,0-16,0 0,0 15,0-15,0 1,0 14,0-15,0 0,15 0,0 0,-15 1,15-16,0 30,0-15,16 15,-16-14,0 14,0-15,0 0,0-15,1 15,-1-15,0 0,-15 15,45-15,-14 16,-16-1,0 0,0-15,0 0,0 15,1-15,-1 15,0-15,0 0,15 0,-15 0,1 0,59 31,-29-31,-16 0,0 15,1-15,-1 0,15 0,-14 0,-1 0,0 0,-14 0,14 0,-15 0,15 0,-15 0,46 0,-15 0,14 0,1 0,-16 0,-15 0,16 0,-31 0,31 0,-31 0,0 0,15 0,0 0,-14 0,29 0,-15 0,-14 0,14 0,-15 0,15 0,-15 0,16 0,-1 0,-15 0,31 0,-31 0,15 0,16 0,14 0,-30 0,-14 0,14 0,-15-15,0 15,0 0,31-16,-1 16,-14 0,-1-15,0 15,-15 0,31 0,-31 0,0 0,15-30,1 30,-16 0,30-15,-30 15,1-15,14 15,-15 0,0 0,31-16,-16 16,0 0,16-30,-16 30,-15 0,0-15,0 15,16 0,-16-15,0 15,0 0,0 0,1 0,-1 0,15 0,-15 0,0-15,0 0,1-1,-1 16,0-15,0 15,0-15,0 15,0-15,1 15,-16-15,0 0,0-16,0 16,0 0,0-15,0 15,0-1,0 1,0-15,0 15,0 0,0-31,0 31,-16 0,16-15,-15 14,0 1,0 0,0 0,15 0,0 0,-15 0,0-1,-1-14,-29 15,45 0,-30-16,-1 16,16 0,-15 15,0-15,14-15,-59-16,29 46,-14-45,60 30,-46-1,31 1,-15 15,-1-30,-14 30,30 0,-15-15,-1 15,1 0,-16 0,16 0,15 0,-30 0,14 0,1 0,0 0,-16 0,-14 0,29 0,-29 0,45 0,-16 0,1 0,15 0,0 0,-16 0,16 0,0 0,0 0,-31 0,16 0,-15 0,14 0,-14 0,15 0,-16 0,31 0,-30 0,29 0,1 0,-15 0,-31 0,31-15,0 15,-16 0,16 0,15 0,-15 0,-1 0,-29 0,44 0,-14 0,15 0,0 0,-31 0,-14 0,29 0,16 0,-30 0,15 0,-1 0,16 0,0 0,-15 0,-1-15,16 15,-30 0,30 0,-31 0,31 0,0 0,0-16,0 1,-1 15,-14 0,0 0,-1 0,16 0,0 0,-15 0,-31 0,46 0,15 15,-15-15,-15 0,15 16,-1-1,16 0,0 0,0 0,0 0,0 0,0 16,0-1,0-15,0-15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26:2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11568.90917968750000 2893.36376953125000,'0'0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3900 2281,'320'-10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11993.90917968750000 2223.36376953125000,'303'0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12417.90917968750000 2223.36376953125000,'318'0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12871.90917968750000 2238.36376953125000,'258'0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13265.90917968750000 2238.36376953125000,'258'0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13629.90917968750000 2253.36376953125000,'364'16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14099.90917968750000 2269.36376953125000,'212'0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14553.90917968750000 2238.36376953125000,'152'0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14947.90917968750000 2314.36376953125000,'606'0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12068.90917968750000 1708.36364746093750,'-15'0,"0"0,-30 0,29 0,-14 0,15 0,0 0,15 15,-15-15,-1 15,-14-15,0 15,15 1,-16 14,16-15,15 0,-15 0,15 16,-15-1,15-15,0 0,0 16,0-1,0-15,0 15,0-15,0 31,0-31,0 15,0 1,0-16,0 0,0 15,0-15,15 16,15-1,-14-15,-16 0,30 16,0-1,-15-15,0 0,1-15,14 0,-15 15,15 16,1-16,14-15,-30 15,0-15,16 30,-16-30,15 0,0 15,-14-15,-1 0,0 0,0 0,0 0,16 16,14-16,-15 0,16 0,14 15,-29-15,-1 0,15 0,-14 0,29 0,-14 0,14 0,-14 0,-16 0,0 0,1 0,14 0,-30 0,1 0,14 0,-15 0,30 0,-14 0,14 0,-15 0,31 0,-31 0,31 0,-46 0,31 0,-16 0,-15 0,15 0,1 0,-1 0,0 0,46 0,-61 0,15 0,31 0,-31 0,-14 0,-1 0,15 0,0 0,-15 0,31 0,-31 0,31 0,-31 0,0 0,30 0,-14 0,14 0,-30 0,31 0,-16 0,0 0,1 0,29 0,-14 0,-1 0,31 0,-46 0,31 0,15 0,-46 0,15 0,-30 0,16 0,14 0,-15 0,16 0,-16 0,16 0,-16 0,15-31,-14 31,-1 0,0 0,-14 0,29 0,-15-15,16 15,-16 0,15-15,-29 15,-1 0,15 0,0-15,-14 15,14 0,15-45,-30 45,16 0,-1-46,16 31,-16-15,30 14,-29 1,-1-15,-15 15,0 0,16 0,-1-16,-30 16,15 0,-15 0,0 0,0 0,0-1,0-44,-30 29,-1 1,-29-30,60 44,-15 16,-16-30,16 15,0 0,-30-16,30 16,-46-15,15 0,16 15,-30-16,29-14,16 45,-15-15,-16-16,46 16,-30 15,0-15,15 0,-46-15,46 14,-31 1,31 15,-30 0,30-15,15 0,-16 0,-29 0,30 15,-46 0,31 0,-46-15,16 15,-16 0,30 0,-14 0,-16 0,15 0,31 0,-46 0,16 0,14 0,-45 0,16 0,14 0,31 0,-16 0,16 0,-31 0,46 0,-61 0,16 0,-31 0,-15 0,15 0,30 0,16 0,-61 0,75 15,1-15,-30 0,-16 30,46-30,-61 15,60-15,-14 0,-31 15,31-15,-1 31,16-31,0 0,-16 0,16 15,15-15,-31 0,16 15,0-15,14 0,-14 0,0 0,0 15,14-15,1 0,-30 30,14-30,1 16,-46 14,46-30,0 15,0-15,14 0,-14 30,0-30,-1 0,16 0,0 0,-30 0,30 0,15 15,0-15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2235.90917968750000 1484.36364746093750,'13667'-15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4410 2271,'250'0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2226 1466,'-13'1054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2213 2520,'13587'-67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15800 2453,'0'0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15906 1453,'-26'1027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15706 2440,'187'40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2280 1252,'5826'-27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2346 1079,'-173'186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2173 1265,'173'160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9306 1213,'6507'0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15480 1093,'306'120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2226 1466,'-13'1054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4790 2271,'250'0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15786 1213,'-240'200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2310 2211,'210'20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2680 2231,'300'10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3100 2281,'320'20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3560 2281,'210'0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3900 2281,'320'-10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4410 2271,'250'0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4790 2271,'250'0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5190 2271,'190'0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8180 2218,'0'0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5190 2271,'190'0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5614.90917968750000 2267.36376953125000,'257'0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6053.90917968750000 2282.36376953125000,'333'30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6538.90917968750000 2312.36376953125000,'227'0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6856.90917968750000 2327.36376953125000,'227'-15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7205.90917968750000 2312.36376953125000,'227'30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7629.90917968750000 2312.36376953125000,'242'0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7993.90917968750000 2312.36376953125000,'197'0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8280.90917968750000 2312.36376953125000,'213'15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5068.90917968750000 1767.36364746093750,'31'0,"-1"0,-15 0,30 0,-29 15,-1 0,15-15,-15 15,0 0,-15 0,16 0,-16 1,15-1,0 0,-15 0,15 0,-15 0,0 1,15-16,-15 15,30 15,-30-15,0 0,16 16,-16-16,0 0,15 0,-15 15,0-14,0-1,0 0,0 0,0 0,0 0,15 0,-15 16,0-16,0 0,0 0,0 0,-15 0,0 1,-1-16,1 15,-15-15,15 0,-15 0,-1 0,1 0,0 0,-1 15,16 0,-15-15,0 15,-16-15,31 0,0 0,-15 0,-1 15,-14-15,14 0,1 16,0-16,15 0,-31 0,31 0,0 0,-15 0,14 0,1 0,0 0,-15 0,0 0,-16 0,16 0,-16 0,31 0,0 0,-30 0,29 0,1 0,-15 0,0 0,15 0,-31 0,31 0,-15 0,15 0,-1 0,-29 0,15 0,-1-31,16 31,0 0,0 0,-15 0,14 0,-29 0,30 0,0 0,-1 0,-29 0,30 0,-15 0,14 0,1 0,0 0,-15 0,15 0,0 0,-16 0,16 0,0 0,-31 0,31 0,0 0,0 0,0 0,0 0,-16 0,-14 0,30 0,0 0,-1 15,-14-15,15 0,-15 0,-1 16,16-16,-15 0,0 0,-16 0,31 0,-15 0,-16 0,16 0,0 0,-1 30,16-30,-15 0,15 0,0 0,-16 0,16 0,0 0,-15 0,-1 0,16 0,-15 0,15 0,-15-15,-16 15,16-15,-1 15,16 0,0 0,15-16,-30 1,15 15,0 0,-1-15,1 15,-15 0,-16-15,31 15,0-15,15 0,-15-1,0 1,0 15,0-15,-1 0,16 0,0 0,-15 0,15-1,-15 1,0 0,0 0,0-15,15 15,-16-1,16 1,0 0,0 0,0 0,0-16,0 16,0 0,0-15,0 15,0-16,0 1,0 15,16-31,-1 46,0-15,-15 0,15 0,0 0,-15 0,15 0,1-1,14 1,0-15,0 15,1 0,-16 15,0-15,0 15,16 0,14-46,-15 46,1-15,-16 15,15 0,-15 0,0-15,16 15,-16 0,15 0,16-15,-16 15,30-31,-29 31,-31-15,30 15,-15 0,0 0,31 0,-31 0,30 0,1 0,-1 0,-29 0,-1 0,0 0,0 0,15 0,-15 0,16 0,-16 0,30 0,-14 0,-1 0,-15 0,0 0,0 0,31 0,-16 0,16 0,-31 0,15 0,-15 0,0 0,1 0,14 0,0 0,0 0,1 0,-16 0,15 0,-15 0,0 0,16 0,-1 0,-15 0,31 0,-31 0,0 0,15 0,-15 0,31 0,-16 0,46 0,-61 0,15 0,-14 0,-1 0,0 0,15 0,-15 0,31 0,-31 0,0 0,15 0,-14 0,-1 0,0 0,30 15,-30-15,1 0,29 15,-30-15,0 16,0-16,31 30,-16-15,-15-15,1 0,-1 15,15-15,0 15,-15-15,-15 16,16-1,-1-15,0 15,0-15,15 0,-14 0,-1 15,15-15,-15 15,0 0,0 0,-15 1,16-16,-16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08:0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5659.90917968750000 1509.36364746093750,'-30'15,"0"15,-1-14,16-1,15 15,0-15,-15 16,0-16,15 0,0 0,-15 0,15 15,0-14,0-1,0 15,0-15,0 0,0 0,0 16,0-16,15 0,-15 15,0-14,0-1,0 0,0 0,0 0,15 0,-15 0,0 1,0-1,15 0,15 30,-30-29,16-1,-16 0,0 15,15-15,-15 0,15 31,0-46,0 15,0 0,31 0,-31 0,0 1,0-1,0-15,1 0,-1 0,15 0,-30 15,15-15,0 0,16 0,-16 0,0 0,0 0,15 15,-14 0,-1-15,15 0,-15 0,0 0,16 15,-16-15,0 0,0 0,15 0,-15 0,1 0,-16 16,30-16,-15 15,0-15,16 15,-16-15,0 0,15 15,-15-15,0 0,1 0,14 15,-15-15,0 0,16 15,-16-15,0 0,15 15,0 1,1-16,14 0,-30 0,1 0,14 0,0 15,-15-15,16 0,-1 0,-15 0,15 0,-15 0,1 0,14 0,-15 0,0 0,0 0,1 0,-1 0,0 0,0 0,30 0,-29 0,29 0,-15 0,16 0,-31 0,0 0,15 0,-14 0,-1 0,0 0,15 0,-15 0,31 0,-31 0,0 0,0 0,16 0,-16 0,0 0,15 0,0 0,16 0,-16 0,16 0,14 0,-14 0,-31 0,15 0,-15 0,0 0,1 0,-1 0,0 0,0 0,0 0,16 0,-16 0,0 0,15 0,-15 0,0 0,1 0,14 0,0 0,1 0,-16 0,0 0,0 0,30-15,-29 15,-1 0,0 0,0 0,0-16,0 16,0-15,-15 0,0-15,16 15,-16-16,15 31,-15-15,0-15,0 15,15-16,-15 1,0 15,15 15,-15-15,0-15,15 14,0 1,-15 0,0 0,0 0,0 0,0 0,0-16,0 16,0 0,-15 0,15 0,-15-16,0 1,0 15,0 0,-1 0,16-1,-15 16,-15-30,30 15,-15 0,0 0,0 15,-1-16,1 1,15 0,-15 15,0 0,0 0,0-15,-16 0,16 0,0 0,-15-1,15 16,-16-15,-29-15,45 30,-16-15,16 15,-15-15,15 15,-31 0,1-15,30 15,-16-31,1 31,0-15,15 15,-16 0,16 0,0 0,-46 0,31-15,-15 15,-16 0,31-15,-46 15,46 0,-31-15,0-1,46 16,-30-15,30 15,-1 0,1 0,-30 0,15 0,-16 0,-15 0,31 0,-46-15,61 15,0 0,0 0,0-15,-15 15,-1 0,1 0,-61-45,30 45,16 0,-1 0,-14 0,30 0,-31 0,46 0,0-16,-16 16,1 0,-15 0,14 0,-29 0,-16 0,30 0,16 0,15 0,0 0,0 0,-16 0,16 0,0 0,0 0,0 0,0 0,-31 0,1 16,-16-16,-15 0,31 0,15 15,14-15,1 15,15 0,15 0,-15-15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2240 2758,'970'20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26:2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8735.90917968750000 2272.36376953125000,'212'0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26:2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9159.90917968750000 2272.36376953125000,'243'15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26:2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9538.90917968750000 2302.36376953125000,'197'0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26:2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9796.90917968750000 2302.36376953125000,'227'15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26:2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10159.90917968750000 2332.36376953125000,'273'0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26:2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10523.90917968750000 2348.36376953125000,'303'0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26:2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10917.90917968750000 2348.36376953125000,'272'-16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26:2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11235.90917968750000 2332.36376953125000,'348'0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26:2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8659.90917968750000 1620.36364746093750,'15'0,"-15"15,-15 31,15-31,0 0,0 0,-45 31,45-16,0-15,0 16,0-1,0-15,-15 0,15 16,0-16,0 0,0 0,0 15,0-15,0 1,0 14,0-15,0 0,0 0,0 16,0-16,0 0,0 15,0-15,0 1,0 14,0-15,0 0,15 0,0 0,-15 1,15-16,0 30,0-15,16 15,-16-14,0 14,0-15,0 0,0-15,1 15,-1-15,0 0,-15 15,45-15,-14 16,-16-1,0 0,0-15,0 0,0 15,1-15,-1 15,0-15,0 0,15 0,-15 0,1 0,59 31,-29-31,-16 0,0 15,1-15,-1 0,15 0,-14 0,-1 0,0 0,-14 0,14 0,-15 0,15 0,-15 0,46 0,-15 0,14 0,1 0,-16 0,-15 0,16 0,-31 0,31 0,-31 0,0 0,15 0,0 0,-14 0,29 0,-15 0,-14 0,14 0,-15 0,15 0,-15 0,16 0,-1 0,-15 0,31 0,-31 0,15 0,16 0,14 0,-30 0,-14 0,14 0,-15-15,0 15,0 0,31-16,-1 16,-14 0,-1-15,0 15,-15 0,31 0,-31 0,0 0,15-30,1 30,-16 0,30-15,-30 15,1-15,14 15,-15 0,0 0,31-16,-16 16,0 0,16-30,-16 30,-15 0,0-15,0 15,16 0,-16-15,0 15,0 0,0 0,1 0,-1 0,15 0,-15 0,0-15,0 0,1-1,-1 16,0-15,0 15,0-15,0 15,0-15,1 15,-16-15,0 0,0-16,0 16,0 0,0-15,0 15,0-1,0 1,0-15,0 15,0 0,0-31,0 31,-16 0,16-15,-15 14,0 1,0 0,0 0,15 0,0 0,-15 0,0-1,-1-14,-29 15,45 0,-30-16,-1 16,16 0,-15 15,0-15,14-15,-59-16,29 46,-14-45,60 30,-46-1,31 1,-15 15,-1-30,-14 30,30 0,-15-15,-1 15,1 0,-16 0,16 0,15 0,-30 0,14 0,1 0,0 0,-16 0,-14 0,29 0,-29 0,45 0,-16 0,1 0,15 0,0 0,-16 0,16 0,0 0,0 0,-31 0,16 0,-15 0,14 0,-14 0,15 0,-16 0,31 0,-30 0,29 0,1 0,-15 0,-31 0,31-15,0 15,-16 0,16 0,15 0,-15 0,-1 0,-29 0,44 0,-14 0,15 0,0 0,-31 0,-14 0,29 0,16 0,-30 0,15 0,-1 0,16 0,0 0,-15 0,-1-15,16 15,-30 0,30 0,-31 0,31 0,0 0,0-16,0 1,-1 15,-14 0,0 0,-1 0,16 0,0 0,-15 0,-31 0,46 0,15 15,-15-15,-15 0,15 16,-1-1,16 0,0 0,0 0,0 0,0 0,0 16,0-1,0-15,0-15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26:2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11568.90917968750000 2893.36376953125000,'0'0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2330 2598,'-110'180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36:02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11993.90917968750000 2223.36376953125000,'303'0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36:02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12417.90917968750000 2223.36376953125000,'318'0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36:02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12871.90917968750000 2238.36376953125000,'258'0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36:02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13265.90917968750000 2238.36376953125000,'258'0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36:02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13629.90917968750000 2253.36376953125000,'364'16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36:02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14099.90917968750000 2269.36376953125000,'212'0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36:02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14553.90917968750000 2238.36376953125000,'152'0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36:02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14947.90917968750000 2314.36376953125000,'606'0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36:0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12068.90917968750000 1708.36364746093750,'-15'0,"0"0,-30 0,29 0,-14 0,15 0,0 0,15 15,-15-15,-1 15,-14-15,0 15,15 1,-16 14,16-15,15 0,-15 0,15 16,-15-1,15-15,0 0,0 16,0-1,0-15,0 15,0-15,0 31,0-31,0 15,0 1,0-16,0 0,0 15,0-15,15 16,15-1,-14-15,-16 0,30 16,0-1,-15-15,0 0,1-15,14 0,-15 15,15 16,1-16,14-15,-30 15,0-15,16 30,-16-30,15 0,0 15,-14-15,-1 0,0 0,0 0,0 0,16 16,14-16,-15 0,16 0,14 15,-29-15,-1 0,15 0,-14 0,29 0,-14 0,14 0,-14 0,-16 0,0 0,1 0,14 0,-30 0,1 0,14 0,-15 0,30 0,-14 0,14 0,-15 0,31 0,-31 0,31 0,-46 0,31 0,-16 0,-15 0,15 0,1 0,-1 0,0 0,46 0,-61 0,15 0,31 0,-31 0,-14 0,-1 0,15 0,0 0,-15 0,31 0,-31 0,31 0,-31 0,0 0,30 0,-14 0,14 0,-30 0,31 0,-16 0,0 0,1 0,29 0,-14 0,-1 0,31 0,-46 0,31 0,15 0,-46 0,15 0,-30 0,16 0,14 0,-15 0,16 0,-16 0,16 0,-16 0,15-31,-14 31,-1 0,0 0,-14 0,29 0,-15-15,16 15,-16 0,15-15,-29 15,-1 0,15 0,0-15,-14 15,14 0,15-45,-30 45,16 0,-1-46,16 31,-16-15,30 14,-29 1,-1-15,-15 15,0 0,16 0,-1-16,-30 16,15 0,-15 0,0 0,0 0,0-1,0-44,-30 29,-1 1,-29-30,60 44,-15 16,-16-30,16 15,0 0,-30-16,30 16,-46-15,15 0,16 15,-30-16,29-14,16 45,-15-15,-16-16,46 16,-30 15,0-15,15 0,-46-15,46 14,-31 1,31 15,-30 0,30-15,15 0,-16 0,-29 0,30 15,-46 0,31 0,-46-15,16 15,-16 0,30 0,-14 0,-16 0,15 0,31 0,-46 0,16 0,14 0,-45 0,16 0,14 0,31 0,-16 0,16 0,-31 0,46 0,-61 0,16 0,-31 0,-15 0,15 0,30 0,16 0,-61 0,75 15,1-15,-30 0,-16 30,46-30,-61 15,60-15,-14 0,-31 15,31-15,-1 31,16-31,0 0,-16 0,16 15,15-15,-31 0,16 15,0-15,14 0,-14 0,0 0,0 15,14-15,1 0,-30 30,14-30,1 16,-46 14,46-30,0 15,0-15,14 0,-14 30,0-30,-1 0,16 0,0 0,-30 0,30 0,15 15,0-15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2250 2748,'110'190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3920 2778,'1390'-10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5200 2668,'150'120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5350 2788,'-150'160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5540 2788,'2950'0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5680 2708,'-160'90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2213 2520,'13587'-67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5540 2798,'160'150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10630 2838,'5240'-120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15760 2608,'130'120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15890 2728,'-140'220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5620 2188,'2560'30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8180 2218,'0'0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8780 2158,'2720'10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12150 2168,'3120'-40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2235.90917968750000 1484.36364746093750,'13667'-15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2226 1466,'-13'1054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15800 2453,'0'0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2213 2520,'13587'-67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15800 2453,'0'0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15906 1453,'-26'1027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15706 2440,'187'40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2280 1252,'5826'-27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2346 1079,'-173'186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2173 1265,'173'160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9306 1213,'6507'0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15480 1093,'306'120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15786 1213,'-240'200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15906 1453,'-26'1027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5373 1520,'0'986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2310 2211,'210'20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2680 2231,'300'10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3100 2281,'320'20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3560 2281,'210'0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3900 2281,'320'-10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4410 2271,'250'0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4790 2271,'250'0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5190 2271,'190'0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2240 2758,'970'20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15706 2440,'187'40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2330 2598,'-110'180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2250 2748,'110'190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3920 2769,'1390'10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5200 2668,'150'120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5350 2788,'-150'160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5540 2788,'2950'0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5680 2708,'-160'90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5540 2798,'160'150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10630 2838,'5240'-120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15760 2608,'130'120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2280 1252,'5826'-27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15890 2728,'-140'220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8180 2218,'0'0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8780 2158,'2720'10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12150 2168,'3120'-40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5614.90917968750000 2267.36376953125000,'257'0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6053.90917968750000 2282.36376953125000,'333'30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6538.90917968750000 2312.36376953125000,'227'0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6856.90917968750000 2327.36376953125000,'227'-15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7205.90917968750000 2312.36376953125000,'227'30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7629.90917968750000 2312.36376953125000,'242'0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2346 1079,'-173'186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7993.90917968750000 2312.36376953125000,'197'0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8280.90917968750000 2312.36376953125000,'213'15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5068.90917968750000 1767.36364746093750,'31'0,"-1"0,-15 0,30 0,-29 15,-1 0,15-15,-15 15,0 0,-15 0,16 0,-16 1,15-1,0 0,-15 0,15 0,-15 0,0 1,15-16,-15 15,30 15,-30-15,0 0,16 16,-16-16,0 0,15 0,-15 15,0-14,0-1,0 0,0 0,0 0,0 0,15 0,-15 16,0-16,0 0,0 0,0 0,-15 0,0 1,-1-16,1 15,-15-15,15 0,-15 0,-1 0,1 0,0 0,-1 15,16 0,-15-15,0 15,-16-15,31 0,0 0,-15 0,-1 15,-14-15,14 0,1 16,0-16,15 0,-31 0,31 0,0 0,-15 0,14 0,1 0,0 0,-15 0,0 0,-16 0,16 0,-16 0,31 0,0 0,-30 0,29 0,1 0,-15 0,0 0,15 0,-31 0,31 0,-15 0,15 0,-1 0,-29 0,15 0,-1-31,16 31,0 0,0 0,-15 0,14 0,-29 0,30 0,0 0,-1 0,-29 0,30 0,-15 0,14 0,1 0,0 0,-15 0,15 0,0 0,-16 0,16 0,0 0,-31 0,31 0,0 0,0 0,0 0,0 0,-16 0,-14 0,30 0,0 0,-1 15,-14-15,15 0,-15 0,-1 16,16-16,-15 0,0 0,-16 0,31 0,-15 0,-16 0,16 0,0 0,-1 30,16-30,-15 0,15 0,0 0,-16 0,16 0,0 0,-15 0,-1 0,16 0,-15 0,15 0,-15-15,-16 15,16-15,-1 15,16 0,0 0,15-16,-30 1,15 15,0 0,-1-15,1 15,-15 0,-16-15,31 15,0-15,15 0,-15-1,0 1,0 15,0-15,-1 0,16 0,0 0,-15 0,15-1,-15 1,0 0,0 0,0-15,15 15,-16-1,16 1,0 0,0 0,0 0,0-16,0 16,0 0,0-15,0 15,0-16,0 1,0 15,16-31,-1 46,0-15,-15 0,15 0,0 0,-15 0,15 0,1-1,14 1,0-15,0 15,1 0,-16 15,0-15,0 15,16 0,14-46,-15 46,1-15,-16 15,15 0,-15 0,0-15,16 15,-16 0,15 0,16-15,-16 15,30-31,-29 31,-31-15,30 15,-15 0,0 0,31 0,-31 0,30 0,1 0,-1 0,-29 0,-1 0,0 0,0 0,15 0,-15 0,16 0,-16 0,30 0,-14 0,-1 0,-15 0,0 0,0 0,31 0,-16 0,16 0,-31 0,15 0,-15 0,0 0,1 0,14 0,0 0,0 0,1 0,-16 0,15 0,-15 0,0 0,16 0,-1 0,-15 0,31 0,-31 0,0 0,15 0,-15 0,31 0,-16 0,46 0,-61 0,15 0,-14 0,-1 0,0 0,15 0,-15 0,31 0,-31 0,0 0,15 0,-14 0,-1 0,0 0,30 15,-30-15,1 0,29 15,-30-15,0 16,0-16,31 30,-16-15,-15-15,1 0,-1 15,15-15,0 15,-15-15,-15 16,16-1,-1-15,0 15,0-15,15 0,-14 0,-1 15,15-15,-15 15,0 0,0 0,-15 1,16-16,-16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5659.90917968750000 1509.36364746093750,'-30'15,"0"15,-1-14,16-1,15 15,0-15,-15 16,0-16,15 0,0 0,-15 0,15 15,0-14,0-1,0 15,0-15,0 0,0 0,0 16,0-16,15 0,-15 15,0-14,0-1,0 0,0 0,0 0,15 0,-15 0,0 1,0-1,15 0,15 30,-30-29,16-1,-16 0,0 15,15-15,-15 0,15 31,0-46,0 15,0 0,31 0,-31 0,0 1,0-1,0-15,1 0,-1 0,15 0,-30 15,15-15,0 0,16 0,-16 0,0 0,0 0,15 15,-14 0,-1-15,15 0,-15 0,0 0,16 15,-16-15,0 0,0 0,15 0,-15 0,1 0,-16 16,30-16,-15 15,0-15,16 15,-16-15,0 0,15 15,-15-15,0 0,1 0,14 15,-15-15,0 0,16 15,-16-15,0 0,15 15,0 1,1-16,14 0,-30 0,1 0,14 0,0 15,-15-15,16 0,-1 0,-15 0,15 0,-15 0,1 0,14 0,-15 0,0 0,0 0,1 0,-1 0,0 0,0 0,30 0,-29 0,29 0,-15 0,16 0,-31 0,0 0,15 0,-14 0,-1 0,0 0,15 0,-15 0,31 0,-31 0,0 0,0 0,16 0,-16 0,0 0,15 0,0 0,16 0,-16 0,16 0,14 0,-14 0,-31 0,15 0,-15 0,0 0,1 0,-1 0,0 0,0 0,0 0,16 0,-16 0,0 0,15 0,-15 0,0 0,1 0,14 0,0 0,1 0,-16 0,0 0,0 0,30-15,-29 15,-1 0,0 0,0 0,0-16,0 16,0-15,-15 0,0-15,16 15,-16-16,15 31,-15-15,0-15,0 15,15-16,-15 1,0 15,15 15,-15-15,0-15,15 14,0 1,-15 0,0 0,0 0,0 0,0 0,0-16,0 16,0 0,-15 0,15 0,-15-16,0 1,0 15,0 0,-1 0,16-1,-15 16,-15-30,30 15,-15 0,0 0,0 15,-1-16,1 1,15 0,-15 15,0 0,0 0,0-15,-16 0,16 0,0 0,-15-1,15 16,-16-15,-29-15,45 30,-16-15,16 15,-15-15,15 15,-31 0,1-15,30 15,-16-31,1 31,0-15,15 15,-16 0,16 0,0 0,-46 0,31-15,-15 15,-16 0,31-15,-46 15,46 0,-31-15,0-1,46 16,-30-15,30 15,-1 0,1 0,-30 0,15 0,-16 0,-15 0,31 0,-46-15,61 15,0 0,0 0,0-15,-15 15,-1 0,1 0,-61-45,30 45,16 0,-1 0,-14 0,30 0,-31 0,46 0,0-16,-16 16,1 0,-15 0,14 0,-29 0,-16 0,30 0,16 0,15 0,0 0,0 0,-16 0,16 0,0 0,0 0,0 0,0 0,-31 0,1 16,-16-16,-15 0,31 0,15 15,14-15,1 15,15 0,15 0,-15-15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2235.90917968750000 1484.36364746093750,'13667'-15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2226 1466,'-13'1054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2213 2520,'13587'-67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15800 2453,'0'0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15906 1453,'-26'1027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15706 2440,'187'40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1:40:30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2173 1265,'173'160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2280 1252,'5826'-27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2346 1079,'-173'186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2173 1265,'173'160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9306 1213,'6507'0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15480 1093,'306'120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15786 1213,'-240'200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5373 1520,'0'986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2310 2211,'210'20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2680 2231,'300'10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20:04:56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3100 2281,'320'20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4.png"/><Relationship Id="rId75" Type="http://schemas.openxmlformats.org/officeDocument/2006/relationships/slideLayout" Target="../slideLayouts/slideLayout2.xml"/><Relationship Id="rId74" Type="http://schemas.openxmlformats.org/officeDocument/2006/relationships/tags" Target="../tags/tag2.xml"/><Relationship Id="rId73" Type="http://schemas.openxmlformats.org/officeDocument/2006/relationships/tags" Target="../tags/tag1.xml"/><Relationship Id="rId72" Type="http://schemas.openxmlformats.org/officeDocument/2006/relationships/image" Target="../media/image35.png"/><Relationship Id="rId71" Type="http://schemas.openxmlformats.org/officeDocument/2006/relationships/customXml" Target="../ink/ink37.xml"/><Relationship Id="rId70" Type="http://schemas.openxmlformats.org/officeDocument/2006/relationships/image" Target="../media/image34.png"/><Relationship Id="rId7" Type="http://schemas.openxmlformats.org/officeDocument/2006/relationships/customXml" Target="../ink/ink4.xml"/><Relationship Id="rId69" Type="http://schemas.openxmlformats.org/officeDocument/2006/relationships/customXml" Target="../ink/ink36.xml"/><Relationship Id="rId68" Type="http://schemas.openxmlformats.org/officeDocument/2006/relationships/customXml" Target="../ink/ink35.xml"/><Relationship Id="rId67" Type="http://schemas.openxmlformats.org/officeDocument/2006/relationships/image" Target="../media/image33.png"/><Relationship Id="rId66" Type="http://schemas.openxmlformats.org/officeDocument/2006/relationships/customXml" Target="../ink/ink34.xml"/><Relationship Id="rId65" Type="http://schemas.openxmlformats.org/officeDocument/2006/relationships/image" Target="../media/image32.png"/><Relationship Id="rId64" Type="http://schemas.openxmlformats.org/officeDocument/2006/relationships/customXml" Target="../ink/ink33.xml"/><Relationship Id="rId63" Type="http://schemas.openxmlformats.org/officeDocument/2006/relationships/image" Target="../media/image31.png"/><Relationship Id="rId62" Type="http://schemas.openxmlformats.org/officeDocument/2006/relationships/customXml" Target="../ink/ink32.xml"/><Relationship Id="rId61" Type="http://schemas.openxmlformats.org/officeDocument/2006/relationships/image" Target="../media/image30.png"/><Relationship Id="rId60" Type="http://schemas.openxmlformats.org/officeDocument/2006/relationships/customXml" Target="../ink/ink31.xml"/><Relationship Id="rId6" Type="http://schemas.openxmlformats.org/officeDocument/2006/relationships/image" Target="../media/image3.png"/><Relationship Id="rId59" Type="http://schemas.openxmlformats.org/officeDocument/2006/relationships/image" Target="../media/image29.png"/><Relationship Id="rId58" Type="http://schemas.openxmlformats.org/officeDocument/2006/relationships/customXml" Target="../ink/ink30.xml"/><Relationship Id="rId57" Type="http://schemas.openxmlformats.org/officeDocument/2006/relationships/image" Target="../media/image28.png"/><Relationship Id="rId56" Type="http://schemas.openxmlformats.org/officeDocument/2006/relationships/customXml" Target="../ink/ink29.xml"/><Relationship Id="rId55" Type="http://schemas.openxmlformats.org/officeDocument/2006/relationships/image" Target="../media/image27.png"/><Relationship Id="rId54" Type="http://schemas.openxmlformats.org/officeDocument/2006/relationships/customXml" Target="../ink/ink28.xml"/><Relationship Id="rId53" Type="http://schemas.openxmlformats.org/officeDocument/2006/relationships/image" Target="../media/image26.png"/><Relationship Id="rId52" Type="http://schemas.openxmlformats.org/officeDocument/2006/relationships/customXml" Target="../ink/ink27.xml"/><Relationship Id="rId51" Type="http://schemas.openxmlformats.org/officeDocument/2006/relationships/image" Target="../media/image25.png"/><Relationship Id="rId50" Type="http://schemas.openxmlformats.org/officeDocument/2006/relationships/customXml" Target="../ink/ink26.xml"/><Relationship Id="rId5" Type="http://schemas.openxmlformats.org/officeDocument/2006/relationships/customXml" Target="../ink/ink3.xml"/><Relationship Id="rId49" Type="http://schemas.openxmlformats.org/officeDocument/2006/relationships/image" Target="../media/image24.png"/><Relationship Id="rId48" Type="http://schemas.openxmlformats.org/officeDocument/2006/relationships/customXml" Target="../ink/ink25.xml"/><Relationship Id="rId47" Type="http://schemas.openxmlformats.org/officeDocument/2006/relationships/image" Target="../media/image23.png"/><Relationship Id="rId46" Type="http://schemas.openxmlformats.org/officeDocument/2006/relationships/customXml" Target="../ink/ink24.xml"/><Relationship Id="rId45" Type="http://schemas.openxmlformats.org/officeDocument/2006/relationships/image" Target="../media/image22.png"/><Relationship Id="rId44" Type="http://schemas.openxmlformats.org/officeDocument/2006/relationships/customXml" Target="../ink/ink23.xml"/><Relationship Id="rId43" Type="http://schemas.openxmlformats.org/officeDocument/2006/relationships/image" Target="../media/image21.png"/><Relationship Id="rId42" Type="http://schemas.openxmlformats.org/officeDocument/2006/relationships/customXml" Target="../ink/ink22.xml"/><Relationship Id="rId41" Type="http://schemas.openxmlformats.org/officeDocument/2006/relationships/image" Target="../media/image20.png"/><Relationship Id="rId40" Type="http://schemas.openxmlformats.org/officeDocument/2006/relationships/customXml" Target="../ink/ink21.xml"/><Relationship Id="rId4" Type="http://schemas.openxmlformats.org/officeDocument/2006/relationships/image" Target="../media/image2.png"/><Relationship Id="rId39" Type="http://schemas.openxmlformats.org/officeDocument/2006/relationships/customXml" Target="../ink/ink20.xml"/><Relationship Id="rId38" Type="http://schemas.openxmlformats.org/officeDocument/2006/relationships/image" Target="../media/image19.png"/><Relationship Id="rId37" Type="http://schemas.openxmlformats.org/officeDocument/2006/relationships/customXml" Target="../ink/ink19.xml"/><Relationship Id="rId36" Type="http://schemas.openxmlformats.org/officeDocument/2006/relationships/image" Target="../media/image18.png"/><Relationship Id="rId35" Type="http://schemas.openxmlformats.org/officeDocument/2006/relationships/customXml" Target="../ink/ink18.xml"/><Relationship Id="rId34" Type="http://schemas.openxmlformats.org/officeDocument/2006/relationships/image" Target="../media/image17.png"/><Relationship Id="rId33" Type="http://schemas.openxmlformats.org/officeDocument/2006/relationships/customXml" Target="../ink/ink17.xml"/><Relationship Id="rId32" Type="http://schemas.openxmlformats.org/officeDocument/2006/relationships/image" Target="../media/image16.png"/><Relationship Id="rId31" Type="http://schemas.openxmlformats.org/officeDocument/2006/relationships/customXml" Target="../ink/ink16.xml"/><Relationship Id="rId30" Type="http://schemas.openxmlformats.org/officeDocument/2006/relationships/image" Target="../media/image15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4.png"/><Relationship Id="rId27" Type="http://schemas.openxmlformats.org/officeDocument/2006/relationships/customXml" Target="../ink/ink14.xml"/><Relationship Id="rId26" Type="http://schemas.openxmlformats.org/officeDocument/2006/relationships/image" Target="../media/image13.png"/><Relationship Id="rId25" Type="http://schemas.openxmlformats.org/officeDocument/2006/relationships/customXml" Target="../ink/ink13.xml"/><Relationship Id="rId24" Type="http://schemas.openxmlformats.org/officeDocument/2006/relationships/image" Target="../media/image12.png"/><Relationship Id="rId23" Type="http://schemas.openxmlformats.org/officeDocument/2006/relationships/customXml" Target="../ink/ink12.xml"/><Relationship Id="rId22" Type="http://schemas.openxmlformats.org/officeDocument/2006/relationships/image" Target="../media/image11.png"/><Relationship Id="rId21" Type="http://schemas.openxmlformats.org/officeDocument/2006/relationships/customXml" Target="../ink/ink11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10.xml"/><Relationship Id="rId18" Type="http://schemas.openxmlformats.org/officeDocument/2006/relationships/image" Target="../media/image9.png"/><Relationship Id="rId17" Type="http://schemas.openxmlformats.org/officeDocument/2006/relationships/customXml" Target="../ink/ink9.xml"/><Relationship Id="rId16" Type="http://schemas.openxmlformats.org/officeDocument/2006/relationships/image" Target="../media/image8.png"/><Relationship Id="rId15" Type="http://schemas.openxmlformats.org/officeDocument/2006/relationships/customXml" Target="../ink/ink8.xml"/><Relationship Id="rId14" Type="http://schemas.openxmlformats.org/officeDocument/2006/relationships/image" Target="../media/image7.png"/><Relationship Id="rId13" Type="http://schemas.openxmlformats.org/officeDocument/2006/relationships/customXml" Target="../ink/ink7.xml"/><Relationship Id="rId12" Type="http://schemas.openxmlformats.org/officeDocument/2006/relationships/image" Target="../media/image6.png"/><Relationship Id="rId11" Type="http://schemas.openxmlformats.org/officeDocument/2006/relationships/customXml" Target="../ink/ink6.xml"/><Relationship Id="rId10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95" Type="http://schemas.openxmlformats.org/officeDocument/2006/relationships/slideLayout" Target="../slideLayouts/slideLayout2.xml"/><Relationship Id="rId94" Type="http://schemas.openxmlformats.org/officeDocument/2006/relationships/tags" Target="../tags/tag6.xml"/><Relationship Id="rId93" Type="http://schemas.openxmlformats.org/officeDocument/2006/relationships/image" Target="../media/image48.png"/><Relationship Id="rId92" Type="http://schemas.openxmlformats.org/officeDocument/2006/relationships/customXml" Target="../ink/ink83.xml"/><Relationship Id="rId91" Type="http://schemas.openxmlformats.org/officeDocument/2006/relationships/image" Target="../media/image47.png"/><Relationship Id="rId90" Type="http://schemas.openxmlformats.org/officeDocument/2006/relationships/customXml" Target="../ink/ink82.xml"/><Relationship Id="rId9" Type="http://schemas.openxmlformats.org/officeDocument/2006/relationships/customXml" Target="../ink/ink42.xml"/><Relationship Id="rId89" Type="http://schemas.openxmlformats.org/officeDocument/2006/relationships/image" Target="../media/image46.png"/><Relationship Id="rId88" Type="http://schemas.openxmlformats.org/officeDocument/2006/relationships/customXml" Target="../ink/ink81.xml"/><Relationship Id="rId87" Type="http://schemas.openxmlformats.org/officeDocument/2006/relationships/image" Target="../media/image45.png"/><Relationship Id="rId86" Type="http://schemas.openxmlformats.org/officeDocument/2006/relationships/customXml" Target="../ink/ink80.xml"/><Relationship Id="rId85" Type="http://schemas.openxmlformats.org/officeDocument/2006/relationships/image" Target="../media/image44.png"/><Relationship Id="rId84" Type="http://schemas.openxmlformats.org/officeDocument/2006/relationships/customXml" Target="../ink/ink79.xml"/><Relationship Id="rId83" Type="http://schemas.openxmlformats.org/officeDocument/2006/relationships/image" Target="../media/image43.png"/><Relationship Id="rId82" Type="http://schemas.openxmlformats.org/officeDocument/2006/relationships/customXml" Target="../ink/ink78.xml"/><Relationship Id="rId81" Type="http://schemas.openxmlformats.org/officeDocument/2006/relationships/image" Target="../media/image42.png"/><Relationship Id="rId80" Type="http://schemas.openxmlformats.org/officeDocument/2006/relationships/customXml" Target="../ink/ink77.xml"/><Relationship Id="rId8" Type="http://schemas.openxmlformats.org/officeDocument/2006/relationships/image" Target="../media/image4.png"/><Relationship Id="rId79" Type="http://schemas.openxmlformats.org/officeDocument/2006/relationships/image" Target="../media/image41.png"/><Relationship Id="rId78" Type="http://schemas.openxmlformats.org/officeDocument/2006/relationships/customXml" Target="../ink/ink76.xml"/><Relationship Id="rId77" Type="http://schemas.openxmlformats.org/officeDocument/2006/relationships/image" Target="../media/image40.png"/><Relationship Id="rId76" Type="http://schemas.openxmlformats.org/officeDocument/2006/relationships/customXml" Target="../ink/ink75.xml"/><Relationship Id="rId75" Type="http://schemas.openxmlformats.org/officeDocument/2006/relationships/image" Target="../media/image39.png"/><Relationship Id="rId74" Type="http://schemas.openxmlformats.org/officeDocument/2006/relationships/customXml" Target="../ink/ink74.xml"/><Relationship Id="rId73" Type="http://schemas.openxmlformats.org/officeDocument/2006/relationships/tags" Target="../tags/tag5.xml"/><Relationship Id="rId72" Type="http://schemas.openxmlformats.org/officeDocument/2006/relationships/tags" Target="../tags/tag4.xml"/><Relationship Id="rId71" Type="http://schemas.openxmlformats.org/officeDocument/2006/relationships/tags" Target="../tags/tag3.xml"/><Relationship Id="rId70" Type="http://schemas.openxmlformats.org/officeDocument/2006/relationships/image" Target="../media/image35.png"/><Relationship Id="rId7" Type="http://schemas.openxmlformats.org/officeDocument/2006/relationships/customXml" Target="../ink/ink41.xml"/><Relationship Id="rId69" Type="http://schemas.openxmlformats.org/officeDocument/2006/relationships/customXml" Target="../ink/ink73.xml"/><Relationship Id="rId68" Type="http://schemas.openxmlformats.org/officeDocument/2006/relationships/image" Target="../media/image34.png"/><Relationship Id="rId67" Type="http://schemas.openxmlformats.org/officeDocument/2006/relationships/customXml" Target="../ink/ink72.xml"/><Relationship Id="rId66" Type="http://schemas.openxmlformats.org/officeDocument/2006/relationships/customXml" Target="../ink/ink71.xml"/><Relationship Id="rId65" Type="http://schemas.openxmlformats.org/officeDocument/2006/relationships/image" Target="../media/image32.png"/><Relationship Id="rId64" Type="http://schemas.openxmlformats.org/officeDocument/2006/relationships/customXml" Target="../ink/ink70.xml"/><Relationship Id="rId63" Type="http://schemas.openxmlformats.org/officeDocument/2006/relationships/image" Target="../media/image31.png"/><Relationship Id="rId62" Type="http://schemas.openxmlformats.org/officeDocument/2006/relationships/customXml" Target="../ink/ink69.xml"/><Relationship Id="rId61" Type="http://schemas.openxmlformats.org/officeDocument/2006/relationships/image" Target="../media/image38.png"/><Relationship Id="rId60" Type="http://schemas.openxmlformats.org/officeDocument/2006/relationships/customXml" Target="../ink/ink68.xml"/><Relationship Id="rId6" Type="http://schemas.openxmlformats.org/officeDocument/2006/relationships/image" Target="../media/image3.png"/><Relationship Id="rId59" Type="http://schemas.openxmlformats.org/officeDocument/2006/relationships/image" Target="../media/image29.png"/><Relationship Id="rId58" Type="http://schemas.openxmlformats.org/officeDocument/2006/relationships/customXml" Target="../ink/ink67.xml"/><Relationship Id="rId57" Type="http://schemas.openxmlformats.org/officeDocument/2006/relationships/image" Target="../media/image28.png"/><Relationship Id="rId56" Type="http://schemas.openxmlformats.org/officeDocument/2006/relationships/customXml" Target="../ink/ink66.xml"/><Relationship Id="rId55" Type="http://schemas.openxmlformats.org/officeDocument/2006/relationships/image" Target="../media/image37.png"/><Relationship Id="rId54" Type="http://schemas.openxmlformats.org/officeDocument/2006/relationships/customXml" Target="../ink/ink65.xml"/><Relationship Id="rId53" Type="http://schemas.openxmlformats.org/officeDocument/2006/relationships/image" Target="../media/image26.png"/><Relationship Id="rId52" Type="http://schemas.openxmlformats.org/officeDocument/2006/relationships/customXml" Target="../ink/ink64.xml"/><Relationship Id="rId51" Type="http://schemas.openxmlformats.org/officeDocument/2006/relationships/image" Target="../media/image25.png"/><Relationship Id="rId50" Type="http://schemas.openxmlformats.org/officeDocument/2006/relationships/customXml" Target="../ink/ink63.xml"/><Relationship Id="rId5" Type="http://schemas.openxmlformats.org/officeDocument/2006/relationships/customXml" Target="../ink/ink40.xml"/><Relationship Id="rId49" Type="http://schemas.openxmlformats.org/officeDocument/2006/relationships/image" Target="../media/image36.png"/><Relationship Id="rId48" Type="http://schemas.openxmlformats.org/officeDocument/2006/relationships/customXml" Target="../ink/ink62.xml"/><Relationship Id="rId47" Type="http://schemas.openxmlformats.org/officeDocument/2006/relationships/image" Target="../media/image23.png"/><Relationship Id="rId46" Type="http://schemas.openxmlformats.org/officeDocument/2006/relationships/customXml" Target="../ink/ink61.xml"/><Relationship Id="rId45" Type="http://schemas.openxmlformats.org/officeDocument/2006/relationships/image" Target="../media/image22.png"/><Relationship Id="rId44" Type="http://schemas.openxmlformats.org/officeDocument/2006/relationships/customXml" Target="../ink/ink60.xml"/><Relationship Id="rId43" Type="http://schemas.openxmlformats.org/officeDocument/2006/relationships/image" Target="../media/image21.png"/><Relationship Id="rId42" Type="http://schemas.openxmlformats.org/officeDocument/2006/relationships/customXml" Target="../ink/ink59.xml"/><Relationship Id="rId41" Type="http://schemas.openxmlformats.org/officeDocument/2006/relationships/image" Target="../media/image20.png"/><Relationship Id="rId40" Type="http://schemas.openxmlformats.org/officeDocument/2006/relationships/customXml" Target="../ink/ink58.xml"/><Relationship Id="rId4" Type="http://schemas.openxmlformats.org/officeDocument/2006/relationships/image" Target="../media/image2.png"/><Relationship Id="rId39" Type="http://schemas.openxmlformats.org/officeDocument/2006/relationships/customXml" Target="../ink/ink57.xml"/><Relationship Id="rId38" Type="http://schemas.openxmlformats.org/officeDocument/2006/relationships/image" Target="../media/image19.png"/><Relationship Id="rId37" Type="http://schemas.openxmlformats.org/officeDocument/2006/relationships/customXml" Target="../ink/ink56.xml"/><Relationship Id="rId36" Type="http://schemas.openxmlformats.org/officeDocument/2006/relationships/image" Target="../media/image18.png"/><Relationship Id="rId35" Type="http://schemas.openxmlformats.org/officeDocument/2006/relationships/customXml" Target="../ink/ink55.xml"/><Relationship Id="rId34" Type="http://schemas.openxmlformats.org/officeDocument/2006/relationships/image" Target="../media/image17.png"/><Relationship Id="rId33" Type="http://schemas.openxmlformats.org/officeDocument/2006/relationships/customXml" Target="../ink/ink54.xml"/><Relationship Id="rId32" Type="http://schemas.openxmlformats.org/officeDocument/2006/relationships/image" Target="../media/image16.png"/><Relationship Id="rId31" Type="http://schemas.openxmlformats.org/officeDocument/2006/relationships/customXml" Target="../ink/ink53.xml"/><Relationship Id="rId30" Type="http://schemas.openxmlformats.org/officeDocument/2006/relationships/image" Target="../media/image15.png"/><Relationship Id="rId3" Type="http://schemas.openxmlformats.org/officeDocument/2006/relationships/customXml" Target="../ink/ink39.xml"/><Relationship Id="rId29" Type="http://schemas.openxmlformats.org/officeDocument/2006/relationships/customXml" Target="../ink/ink52.xml"/><Relationship Id="rId28" Type="http://schemas.openxmlformats.org/officeDocument/2006/relationships/image" Target="../media/image14.png"/><Relationship Id="rId27" Type="http://schemas.openxmlformats.org/officeDocument/2006/relationships/customXml" Target="../ink/ink51.xml"/><Relationship Id="rId26" Type="http://schemas.openxmlformats.org/officeDocument/2006/relationships/image" Target="../media/image13.png"/><Relationship Id="rId25" Type="http://schemas.openxmlformats.org/officeDocument/2006/relationships/customXml" Target="../ink/ink50.xml"/><Relationship Id="rId24" Type="http://schemas.openxmlformats.org/officeDocument/2006/relationships/image" Target="../media/image12.png"/><Relationship Id="rId23" Type="http://schemas.openxmlformats.org/officeDocument/2006/relationships/customXml" Target="../ink/ink49.xml"/><Relationship Id="rId22" Type="http://schemas.openxmlformats.org/officeDocument/2006/relationships/image" Target="../media/image11.png"/><Relationship Id="rId21" Type="http://schemas.openxmlformats.org/officeDocument/2006/relationships/customXml" Target="../ink/ink48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47.xml"/><Relationship Id="rId18" Type="http://schemas.openxmlformats.org/officeDocument/2006/relationships/image" Target="../media/image9.png"/><Relationship Id="rId17" Type="http://schemas.openxmlformats.org/officeDocument/2006/relationships/customXml" Target="../ink/ink46.xml"/><Relationship Id="rId16" Type="http://schemas.openxmlformats.org/officeDocument/2006/relationships/image" Target="../media/image8.png"/><Relationship Id="rId15" Type="http://schemas.openxmlformats.org/officeDocument/2006/relationships/customXml" Target="../ink/ink45.xml"/><Relationship Id="rId14" Type="http://schemas.openxmlformats.org/officeDocument/2006/relationships/image" Target="../media/image7.png"/><Relationship Id="rId13" Type="http://schemas.openxmlformats.org/officeDocument/2006/relationships/customXml" Target="../ink/ink44.xml"/><Relationship Id="rId12" Type="http://schemas.openxmlformats.org/officeDocument/2006/relationships/image" Target="../media/image6.png"/><Relationship Id="rId11" Type="http://schemas.openxmlformats.org/officeDocument/2006/relationships/customXml" Target="../ink/ink43.xml"/><Relationship Id="rId10" Type="http://schemas.openxmlformats.org/officeDocument/2006/relationships/image" Target="../media/image5.png"/><Relationship Id="rId1" Type="http://schemas.openxmlformats.org/officeDocument/2006/relationships/customXml" Target="../ink/ink38.xml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image" Target="../media/image60.png"/><Relationship Id="rId98" Type="http://schemas.openxmlformats.org/officeDocument/2006/relationships/customXml" Target="../ink/ink133.xml"/><Relationship Id="rId97" Type="http://schemas.openxmlformats.org/officeDocument/2006/relationships/image" Target="../media/image59.png"/><Relationship Id="rId96" Type="http://schemas.openxmlformats.org/officeDocument/2006/relationships/customXml" Target="../ink/ink132.xml"/><Relationship Id="rId95" Type="http://schemas.openxmlformats.org/officeDocument/2006/relationships/customXml" Target="../ink/ink131.xml"/><Relationship Id="rId94" Type="http://schemas.openxmlformats.org/officeDocument/2006/relationships/image" Target="../media/image58.png"/><Relationship Id="rId93" Type="http://schemas.openxmlformats.org/officeDocument/2006/relationships/customXml" Target="../ink/ink130.xml"/><Relationship Id="rId92" Type="http://schemas.openxmlformats.org/officeDocument/2006/relationships/image" Target="../media/image57.png"/><Relationship Id="rId91" Type="http://schemas.openxmlformats.org/officeDocument/2006/relationships/customXml" Target="../ink/ink129.xml"/><Relationship Id="rId90" Type="http://schemas.openxmlformats.org/officeDocument/2006/relationships/tags" Target="../tags/tag9.xml"/><Relationship Id="rId9" Type="http://schemas.openxmlformats.org/officeDocument/2006/relationships/customXml" Target="../ink/ink88.xml"/><Relationship Id="rId89" Type="http://schemas.openxmlformats.org/officeDocument/2006/relationships/image" Target="../media/image56.png"/><Relationship Id="rId88" Type="http://schemas.openxmlformats.org/officeDocument/2006/relationships/customXml" Target="../ink/ink128.xml"/><Relationship Id="rId87" Type="http://schemas.openxmlformats.org/officeDocument/2006/relationships/image" Target="../media/image55.png"/><Relationship Id="rId86" Type="http://schemas.openxmlformats.org/officeDocument/2006/relationships/customXml" Target="../ink/ink127.xml"/><Relationship Id="rId85" Type="http://schemas.openxmlformats.org/officeDocument/2006/relationships/image" Target="../media/image54.png"/><Relationship Id="rId84" Type="http://schemas.openxmlformats.org/officeDocument/2006/relationships/customXml" Target="../ink/ink126.xml"/><Relationship Id="rId83" Type="http://schemas.openxmlformats.org/officeDocument/2006/relationships/image" Target="../media/image53.png"/><Relationship Id="rId82" Type="http://schemas.openxmlformats.org/officeDocument/2006/relationships/customXml" Target="../ink/ink125.xml"/><Relationship Id="rId81" Type="http://schemas.openxmlformats.org/officeDocument/2006/relationships/image" Target="../media/image52.png"/><Relationship Id="rId80" Type="http://schemas.openxmlformats.org/officeDocument/2006/relationships/customXml" Target="../ink/ink124.xml"/><Relationship Id="rId8" Type="http://schemas.openxmlformats.org/officeDocument/2006/relationships/image" Target="../media/image4.png"/><Relationship Id="rId79" Type="http://schemas.openxmlformats.org/officeDocument/2006/relationships/image" Target="../media/image51.png"/><Relationship Id="rId78" Type="http://schemas.openxmlformats.org/officeDocument/2006/relationships/customXml" Target="../ink/ink123.xml"/><Relationship Id="rId77" Type="http://schemas.openxmlformats.org/officeDocument/2006/relationships/customXml" Target="../ink/ink122.xml"/><Relationship Id="rId76" Type="http://schemas.openxmlformats.org/officeDocument/2006/relationships/image" Target="../media/image50.png"/><Relationship Id="rId75" Type="http://schemas.openxmlformats.org/officeDocument/2006/relationships/customXml" Target="../ink/ink121.xml"/><Relationship Id="rId74" Type="http://schemas.openxmlformats.org/officeDocument/2006/relationships/image" Target="../media/image49.png"/><Relationship Id="rId73" Type="http://schemas.openxmlformats.org/officeDocument/2006/relationships/customXml" Target="../ink/ink120.xml"/><Relationship Id="rId72" Type="http://schemas.openxmlformats.org/officeDocument/2006/relationships/image" Target="../media/image48.png"/><Relationship Id="rId71" Type="http://schemas.openxmlformats.org/officeDocument/2006/relationships/customXml" Target="../ink/ink119.xml"/><Relationship Id="rId70" Type="http://schemas.openxmlformats.org/officeDocument/2006/relationships/image" Target="../media/image47.png"/><Relationship Id="rId7" Type="http://schemas.openxmlformats.org/officeDocument/2006/relationships/customXml" Target="../ink/ink87.xml"/><Relationship Id="rId69" Type="http://schemas.openxmlformats.org/officeDocument/2006/relationships/customXml" Target="../ink/ink118.xml"/><Relationship Id="rId68" Type="http://schemas.openxmlformats.org/officeDocument/2006/relationships/image" Target="../media/image46.png"/><Relationship Id="rId67" Type="http://schemas.openxmlformats.org/officeDocument/2006/relationships/customXml" Target="../ink/ink117.xml"/><Relationship Id="rId66" Type="http://schemas.openxmlformats.org/officeDocument/2006/relationships/image" Target="../media/image45.png"/><Relationship Id="rId65" Type="http://schemas.openxmlformats.org/officeDocument/2006/relationships/customXml" Target="../ink/ink116.xml"/><Relationship Id="rId64" Type="http://schemas.openxmlformats.org/officeDocument/2006/relationships/image" Target="../media/image44.png"/><Relationship Id="rId63" Type="http://schemas.openxmlformats.org/officeDocument/2006/relationships/customXml" Target="../ink/ink115.xml"/><Relationship Id="rId62" Type="http://schemas.openxmlformats.org/officeDocument/2006/relationships/image" Target="../media/image43.png"/><Relationship Id="rId61" Type="http://schemas.openxmlformats.org/officeDocument/2006/relationships/customXml" Target="../ink/ink114.xml"/><Relationship Id="rId60" Type="http://schemas.openxmlformats.org/officeDocument/2006/relationships/image" Target="../media/image42.png"/><Relationship Id="rId6" Type="http://schemas.openxmlformats.org/officeDocument/2006/relationships/image" Target="../media/image3.png"/><Relationship Id="rId59" Type="http://schemas.openxmlformats.org/officeDocument/2006/relationships/customXml" Target="../ink/ink113.xml"/><Relationship Id="rId58" Type="http://schemas.openxmlformats.org/officeDocument/2006/relationships/image" Target="../media/image41.png"/><Relationship Id="rId57" Type="http://schemas.openxmlformats.org/officeDocument/2006/relationships/customXml" Target="../ink/ink112.xml"/><Relationship Id="rId56" Type="http://schemas.openxmlformats.org/officeDocument/2006/relationships/image" Target="../media/image40.png"/><Relationship Id="rId55" Type="http://schemas.openxmlformats.org/officeDocument/2006/relationships/customXml" Target="../ink/ink111.xml"/><Relationship Id="rId54" Type="http://schemas.openxmlformats.org/officeDocument/2006/relationships/image" Target="../media/image39.png"/><Relationship Id="rId53" Type="http://schemas.openxmlformats.org/officeDocument/2006/relationships/customXml" Target="../ink/ink110.xml"/><Relationship Id="rId52" Type="http://schemas.openxmlformats.org/officeDocument/2006/relationships/tags" Target="../tags/tag8.xml"/><Relationship Id="rId51" Type="http://schemas.openxmlformats.org/officeDocument/2006/relationships/tags" Target="../tags/tag7.xml"/><Relationship Id="rId50" Type="http://schemas.openxmlformats.org/officeDocument/2006/relationships/image" Target="../media/image35.png"/><Relationship Id="rId5" Type="http://schemas.openxmlformats.org/officeDocument/2006/relationships/customXml" Target="../ink/ink86.xml"/><Relationship Id="rId49" Type="http://schemas.openxmlformats.org/officeDocument/2006/relationships/customXml" Target="../ink/ink109.xml"/><Relationship Id="rId48" Type="http://schemas.openxmlformats.org/officeDocument/2006/relationships/customXml" Target="../ink/ink108.xml"/><Relationship Id="rId47" Type="http://schemas.openxmlformats.org/officeDocument/2006/relationships/image" Target="../media/image23.png"/><Relationship Id="rId46" Type="http://schemas.openxmlformats.org/officeDocument/2006/relationships/customXml" Target="../ink/ink107.xml"/><Relationship Id="rId45" Type="http://schemas.openxmlformats.org/officeDocument/2006/relationships/image" Target="../media/image22.png"/><Relationship Id="rId44" Type="http://schemas.openxmlformats.org/officeDocument/2006/relationships/customXml" Target="../ink/ink106.xml"/><Relationship Id="rId43" Type="http://schemas.openxmlformats.org/officeDocument/2006/relationships/image" Target="../media/image21.png"/><Relationship Id="rId42" Type="http://schemas.openxmlformats.org/officeDocument/2006/relationships/customXml" Target="../ink/ink105.xml"/><Relationship Id="rId41" Type="http://schemas.openxmlformats.org/officeDocument/2006/relationships/image" Target="../media/image20.png"/><Relationship Id="rId40" Type="http://schemas.openxmlformats.org/officeDocument/2006/relationships/customXml" Target="../ink/ink104.xml"/><Relationship Id="rId4" Type="http://schemas.openxmlformats.org/officeDocument/2006/relationships/image" Target="../media/image2.png"/><Relationship Id="rId39" Type="http://schemas.openxmlformats.org/officeDocument/2006/relationships/customXml" Target="../ink/ink103.xml"/><Relationship Id="rId38" Type="http://schemas.openxmlformats.org/officeDocument/2006/relationships/image" Target="../media/image19.png"/><Relationship Id="rId37" Type="http://schemas.openxmlformats.org/officeDocument/2006/relationships/customXml" Target="../ink/ink102.xml"/><Relationship Id="rId36" Type="http://schemas.openxmlformats.org/officeDocument/2006/relationships/image" Target="../media/image18.png"/><Relationship Id="rId35" Type="http://schemas.openxmlformats.org/officeDocument/2006/relationships/customXml" Target="../ink/ink101.xml"/><Relationship Id="rId34" Type="http://schemas.openxmlformats.org/officeDocument/2006/relationships/image" Target="../media/image17.png"/><Relationship Id="rId33" Type="http://schemas.openxmlformats.org/officeDocument/2006/relationships/customXml" Target="../ink/ink100.xml"/><Relationship Id="rId32" Type="http://schemas.openxmlformats.org/officeDocument/2006/relationships/image" Target="../media/image16.png"/><Relationship Id="rId31" Type="http://schemas.openxmlformats.org/officeDocument/2006/relationships/customXml" Target="../ink/ink99.xml"/><Relationship Id="rId30" Type="http://schemas.openxmlformats.org/officeDocument/2006/relationships/image" Target="../media/image15.png"/><Relationship Id="rId3" Type="http://schemas.openxmlformats.org/officeDocument/2006/relationships/customXml" Target="../ink/ink85.xml"/><Relationship Id="rId29" Type="http://schemas.openxmlformats.org/officeDocument/2006/relationships/customXml" Target="../ink/ink98.xml"/><Relationship Id="rId28" Type="http://schemas.openxmlformats.org/officeDocument/2006/relationships/image" Target="../media/image14.png"/><Relationship Id="rId27" Type="http://schemas.openxmlformats.org/officeDocument/2006/relationships/customXml" Target="../ink/ink97.xml"/><Relationship Id="rId26" Type="http://schemas.openxmlformats.org/officeDocument/2006/relationships/image" Target="../media/image13.png"/><Relationship Id="rId25" Type="http://schemas.openxmlformats.org/officeDocument/2006/relationships/customXml" Target="../ink/ink96.xml"/><Relationship Id="rId24" Type="http://schemas.openxmlformats.org/officeDocument/2006/relationships/image" Target="../media/image12.png"/><Relationship Id="rId23" Type="http://schemas.openxmlformats.org/officeDocument/2006/relationships/customXml" Target="../ink/ink95.xml"/><Relationship Id="rId22" Type="http://schemas.openxmlformats.org/officeDocument/2006/relationships/image" Target="../media/image11.png"/><Relationship Id="rId21" Type="http://schemas.openxmlformats.org/officeDocument/2006/relationships/customXml" Target="../ink/ink94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93.xml"/><Relationship Id="rId18" Type="http://schemas.openxmlformats.org/officeDocument/2006/relationships/image" Target="../media/image9.png"/><Relationship Id="rId17" Type="http://schemas.openxmlformats.org/officeDocument/2006/relationships/customXml" Target="../ink/ink92.xml"/><Relationship Id="rId16" Type="http://schemas.openxmlformats.org/officeDocument/2006/relationships/image" Target="../media/image8.png"/><Relationship Id="rId15" Type="http://schemas.openxmlformats.org/officeDocument/2006/relationships/customXml" Target="../ink/ink91.xml"/><Relationship Id="rId14" Type="http://schemas.openxmlformats.org/officeDocument/2006/relationships/image" Target="../media/image7.png"/><Relationship Id="rId13" Type="http://schemas.openxmlformats.org/officeDocument/2006/relationships/customXml" Target="../ink/ink90.xml"/><Relationship Id="rId12" Type="http://schemas.openxmlformats.org/officeDocument/2006/relationships/image" Target="../media/image6.png"/><Relationship Id="rId111" Type="http://schemas.openxmlformats.org/officeDocument/2006/relationships/slideLayout" Target="../slideLayouts/slideLayout2.xml"/><Relationship Id="rId110" Type="http://schemas.openxmlformats.org/officeDocument/2006/relationships/tags" Target="../tags/tag10.xml"/><Relationship Id="rId11" Type="http://schemas.openxmlformats.org/officeDocument/2006/relationships/customXml" Target="../ink/ink89.xml"/><Relationship Id="rId109" Type="http://schemas.openxmlformats.org/officeDocument/2006/relationships/image" Target="../media/image65.png"/><Relationship Id="rId108" Type="http://schemas.openxmlformats.org/officeDocument/2006/relationships/customXml" Target="../ink/ink138.xml"/><Relationship Id="rId107" Type="http://schemas.openxmlformats.org/officeDocument/2006/relationships/image" Target="../media/image64.png"/><Relationship Id="rId106" Type="http://schemas.openxmlformats.org/officeDocument/2006/relationships/customXml" Target="../ink/ink137.xml"/><Relationship Id="rId105" Type="http://schemas.openxmlformats.org/officeDocument/2006/relationships/image" Target="../media/image63.png"/><Relationship Id="rId104" Type="http://schemas.openxmlformats.org/officeDocument/2006/relationships/customXml" Target="../ink/ink136.xml"/><Relationship Id="rId103" Type="http://schemas.openxmlformats.org/officeDocument/2006/relationships/image" Target="../media/image62.png"/><Relationship Id="rId102" Type="http://schemas.openxmlformats.org/officeDocument/2006/relationships/customXml" Target="../ink/ink135.xml"/><Relationship Id="rId101" Type="http://schemas.openxmlformats.org/officeDocument/2006/relationships/image" Target="../media/image61.png"/><Relationship Id="rId100" Type="http://schemas.openxmlformats.org/officeDocument/2006/relationships/customXml" Target="../ink/ink134.xml"/><Relationship Id="rId10" Type="http://schemas.openxmlformats.org/officeDocument/2006/relationships/image" Target="../media/image5.png"/><Relationship Id="rId1" Type="http://schemas.openxmlformats.org/officeDocument/2006/relationships/customXml" Target="../ink/ink84.xml"/></Relationships>
</file>

<file path=ppt/slides/_rels/slide4.xml.rels><?xml version="1.0" encoding="UTF-8" standalone="yes"?>
<Relationships xmlns="http://schemas.openxmlformats.org/package/2006/relationships"><Relationship Id="rId98" Type="http://schemas.openxmlformats.org/officeDocument/2006/relationships/slideLayout" Target="../slideLayouts/slideLayout2.xml"/><Relationship Id="rId97" Type="http://schemas.openxmlformats.org/officeDocument/2006/relationships/tags" Target="../tags/tag14.xml"/><Relationship Id="rId96" Type="http://schemas.openxmlformats.org/officeDocument/2006/relationships/tags" Target="../tags/tag13.xml"/><Relationship Id="rId95" Type="http://schemas.openxmlformats.org/officeDocument/2006/relationships/image" Target="../media/image71.png"/><Relationship Id="rId94" Type="http://schemas.openxmlformats.org/officeDocument/2006/relationships/customXml" Target="../ink/ink188.xml"/><Relationship Id="rId93" Type="http://schemas.openxmlformats.org/officeDocument/2006/relationships/image" Target="../media/image70.png"/><Relationship Id="rId92" Type="http://schemas.openxmlformats.org/officeDocument/2006/relationships/customXml" Target="../ink/ink187.xml"/><Relationship Id="rId91" Type="http://schemas.openxmlformats.org/officeDocument/2006/relationships/image" Target="../media/image69.png"/><Relationship Id="rId90" Type="http://schemas.openxmlformats.org/officeDocument/2006/relationships/customXml" Target="../ink/ink186.xml"/><Relationship Id="rId9" Type="http://schemas.openxmlformats.org/officeDocument/2006/relationships/customXml" Target="../ink/ink143.xml"/><Relationship Id="rId89" Type="http://schemas.openxmlformats.org/officeDocument/2006/relationships/customXml" Target="../ink/ink185.xml"/><Relationship Id="rId88" Type="http://schemas.openxmlformats.org/officeDocument/2006/relationships/image" Target="../media/image68.png"/><Relationship Id="rId87" Type="http://schemas.openxmlformats.org/officeDocument/2006/relationships/customXml" Target="../ink/ink184.xml"/><Relationship Id="rId86" Type="http://schemas.openxmlformats.org/officeDocument/2006/relationships/customXml" Target="../ink/ink183.xml"/><Relationship Id="rId85" Type="http://schemas.openxmlformats.org/officeDocument/2006/relationships/image" Target="../media/image67.png"/><Relationship Id="rId84" Type="http://schemas.openxmlformats.org/officeDocument/2006/relationships/customXml" Target="../ink/ink182.xml"/><Relationship Id="rId83" Type="http://schemas.openxmlformats.org/officeDocument/2006/relationships/image" Target="../media/image66.png"/><Relationship Id="rId82" Type="http://schemas.openxmlformats.org/officeDocument/2006/relationships/customXml" Target="../ink/ink181.xml"/><Relationship Id="rId81" Type="http://schemas.openxmlformats.org/officeDocument/2006/relationships/customXml" Target="../ink/ink180.xml"/><Relationship Id="rId80" Type="http://schemas.openxmlformats.org/officeDocument/2006/relationships/customXml" Target="../ink/ink179.xml"/><Relationship Id="rId8" Type="http://schemas.openxmlformats.org/officeDocument/2006/relationships/image" Target="../media/image4.png"/><Relationship Id="rId79" Type="http://schemas.openxmlformats.org/officeDocument/2006/relationships/tags" Target="../tags/tag12.xml"/><Relationship Id="rId78" Type="http://schemas.openxmlformats.org/officeDocument/2006/relationships/image" Target="../media/image56.png"/><Relationship Id="rId77" Type="http://schemas.openxmlformats.org/officeDocument/2006/relationships/customXml" Target="../ink/ink178.xml"/><Relationship Id="rId76" Type="http://schemas.openxmlformats.org/officeDocument/2006/relationships/image" Target="../media/image55.png"/><Relationship Id="rId75" Type="http://schemas.openxmlformats.org/officeDocument/2006/relationships/customXml" Target="../ink/ink177.xml"/><Relationship Id="rId74" Type="http://schemas.openxmlformats.org/officeDocument/2006/relationships/image" Target="../media/image54.png"/><Relationship Id="rId73" Type="http://schemas.openxmlformats.org/officeDocument/2006/relationships/customXml" Target="../ink/ink176.xml"/><Relationship Id="rId72" Type="http://schemas.openxmlformats.org/officeDocument/2006/relationships/image" Target="../media/image53.png"/><Relationship Id="rId71" Type="http://schemas.openxmlformats.org/officeDocument/2006/relationships/customXml" Target="../ink/ink175.xml"/><Relationship Id="rId70" Type="http://schemas.openxmlformats.org/officeDocument/2006/relationships/image" Target="../media/image52.png"/><Relationship Id="rId7" Type="http://schemas.openxmlformats.org/officeDocument/2006/relationships/customXml" Target="../ink/ink142.xml"/><Relationship Id="rId69" Type="http://schemas.openxmlformats.org/officeDocument/2006/relationships/customXml" Target="../ink/ink174.xml"/><Relationship Id="rId68" Type="http://schemas.openxmlformats.org/officeDocument/2006/relationships/image" Target="../media/image51.png"/><Relationship Id="rId67" Type="http://schemas.openxmlformats.org/officeDocument/2006/relationships/customXml" Target="../ink/ink173.xml"/><Relationship Id="rId66" Type="http://schemas.openxmlformats.org/officeDocument/2006/relationships/customXml" Target="../ink/ink172.xml"/><Relationship Id="rId65" Type="http://schemas.openxmlformats.org/officeDocument/2006/relationships/image" Target="../media/image50.png"/><Relationship Id="rId64" Type="http://schemas.openxmlformats.org/officeDocument/2006/relationships/customXml" Target="../ink/ink171.xml"/><Relationship Id="rId63" Type="http://schemas.openxmlformats.org/officeDocument/2006/relationships/image" Target="../media/image49.png"/><Relationship Id="rId62" Type="http://schemas.openxmlformats.org/officeDocument/2006/relationships/customXml" Target="../ink/ink170.xml"/><Relationship Id="rId61" Type="http://schemas.openxmlformats.org/officeDocument/2006/relationships/image" Target="../media/image48.png"/><Relationship Id="rId60" Type="http://schemas.openxmlformats.org/officeDocument/2006/relationships/customXml" Target="../ink/ink169.xml"/><Relationship Id="rId6" Type="http://schemas.openxmlformats.org/officeDocument/2006/relationships/image" Target="../media/image3.png"/><Relationship Id="rId59" Type="http://schemas.openxmlformats.org/officeDocument/2006/relationships/image" Target="../media/image47.png"/><Relationship Id="rId58" Type="http://schemas.openxmlformats.org/officeDocument/2006/relationships/customXml" Target="../ink/ink168.xml"/><Relationship Id="rId57" Type="http://schemas.openxmlformats.org/officeDocument/2006/relationships/image" Target="../media/image46.png"/><Relationship Id="rId56" Type="http://schemas.openxmlformats.org/officeDocument/2006/relationships/customXml" Target="../ink/ink167.xml"/><Relationship Id="rId55" Type="http://schemas.openxmlformats.org/officeDocument/2006/relationships/image" Target="../media/image45.png"/><Relationship Id="rId54" Type="http://schemas.openxmlformats.org/officeDocument/2006/relationships/customXml" Target="../ink/ink166.xml"/><Relationship Id="rId53" Type="http://schemas.openxmlformats.org/officeDocument/2006/relationships/image" Target="../media/image44.png"/><Relationship Id="rId52" Type="http://schemas.openxmlformats.org/officeDocument/2006/relationships/customXml" Target="../ink/ink165.xml"/><Relationship Id="rId51" Type="http://schemas.openxmlformats.org/officeDocument/2006/relationships/image" Target="../media/image43.png"/><Relationship Id="rId50" Type="http://schemas.openxmlformats.org/officeDocument/2006/relationships/customXml" Target="../ink/ink164.xml"/><Relationship Id="rId5" Type="http://schemas.openxmlformats.org/officeDocument/2006/relationships/customXml" Target="../ink/ink141.xml"/><Relationship Id="rId49" Type="http://schemas.openxmlformats.org/officeDocument/2006/relationships/image" Target="../media/image42.png"/><Relationship Id="rId48" Type="http://schemas.openxmlformats.org/officeDocument/2006/relationships/customXml" Target="../ink/ink163.xml"/><Relationship Id="rId47" Type="http://schemas.openxmlformats.org/officeDocument/2006/relationships/image" Target="../media/image41.png"/><Relationship Id="rId46" Type="http://schemas.openxmlformats.org/officeDocument/2006/relationships/customXml" Target="../ink/ink162.xml"/><Relationship Id="rId45" Type="http://schemas.openxmlformats.org/officeDocument/2006/relationships/image" Target="../media/image40.png"/><Relationship Id="rId44" Type="http://schemas.openxmlformats.org/officeDocument/2006/relationships/customXml" Target="../ink/ink161.xml"/><Relationship Id="rId43" Type="http://schemas.openxmlformats.org/officeDocument/2006/relationships/image" Target="../media/image39.png"/><Relationship Id="rId42" Type="http://schemas.openxmlformats.org/officeDocument/2006/relationships/customXml" Target="../ink/ink160.xml"/><Relationship Id="rId41" Type="http://schemas.openxmlformats.org/officeDocument/2006/relationships/tags" Target="../tags/tag11.xml"/><Relationship Id="rId40" Type="http://schemas.openxmlformats.org/officeDocument/2006/relationships/customXml" Target="../ink/ink159.xml"/><Relationship Id="rId4" Type="http://schemas.openxmlformats.org/officeDocument/2006/relationships/image" Target="../media/image2.png"/><Relationship Id="rId39" Type="http://schemas.openxmlformats.org/officeDocument/2006/relationships/image" Target="../media/image20.png"/><Relationship Id="rId38" Type="http://schemas.openxmlformats.org/officeDocument/2006/relationships/customXml" Target="../ink/ink158.xml"/><Relationship Id="rId37" Type="http://schemas.openxmlformats.org/officeDocument/2006/relationships/customXml" Target="../ink/ink157.xml"/><Relationship Id="rId36" Type="http://schemas.openxmlformats.org/officeDocument/2006/relationships/image" Target="../media/image19.png"/><Relationship Id="rId35" Type="http://schemas.openxmlformats.org/officeDocument/2006/relationships/customXml" Target="../ink/ink156.xml"/><Relationship Id="rId34" Type="http://schemas.openxmlformats.org/officeDocument/2006/relationships/image" Target="../media/image18.png"/><Relationship Id="rId33" Type="http://schemas.openxmlformats.org/officeDocument/2006/relationships/customXml" Target="../ink/ink155.xml"/><Relationship Id="rId32" Type="http://schemas.openxmlformats.org/officeDocument/2006/relationships/image" Target="../media/image17.png"/><Relationship Id="rId31" Type="http://schemas.openxmlformats.org/officeDocument/2006/relationships/customXml" Target="../ink/ink154.xml"/><Relationship Id="rId30" Type="http://schemas.openxmlformats.org/officeDocument/2006/relationships/image" Target="../media/image16.png"/><Relationship Id="rId3" Type="http://schemas.openxmlformats.org/officeDocument/2006/relationships/customXml" Target="../ink/ink140.xml"/><Relationship Id="rId29" Type="http://schemas.openxmlformats.org/officeDocument/2006/relationships/customXml" Target="../ink/ink153.xml"/><Relationship Id="rId28" Type="http://schemas.openxmlformats.org/officeDocument/2006/relationships/image" Target="../media/image15.png"/><Relationship Id="rId27" Type="http://schemas.openxmlformats.org/officeDocument/2006/relationships/customXml" Target="../ink/ink152.xml"/><Relationship Id="rId26" Type="http://schemas.openxmlformats.org/officeDocument/2006/relationships/image" Target="../media/image14.png"/><Relationship Id="rId25" Type="http://schemas.openxmlformats.org/officeDocument/2006/relationships/customXml" Target="../ink/ink151.xml"/><Relationship Id="rId24" Type="http://schemas.openxmlformats.org/officeDocument/2006/relationships/image" Target="../media/image12.png"/><Relationship Id="rId23" Type="http://schemas.openxmlformats.org/officeDocument/2006/relationships/customXml" Target="../ink/ink150.xml"/><Relationship Id="rId22" Type="http://schemas.openxmlformats.org/officeDocument/2006/relationships/image" Target="../media/image11.png"/><Relationship Id="rId21" Type="http://schemas.openxmlformats.org/officeDocument/2006/relationships/customXml" Target="../ink/ink149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148.xml"/><Relationship Id="rId18" Type="http://schemas.openxmlformats.org/officeDocument/2006/relationships/image" Target="../media/image9.png"/><Relationship Id="rId17" Type="http://schemas.openxmlformats.org/officeDocument/2006/relationships/customXml" Target="../ink/ink147.xml"/><Relationship Id="rId16" Type="http://schemas.openxmlformats.org/officeDocument/2006/relationships/image" Target="../media/image8.png"/><Relationship Id="rId15" Type="http://schemas.openxmlformats.org/officeDocument/2006/relationships/customXml" Target="../ink/ink146.xml"/><Relationship Id="rId14" Type="http://schemas.openxmlformats.org/officeDocument/2006/relationships/image" Target="../media/image7.png"/><Relationship Id="rId13" Type="http://schemas.openxmlformats.org/officeDocument/2006/relationships/customXml" Target="../ink/ink145.xml"/><Relationship Id="rId12" Type="http://schemas.openxmlformats.org/officeDocument/2006/relationships/image" Target="../media/image6.png"/><Relationship Id="rId11" Type="http://schemas.openxmlformats.org/officeDocument/2006/relationships/customXml" Target="../ink/ink144.xml"/><Relationship Id="rId10" Type="http://schemas.openxmlformats.org/officeDocument/2006/relationships/image" Target="../media/image5.png"/><Relationship Id="rId1" Type="http://schemas.openxmlformats.org/officeDocument/2006/relationships/customXml" Target="../ink/ink139.xml"/></Relationships>
</file>

<file path=ppt/slides/_rels/slide5.xml.rels><?xml version="1.0" encoding="UTF-8" standalone="yes"?>
<Relationships xmlns="http://schemas.openxmlformats.org/package/2006/relationships"><Relationship Id="rId98" Type="http://schemas.openxmlformats.org/officeDocument/2006/relationships/slideLayout" Target="../slideLayouts/slideLayout2.xml"/><Relationship Id="rId97" Type="http://schemas.openxmlformats.org/officeDocument/2006/relationships/tags" Target="../tags/tag18.xml"/><Relationship Id="rId96" Type="http://schemas.openxmlformats.org/officeDocument/2006/relationships/tags" Target="../tags/tag17.xml"/><Relationship Id="rId95" Type="http://schemas.openxmlformats.org/officeDocument/2006/relationships/image" Target="../media/image71.png"/><Relationship Id="rId94" Type="http://schemas.openxmlformats.org/officeDocument/2006/relationships/customXml" Target="../ink/ink238.xml"/><Relationship Id="rId93" Type="http://schemas.openxmlformats.org/officeDocument/2006/relationships/image" Target="../media/image70.png"/><Relationship Id="rId92" Type="http://schemas.openxmlformats.org/officeDocument/2006/relationships/customXml" Target="../ink/ink237.xml"/><Relationship Id="rId91" Type="http://schemas.openxmlformats.org/officeDocument/2006/relationships/image" Target="../media/image69.png"/><Relationship Id="rId90" Type="http://schemas.openxmlformats.org/officeDocument/2006/relationships/customXml" Target="../ink/ink236.xml"/><Relationship Id="rId9" Type="http://schemas.openxmlformats.org/officeDocument/2006/relationships/customXml" Target="../ink/ink193.xml"/><Relationship Id="rId89" Type="http://schemas.openxmlformats.org/officeDocument/2006/relationships/customXml" Target="../ink/ink235.xml"/><Relationship Id="rId88" Type="http://schemas.openxmlformats.org/officeDocument/2006/relationships/image" Target="../media/image68.png"/><Relationship Id="rId87" Type="http://schemas.openxmlformats.org/officeDocument/2006/relationships/customXml" Target="../ink/ink234.xml"/><Relationship Id="rId86" Type="http://schemas.openxmlformats.org/officeDocument/2006/relationships/customXml" Target="../ink/ink233.xml"/><Relationship Id="rId85" Type="http://schemas.openxmlformats.org/officeDocument/2006/relationships/image" Target="../media/image67.png"/><Relationship Id="rId84" Type="http://schemas.openxmlformats.org/officeDocument/2006/relationships/customXml" Target="../ink/ink232.xml"/><Relationship Id="rId83" Type="http://schemas.openxmlformats.org/officeDocument/2006/relationships/image" Target="../media/image66.png"/><Relationship Id="rId82" Type="http://schemas.openxmlformats.org/officeDocument/2006/relationships/customXml" Target="../ink/ink231.xml"/><Relationship Id="rId81" Type="http://schemas.openxmlformats.org/officeDocument/2006/relationships/customXml" Target="../ink/ink230.xml"/><Relationship Id="rId80" Type="http://schemas.openxmlformats.org/officeDocument/2006/relationships/customXml" Target="../ink/ink229.xml"/><Relationship Id="rId8" Type="http://schemas.openxmlformats.org/officeDocument/2006/relationships/image" Target="../media/image4.png"/><Relationship Id="rId79" Type="http://schemas.openxmlformats.org/officeDocument/2006/relationships/tags" Target="../tags/tag16.xml"/><Relationship Id="rId78" Type="http://schemas.openxmlformats.org/officeDocument/2006/relationships/image" Target="../media/image56.png"/><Relationship Id="rId77" Type="http://schemas.openxmlformats.org/officeDocument/2006/relationships/customXml" Target="../ink/ink228.xml"/><Relationship Id="rId76" Type="http://schemas.openxmlformats.org/officeDocument/2006/relationships/image" Target="../media/image55.png"/><Relationship Id="rId75" Type="http://schemas.openxmlformats.org/officeDocument/2006/relationships/customXml" Target="../ink/ink227.xml"/><Relationship Id="rId74" Type="http://schemas.openxmlformats.org/officeDocument/2006/relationships/image" Target="../media/image54.png"/><Relationship Id="rId73" Type="http://schemas.openxmlformats.org/officeDocument/2006/relationships/customXml" Target="../ink/ink226.xml"/><Relationship Id="rId72" Type="http://schemas.openxmlformats.org/officeDocument/2006/relationships/image" Target="../media/image53.png"/><Relationship Id="rId71" Type="http://schemas.openxmlformats.org/officeDocument/2006/relationships/customXml" Target="../ink/ink225.xml"/><Relationship Id="rId70" Type="http://schemas.openxmlformats.org/officeDocument/2006/relationships/image" Target="../media/image52.png"/><Relationship Id="rId7" Type="http://schemas.openxmlformats.org/officeDocument/2006/relationships/customXml" Target="../ink/ink192.xml"/><Relationship Id="rId69" Type="http://schemas.openxmlformats.org/officeDocument/2006/relationships/customXml" Target="../ink/ink224.xml"/><Relationship Id="rId68" Type="http://schemas.openxmlformats.org/officeDocument/2006/relationships/image" Target="../media/image51.png"/><Relationship Id="rId67" Type="http://schemas.openxmlformats.org/officeDocument/2006/relationships/customXml" Target="../ink/ink223.xml"/><Relationship Id="rId66" Type="http://schemas.openxmlformats.org/officeDocument/2006/relationships/customXml" Target="../ink/ink222.xml"/><Relationship Id="rId65" Type="http://schemas.openxmlformats.org/officeDocument/2006/relationships/image" Target="../media/image50.png"/><Relationship Id="rId64" Type="http://schemas.openxmlformats.org/officeDocument/2006/relationships/customXml" Target="../ink/ink221.xml"/><Relationship Id="rId63" Type="http://schemas.openxmlformats.org/officeDocument/2006/relationships/image" Target="../media/image49.png"/><Relationship Id="rId62" Type="http://schemas.openxmlformats.org/officeDocument/2006/relationships/customXml" Target="../ink/ink220.xml"/><Relationship Id="rId61" Type="http://schemas.openxmlformats.org/officeDocument/2006/relationships/image" Target="../media/image48.png"/><Relationship Id="rId60" Type="http://schemas.openxmlformats.org/officeDocument/2006/relationships/customXml" Target="../ink/ink219.xml"/><Relationship Id="rId6" Type="http://schemas.openxmlformats.org/officeDocument/2006/relationships/image" Target="../media/image3.png"/><Relationship Id="rId59" Type="http://schemas.openxmlformats.org/officeDocument/2006/relationships/image" Target="../media/image47.png"/><Relationship Id="rId58" Type="http://schemas.openxmlformats.org/officeDocument/2006/relationships/customXml" Target="../ink/ink218.xml"/><Relationship Id="rId57" Type="http://schemas.openxmlformats.org/officeDocument/2006/relationships/image" Target="../media/image46.png"/><Relationship Id="rId56" Type="http://schemas.openxmlformats.org/officeDocument/2006/relationships/customXml" Target="../ink/ink217.xml"/><Relationship Id="rId55" Type="http://schemas.openxmlformats.org/officeDocument/2006/relationships/image" Target="../media/image45.png"/><Relationship Id="rId54" Type="http://schemas.openxmlformats.org/officeDocument/2006/relationships/customXml" Target="../ink/ink216.xml"/><Relationship Id="rId53" Type="http://schemas.openxmlformats.org/officeDocument/2006/relationships/image" Target="../media/image44.png"/><Relationship Id="rId52" Type="http://schemas.openxmlformats.org/officeDocument/2006/relationships/customXml" Target="../ink/ink215.xml"/><Relationship Id="rId51" Type="http://schemas.openxmlformats.org/officeDocument/2006/relationships/image" Target="../media/image43.png"/><Relationship Id="rId50" Type="http://schemas.openxmlformats.org/officeDocument/2006/relationships/customXml" Target="../ink/ink214.xml"/><Relationship Id="rId5" Type="http://schemas.openxmlformats.org/officeDocument/2006/relationships/customXml" Target="../ink/ink191.xml"/><Relationship Id="rId49" Type="http://schemas.openxmlformats.org/officeDocument/2006/relationships/image" Target="../media/image42.png"/><Relationship Id="rId48" Type="http://schemas.openxmlformats.org/officeDocument/2006/relationships/customXml" Target="../ink/ink213.xml"/><Relationship Id="rId47" Type="http://schemas.openxmlformats.org/officeDocument/2006/relationships/image" Target="../media/image41.png"/><Relationship Id="rId46" Type="http://schemas.openxmlformats.org/officeDocument/2006/relationships/customXml" Target="../ink/ink212.xml"/><Relationship Id="rId45" Type="http://schemas.openxmlformats.org/officeDocument/2006/relationships/image" Target="../media/image40.png"/><Relationship Id="rId44" Type="http://schemas.openxmlformats.org/officeDocument/2006/relationships/customXml" Target="../ink/ink211.xml"/><Relationship Id="rId43" Type="http://schemas.openxmlformats.org/officeDocument/2006/relationships/image" Target="../media/image39.png"/><Relationship Id="rId42" Type="http://schemas.openxmlformats.org/officeDocument/2006/relationships/customXml" Target="../ink/ink210.xml"/><Relationship Id="rId41" Type="http://schemas.openxmlformats.org/officeDocument/2006/relationships/tags" Target="../tags/tag15.xml"/><Relationship Id="rId40" Type="http://schemas.openxmlformats.org/officeDocument/2006/relationships/customXml" Target="../ink/ink209.xml"/><Relationship Id="rId4" Type="http://schemas.openxmlformats.org/officeDocument/2006/relationships/image" Target="../media/image2.png"/><Relationship Id="rId39" Type="http://schemas.openxmlformats.org/officeDocument/2006/relationships/image" Target="../media/image20.png"/><Relationship Id="rId38" Type="http://schemas.openxmlformats.org/officeDocument/2006/relationships/customXml" Target="../ink/ink208.xml"/><Relationship Id="rId37" Type="http://schemas.openxmlformats.org/officeDocument/2006/relationships/customXml" Target="../ink/ink207.xml"/><Relationship Id="rId36" Type="http://schemas.openxmlformats.org/officeDocument/2006/relationships/image" Target="../media/image19.png"/><Relationship Id="rId35" Type="http://schemas.openxmlformats.org/officeDocument/2006/relationships/customXml" Target="../ink/ink206.xml"/><Relationship Id="rId34" Type="http://schemas.openxmlformats.org/officeDocument/2006/relationships/image" Target="../media/image18.png"/><Relationship Id="rId33" Type="http://schemas.openxmlformats.org/officeDocument/2006/relationships/customXml" Target="../ink/ink205.xml"/><Relationship Id="rId32" Type="http://schemas.openxmlformats.org/officeDocument/2006/relationships/image" Target="../media/image17.png"/><Relationship Id="rId31" Type="http://schemas.openxmlformats.org/officeDocument/2006/relationships/customXml" Target="../ink/ink204.xml"/><Relationship Id="rId30" Type="http://schemas.openxmlformats.org/officeDocument/2006/relationships/image" Target="../media/image16.png"/><Relationship Id="rId3" Type="http://schemas.openxmlformats.org/officeDocument/2006/relationships/customXml" Target="../ink/ink190.xml"/><Relationship Id="rId29" Type="http://schemas.openxmlformats.org/officeDocument/2006/relationships/customXml" Target="../ink/ink203.xml"/><Relationship Id="rId28" Type="http://schemas.openxmlformats.org/officeDocument/2006/relationships/image" Target="../media/image15.png"/><Relationship Id="rId27" Type="http://schemas.openxmlformats.org/officeDocument/2006/relationships/customXml" Target="../ink/ink202.xml"/><Relationship Id="rId26" Type="http://schemas.openxmlformats.org/officeDocument/2006/relationships/image" Target="../media/image14.png"/><Relationship Id="rId25" Type="http://schemas.openxmlformats.org/officeDocument/2006/relationships/customXml" Target="../ink/ink201.xml"/><Relationship Id="rId24" Type="http://schemas.openxmlformats.org/officeDocument/2006/relationships/image" Target="../media/image12.png"/><Relationship Id="rId23" Type="http://schemas.openxmlformats.org/officeDocument/2006/relationships/customXml" Target="../ink/ink200.xml"/><Relationship Id="rId22" Type="http://schemas.openxmlformats.org/officeDocument/2006/relationships/image" Target="../media/image11.png"/><Relationship Id="rId21" Type="http://schemas.openxmlformats.org/officeDocument/2006/relationships/customXml" Target="../ink/ink199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198.xml"/><Relationship Id="rId18" Type="http://schemas.openxmlformats.org/officeDocument/2006/relationships/image" Target="../media/image9.png"/><Relationship Id="rId17" Type="http://schemas.openxmlformats.org/officeDocument/2006/relationships/customXml" Target="../ink/ink197.xml"/><Relationship Id="rId16" Type="http://schemas.openxmlformats.org/officeDocument/2006/relationships/image" Target="../media/image8.png"/><Relationship Id="rId15" Type="http://schemas.openxmlformats.org/officeDocument/2006/relationships/customXml" Target="../ink/ink196.xml"/><Relationship Id="rId14" Type="http://schemas.openxmlformats.org/officeDocument/2006/relationships/image" Target="../media/image7.png"/><Relationship Id="rId13" Type="http://schemas.openxmlformats.org/officeDocument/2006/relationships/customXml" Target="../ink/ink195.xml"/><Relationship Id="rId12" Type="http://schemas.openxmlformats.org/officeDocument/2006/relationships/image" Target="../media/image6.png"/><Relationship Id="rId11" Type="http://schemas.openxmlformats.org/officeDocument/2006/relationships/customXml" Target="../ink/ink194.xml"/><Relationship Id="rId10" Type="http://schemas.openxmlformats.org/officeDocument/2006/relationships/image" Target="../media/image5.png"/><Relationship Id="rId1" Type="http://schemas.openxmlformats.org/officeDocument/2006/relationships/customXml" Target="../ink/ink1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285"/>
            <a:ext cx="10515600" cy="5928995"/>
          </a:xfrm>
        </p:spPr>
        <p:txBody>
          <a:bodyPr/>
          <a:p>
            <a:pPr marL="0" indent="0" algn="ctr">
              <a:buNone/>
            </a:pPr>
            <a:r>
              <a:rPr lang="en-US" sz="2000" b="1" u="sng">
                <a:latin typeface="Times New Roman" panose="02020603050405020304" charset="0"/>
                <a:cs typeface="Times New Roman" panose="02020603050405020304" charset="0"/>
              </a:rPr>
              <a:t>Class A addressing</a:t>
            </a:r>
            <a:endParaRPr 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sz="2000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Ink 4"/>
              <p14:cNvContentPartPr/>
              <p14:nvPr/>
            </p14:nvContentPartPr>
            <p14:xfrm>
              <a:off x="1419860" y="933450"/>
              <a:ext cx="8679180" cy="101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1419860" y="933450"/>
                <a:ext cx="867918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Ink 5"/>
              <p14:cNvContentPartPr/>
              <p14:nvPr/>
            </p14:nvContentPartPr>
            <p14:xfrm>
              <a:off x="1405255" y="930910"/>
              <a:ext cx="8890" cy="669925"/>
            </p14:xfrm>
          </p:contentPart>
        </mc:Choice>
        <mc:Fallback xmlns="">
          <p:pic>
            <p:nvPicPr>
              <p:cNvPr id="6" name="Ink 5"/>
            </p:nvPicPr>
            <p:blipFill>
              <a:blip r:embed="rId4"/>
            </p:blipFill>
            <p:spPr>
              <a:xfrm>
                <a:off x="1405255" y="930910"/>
                <a:ext cx="8890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Ink 6"/>
              <p14:cNvContentPartPr/>
              <p14:nvPr/>
            </p14:nvContentPartPr>
            <p14:xfrm>
              <a:off x="1405255" y="1557655"/>
              <a:ext cx="8628380" cy="431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6"/>
            </p:blipFill>
            <p:spPr>
              <a:xfrm>
                <a:off x="1405255" y="1557655"/>
                <a:ext cx="8628380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Ink 7"/>
              <p14:cNvContentPartPr/>
              <p14:nvPr/>
            </p14:nvContentPartPr>
            <p14:xfrm>
              <a:off x="10033000" y="1557655"/>
              <a:ext cx="635" cy="635"/>
            </p14:xfrm>
          </p:contentPart>
        </mc:Choice>
        <mc:Fallback xmlns="">
          <p:pic>
            <p:nvPicPr>
              <p:cNvPr id="8" name="Ink 7"/>
            </p:nvPicPr>
            <p:blipFill>
              <a:blip r:embed="rId8"/>
            </p:blipFill>
            <p:spPr>
              <a:xfrm>
                <a:off x="10033000" y="155765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Ink 8"/>
              <p14:cNvContentPartPr/>
              <p14:nvPr/>
            </p14:nvContentPartPr>
            <p14:xfrm>
              <a:off x="10083800" y="922655"/>
              <a:ext cx="17145" cy="6527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10083800" y="922655"/>
                <a:ext cx="17145" cy="652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9973310" y="1549400"/>
              <a:ext cx="119380" cy="260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2"/>
            </p:blipFill>
            <p:spPr>
              <a:xfrm>
                <a:off x="9973310" y="1549400"/>
                <a:ext cx="119380" cy="2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Ink 13"/>
              <p14:cNvContentPartPr/>
              <p14:nvPr/>
            </p14:nvContentPartPr>
            <p14:xfrm>
              <a:off x="1447800" y="777875"/>
              <a:ext cx="3700145" cy="1778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4"/>
            </p:blipFill>
            <p:spPr>
              <a:xfrm>
                <a:off x="1447800" y="777875"/>
                <a:ext cx="37001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Ink 14"/>
              <p14:cNvContentPartPr/>
              <p14:nvPr/>
            </p14:nvContentPartPr>
            <p14:xfrm>
              <a:off x="1379855" y="685165"/>
              <a:ext cx="110490" cy="11874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6"/>
            </p:blipFill>
            <p:spPr>
              <a:xfrm>
                <a:off x="1379855" y="685165"/>
                <a:ext cx="110490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Ink 15"/>
              <p14:cNvContentPartPr/>
              <p14:nvPr/>
            </p14:nvContentPartPr>
            <p14:xfrm>
              <a:off x="1379855" y="803275"/>
              <a:ext cx="110490" cy="10223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8"/>
            </p:blipFill>
            <p:spPr>
              <a:xfrm>
                <a:off x="1379855" y="803275"/>
                <a:ext cx="110490" cy="102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Ink 19"/>
              <p14:cNvContentPartPr/>
              <p14:nvPr/>
            </p14:nvContentPartPr>
            <p14:xfrm>
              <a:off x="5909310" y="770255"/>
              <a:ext cx="4132580" cy="63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0"/>
            </p:blipFill>
            <p:spPr>
              <a:xfrm>
                <a:off x="5909310" y="770255"/>
                <a:ext cx="413258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1" name="Ink 20"/>
              <p14:cNvContentPartPr/>
              <p14:nvPr/>
            </p14:nvContentPartPr>
            <p14:xfrm>
              <a:off x="9829800" y="694055"/>
              <a:ext cx="194945" cy="7683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22"/>
            </p:blipFill>
            <p:spPr>
              <a:xfrm>
                <a:off x="9829800" y="694055"/>
                <a:ext cx="19494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2" name="Ink 21"/>
              <p14:cNvContentPartPr/>
              <p14:nvPr/>
            </p14:nvContentPartPr>
            <p14:xfrm>
              <a:off x="9871710" y="770255"/>
              <a:ext cx="153035" cy="12763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24"/>
            </p:blipFill>
            <p:spPr>
              <a:xfrm>
                <a:off x="9871710" y="770255"/>
                <a:ext cx="153035" cy="127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3" name="Ink 22"/>
              <p14:cNvContentPartPr/>
              <p14:nvPr/>
            </p14:nvContentPartPr>
            <p14:xfrm>
              <a:off x="3411855" y="965200"/>
              <a:ext cx="635" cy="62674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26"/>
            </p:blipFill>
            <p:spPr>
              <a:xfrm>
                <a:off x="3411855" y="965200"/>
                <a:ext cx="635" cy="626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4" name="Ink 23"/>
              <p14:cNvContentPartPr/>
              <p14:nvPr/>
            </p14:nvContentPartPr>
            <p14:xfrm>
              <a:off x="1466850" y="1403985"/>
              <a:ext cx="133985" cy="1333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28"/>
            </p:blipFill>
            <p:spPr>
              <a:xfrm>
                <a:off x="1466850" y="1403985"/>
                <a:ext cx="133985" cy="13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5" name="Ink 24"/>
              <p14:cNvContentPartPr/>
              <p14:nvPr/>
            </p14:nvContentPartPr>
            <p14:xfrm>
              <a:off x="1701800" y="1416685"/>
              <a:ext cx="191135" cy="698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30"/>
            </p:blipFill>
            <p:spPr>
              <a:xfrm>
                <a:off x="1701800" y="1416685"/>
                <a:ext cx="191135" cy="6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6" name="Ink 25"/>
              <p14:cNvContentPartPr/>
              <p14:nvPr/>
            </p14:nvContentPartPr>
            <p14:xfrm>
              <a:off x="1968500" y="1448435"/>
              <a:ext cx="203835" cy="1333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32"/>
            </p:blipFill>
            <p:spPr>
              <a:xfrm>
                <a:off x="1968500" y="1448435"/>
                <a:ext cx="203835" cy="13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7" name="Ink 26"/>
              <p14:cNvContentPartPr/>
              <p14:nvPr/>
            </p14:nvContentPartPr>
            <p14:xfrm>
              <a:off x="2260600" y="1448435"/>
              <a:ext cx="13398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4"/>
            </p:blipFill>
            <p:spPr>
              <a:xfrm>
                <a:off x="2260600" y="1448435"/>
                <a:ext cx="1339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8" name="Ink 27"/>
              <p14:cNvContentPartPr/>
              <p14:nvPr/>
            </p14:nvContentPartPr>
            <p14:xfrm>
              <a:off x="2476500" y="1442085"/>
              <a:ext cx="203835" cy="698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36"/>
            </p:blipFill>
            <p:spPr>
              <a:xfrm>
                <a:off x="2476500" y="1442085"/>
                <a:ext cx="203835" cy="6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9" name="Ink 28"/>
              <p14:cNvContentPartPr/>
              <p14:nvPr/>
            </p14:nvContentPartPr>
            <p14:xfrm>
              <a:off x="2800350" y="1442085"/>
              <a:ext cx="159385" cy="63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38"/>
            </p:blipFill>
            <p:spPr>
              <a:xfrm>
                <a:off x="2800350" y="1442085"/>
                <a:ext cx="1593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0" name="Ink 29"/>
              <p14:cNvContentPartPr/>
              <p14:nvPr/>
            </p14:nvContentPartPr>
            <p14:xfrm>
              <a:off x="3041650" y="1442085"/>
              <a:ext cx="159385" cy="63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8"/>
            </p:blipFill>
            <p:spPr>
              <a:xfrm>
                <a:off x="3041650" y="1442085"/>
                <a:ext cx="1593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1" name="Ink 30"/>
              <p14:cNvContentPartPr/>
              <p14:nvPr/>
            </p14:nvContentPartPr>
            <p14:xfrm>
              <a:off x="3295650" y="1442085"/>
              <a:ext cx="121285" cy="63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41"/>
            </p:blipFill>
            <p:spPr>
              <a:xfrm>
                <a:off x="3295650" y="1442085"/>
                <a:ext cx="1212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33" name="Ink 32"/>
              <p14:cNvContentPartPr/>
              <p14:nvPr/>
            </p14:nvContentPartPr>
            <p14:xfrm>
              <a:off x="1422400" y="1751330"/>
              <a:ext cx="616585" cy="1333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43"/>
            </p:blipFill>
            <p:spPr>
              <a:xfrm>
                <a:off x="1422400" y="1751330"/>
                <a:ext cx="616585" cy="13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34" name="Ink 33"/>
              <p14:cNvContentPartPr/>
              <p14:nvPr/>
            </p14:nvContentPartPr>
            <p14:xfrm>
              <a:off x="1409700" y="1649730"/>
              <a:ext cx="70485" cy="1149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45"/>
            </p:blipFill>
            <p:spPr>
              <a:xfrm>
                <a:off x="1409700" y="1649730"/>
                <a:ext cx="70485" cy="114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5" name="Ink 34"/>
              <p14:cNvContentPartPr/>
              <p14:nvPr/>
            </p14:nvContentPartPr>
            <p14:xfrm>
              <a:off x="1428750" y="1744980"/>
              <a:ext cx="70485" cy="12128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47"/>
            </p:blipFill>
            <p:spPr>
              <a:xfrm>
                <a:off x="1428750" y="1744980"/>
                <a:ext cx="70485" cy="121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6" name="Ink 35"/>
              <p14:cNvContentPartPr/>
              <p14:nvPr/>
            </p14:nvContentPartPr>
            <p14:xfrm>
              <a:off x="2489200" y="1757680"/>
              <a:ext cx="883285" cy="698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49"/>
            </p:blipFill>
            <p:spPr>
              <a:xfrm>
                <a:off x="2489200" y="1757680"/>
                <a:ext cx="883285" cy="6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7" name="Ink 36"/>
              <p14:cNvContentPartPr/>
              <p14:nvPr/>
            </p14:nvContentPartPr>
            <p14:xfrm>
              <a:off x="3302000" y="1694180"/>
              <a:ext cx="95885" cy="7683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51"/>
            </p:blipFill>
            <p:spPr>
              <a:xfrm>
                <a:off x="3302000" y="1694180"/>
                <a:ext cx="9588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8" name="Ink 37"/>
              <p14:cNvContentPartPr/>
              <p14:nvPr/>
            </p14:nvContentPartPr>
            <p14:xfrm>
              <a:off x="3302000" y="1770380"/>
              <a:ext cx="95885" cy="10223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53"/>
            </p:blipFill>
            <p:spPr>
              <a:xfrm>
                <a:off x="3302000" y="1770380"/>
                <a:ext cx="95885" cy="102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9" name="Ink 38"/>
              <p14:cNvContentPartPr/>
              <p14:nvPr/>
            </p14:nvContentPartPr>
            <p14:xfrm>
              <a:off x="3517900" y="1770380"/>
              <a:ext cx="1873885" cy="63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55"/>
            </p:blipFill>
            <p:spPr>
              <a:xfrm>
                <a:off x="3517900" y="1770380"/>
                <a:ext cx="18738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40" name="Ink 39"/>
              <p14:cNvContentPartPr/>
              <p14:nvPr/>
            </p14:nvContentPartPr>
            <p14:xfrm>
              <a:off x="3505200" y="1719580"/>
              <a:ext cx="102235" cy="5778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57"/>
            </p:blipFill>
            <p:spPr>
              <a:xfrm>
                <a:off x="3505200" y="1719580"/>
                <a:ext cx="102235" cy="57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41" name="Ink 40"/>
              <p14:cNvContentPartPr/>
              <p14:nvPr/>
            </p14:nvContentPartPr>
            <p14:xfrm>
              <a:off x="3517900" y="1776730"/>
              <a:ext cx="102235" cy="9588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59"/>
            </p:blipFill>
            <p:spPr>
              <a:xfrm>
                <a:off x="3517900" y="1776730"/>
                <a:ext cx="102235" cy="95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42" name="Ink 41"/>
              <p14:cNvContentPartPr/>
              <p14:nvPr/>
            </p14:nvContentPartPr>
            <p14:xfrm>
              <a:off x="6750050" y="1725930"/>
              <a:ext cx="3328035" cy="7683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61"/>
            </p:blipFill>
            <p:spPr>
              <a:xfrm>
                <a:off x="6750050" y="1725930"/>
                <a:ext cx="332803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43" name="Ink 42"/>
              <p14:cNvContentPartPr/>
              <p14:nvPr/>
            </p14:nvContentPartPr>
            <p14:xfrm>
              <a:off x="10007600" y="1656080"/>
              <a:ext cx="83185" cy="7683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63"/>
            </p:blipFill>
            <p:spPr>
              <a:xfrm>
                <a:off x="10007600" y="1656080"/>
                <a:ext cx="8318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44" name="Ink 43"/>
              <p14:cNvContentPartPr/>
              <p14:nvPr/>
            </p14:nvContentPartPr>
            <p14:xfrm>
              <a:off x="10001250" y="1732280"/>
              <a:ext cx="89535" cy="14033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65"/>
            </p:blipFill>
            <p:spPr>
              <a:xfrm>
                <a:off x="10001250" y="1732280"/>
                <a:ext cx="89535" cy="140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45" name="Ink 44"/>
              <p14:cNvContentPartPr/>
              <p14:nvPr/>
            </p14:nvContentPartPr>
            <p14:xfrm>
              <a:off x="3568700" y="1389380"/>
              <a:ext cx="1626235" cy="1968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67"/>
            </p:blipFill>
            <p:spPr>
              <a:xfrm>
                <a:off x="3568700" y="1389380"/>
                <a:ext cx="1626235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6" name="Ink 45"/>
              <p14:cNvContentPartPr/>
              <p14:nvPr/>
            </p14:nvContentPartPr>
            <p14:xfrm>
              <a:off x="5194300" y="1408430"/>
              <a:ext cx="635" cy="63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"/>
            </p:blipFill>
            <p:spPr>
              <a:xfrm>
                <a:off x="5194300" y="140843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7" name="Ink 46"/>
              <p14:cNvContentPartPr/>
              <p14:nvPr/>
            </p14:nvContentPartPr>
            <p14:xfrm>
              <a:off x="5575300" y="1370330"/>
              <a:ext cx="1727835" cy="698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70"/>
            </p:blipFill>
            <p:spPr>
              <a:xfrm>
                <a:off x="5575300" y="1370330"/>
                <a:ext cx="1727835" cy="6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8" name="Ink 47"/>
              <p14:cNvContentPartPr/>
              <p14:nvPr/>
            </p14:nvContentPartPr>
            <p14:xfrm>
              <a:off x="7715250" y="1351280"/>
              <a:ext cx="1981835" cy="2603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72"/>
            </p:blipFill>
            <p:spPr>
              <a:xfrm>
                <a:off x="7715250" y="1351280"/>
                <a:ext cx="1981835" cy="26035"/>
              </a:xfrm>
              <a:prstGeom prst="rect"/>
            </p:spPr>
          </p:pic>
        </mc:Fallback>
      </mc:AlternateContent>
      <p:sp>
        <p:nvSpPr>
          <p:cNvPr id="49" name="Text Box 48"/>
          <p:cNvSpPr txBox="1"/>
          <p:nvPr/>
        </p:nvSpPr>
        <p:spPr>
          <a:xfrm>
            <a:off x="5501640" y="1648460"/>
            <a:ext cx="1249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Host id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(24 bit)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2044700" y="1600835"/>
            <a:ext cx="915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Network id (8 bit)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5132705" y="532130"/>
            <a:ext cx="770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32 bit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1419860" y="1093470"/>
            <a:ext cx="15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1544320" y="2453005"/>
            <a:ext cx="89185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In class A addressing the first bit of first octate is reserved as 0.</a:t>
            </a:r>
            <a:endParaRPr lang="en-US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Total ip address possible = 2^31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US">
                <a:highlight>
                  <a:srgbClr val="FF0000"/>
                </a:highlight>
                <a:latin typeface="Times New Roman" panose="02020603050405020304" charset="0"/>
                <a:cs typeface="Times New Roman" panose="02020603050405020304" charset="0"/>
              </a:rPr>
              <a:t> 0000000 = 0</a:t>
            </a:r>
            <a:endParaRPr lang="en-US">
              <a:highlight>
                <a:srgbClr val="FF00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0 0000001 = 1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US">
                <a:highlight>
                  <a:srgbClr val="FF0000"/>
                </a:highlight>
                <a:latin typeface="Times New Roman" panose="02020603050405020304" charset="0"/>
                <a:cs typeface="Times New Roman" panose="02020603050405020304" charset="0"/>
              </a:rPr>
              <a:t> 1111111 = 127</a:t>
            </a:r>
            <a:endParaRPr lang="en-US">
              <a:highlight>
                <a:srgbClr val="FF00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5614035" y="3116580"/>
            <a:ext cx="56095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Total Network possible = 2^7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Out of 128 the first and last address is not used.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Because the first address indicates the particular network and the last id is used for broadcast.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So, actual usable network possible = (2^7) -2 = 126.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No. of host possible = (2^24) - 2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Range : (0.0.0.0 to 127.255.255.255)</a:t>
            </a:r>
            <a:endParaRPr lang="en-US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3602990" y="1067435"/>
            <a:ext cx="1597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8 bit</a:t>
            </a:r>
            <a:endParaRPr lang="en-US"/>
          </a:p>
        </p:txBody>
      </p:sp>
      <p:sp>
        <p:nvSpPr>
          <p:cNvPr id="56" name="Text Box 55"/>
          <p:cNvSpPr txBox="1"/>
          <p:nvPr>
            <p:custDataLst>
              <p:tags r:id="rId73"/>
            </p:custDataLst>
          </p:nvPr>
        </p:nvSpPr>
        <p:spPr>
          <a:xfrm>
            <a:off x="5614035" y="1002030"/>
            <a:ext cx="1597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8 bit</a:t>
            </a:r>
            <a:endParaRPr lang="en-US"/>
          </a:p>
        </p:txBody>
      </p:sp>
      <p:sp>
        <p:nvSpPr>
          <p:cNvPr id="57" name="Text Box 56"/>
          <p:cNvSpPr txBox="1"/>
          <p:nvPr>
            <p:custDataLst>
              <p:tags r:id="rId74"/>
            </p:custDataLst>
          </p:nvPr>
        </p:nvSpPr>
        <p:spPr>
          <a:xfrm>
            <a:off x="7907020" y="1002030"/>
            <a:ext cx="1597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8 bit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9857105" y="6181725"/>
            <a:ext cx="222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- By Sayak Pal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285"/>
            <a:ext cx="10515600" cy="5928995"/>
          </a:xfrm>
        </p:spPr>
        <p:txBody>
          <a:bodyPr/>
          <a:p>
            <a:pPr marL="0" indent="0" algn="ctr">
              <a:buNone/>
            </a:pPr>
            <a:r>
              <a:rPr lang="en-US" sz="2000" b="1" u="sng">
                <a:latin typeface="Times New Roman" panose="02020603050405020304" charset="0"/>
                <a:cs typeface="Times New Roman" panose="02020603050405020304" charset="0"/>
              </a:rPr>
              <a:t>Class B addressing</a:t>
            </a:r>
            <a:endParaRPr 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sz="2000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Ink 4"/>
              <p14:cNvContentPartPr/>
              <p14:nvPr/>
            </p14:nvContentPartPr>
            <p14:xfrm>
              <a:off x="1419860" y="933450"/>
              <a:ext cx="8679180" cy="101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1419860" y="933450"/>
                <a:ext cx="867918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Ink 5"/>
              <p14:cNvContentPartPr/>
              <p14:nvPr/>
            </p14:nvContentPartPr>
            <p14:xfrm>
              <a:off x="1405255" y="930910"/>
              <a:ext cx="8890" cy="669925"/>
            </p14:xfrm>
          </p:contentPart>
        </mc:Choice>
        <mc:Fallback xmlns="">
          <p:pic>
            <p:nvPicPr>
              <p:cNvPr id="6" name="Ink 5"/>
            </p:nvPicPr>
            <p:blipFill>
              <a:blip r:embed="rId4"/>
            </p:blipFill>
            <p:spPr>
              <a:xfrm>
                <a:off x="1405255" y="930910"/>
                <a:ext cx="8890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Ink 6"/>
              <p14:cNvContentPartPr/>
              <p14:nvPr/>
            </p14:nvContentPartPr>
            <p14:xfrm>
              <a:off x="1405255" y="1557655"/>
              <a:ext cx="8628380" cy="431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6"/>
            </p:blipFill>
            <p:spPr>
              <a:xfrm>
                <a:off x="1405255" y="1557655"/>
                <a:ext cx="8628380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Ink 7"/>
              <p14:cNvContentPartPr/>
              <p14:nvPr/>
            </p14:nvContentPartPr>
            <p14:xfrm>
              <a:off x="10033000" y="1557655"/>
              <a:ext cx="635" cy="635"/>
            </p14:xfrm>
          </p:contentPart>
        </mc:Choice>
        <mc:Fallback xmlns="">
          <p:pic>
            <p:nvPicPr>
              <p:cNvPr id="8" name="Ink 7"/>
            </p:nvPicPr>
            <p:blipFill>
              <a:blip r:embed="rId8"/>
            </p:blipFill>
            <p:spPr>
              <a:xfrm>
                <a:off x="10033000" y="155765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Ink 8"/>
              <p14:cNvContentPartPr/>
              <p14:nvPr/>
            </p14:nvContentPartPr>
            <p14:xfrm>
              <a:off x="10083800" y="922655"/>
              <a:ext cx="17145" cy="6527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10083800" y="922655"/>
                <a:ext cx="17145" cy="652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9973310" y="1549400"/>
              <a:ext cx="119380" cy="260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2"/>
            </p:blipFill>
            <p:spPr>
              <a:xfrm>
                <a:off x="9973310" y="1549400"/>
                <a:ext cx="119380" cy="2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Ink 13"/>
              <p14:cNvContentPartPr/>
              <p14:nvPr/>
            </p14:nvContentPartPr>
            <p14:xfrm>
              <a:off x="1447800" y="777875"/>
              <a:ext cx="3700145" cy="1778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4"/>
            </p:blipFill>
            <p:spPr>
              <a:xfrm>
                <a:off x="1447800" y="777875"/>
                <a:ext cx="37001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Ink 14"/>
              <p14:cNvContentPartPr/>
              <p14:nvPr/>
            </p14:nvContentPartPr>
            <p14:xfrm>
              <a:off x="1379855" y="685165"/>
              <a:ext cx="110490" cy="11874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6"/>
            </p:blipFill>
            <p:spPr>
              <a:xfrm>
                <a:off x="1379855" y="685165"/>
                <a:ext cx="110490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Ink 15"/>
              <p14:cNvContentPartPr/>
              <p14:nvPr/>
            </p14:nvContentPartPr>
            <p14:xfrm>
              <a:off x="1379855" y="803275"/>
              <a:ext cx="110490" cy="10223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8"/>
            </p:blipFill>
            <p:spPr>
              <a:xfrm>
                <a:off x="1379855" y="803275"/>
                <a:ext cx="110490" cy="102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Ink 19"/>
              <p14:cNvContentPartPr/>
              <p14:nvPr/>
            </p14:nvContentPartPr>
            <p14:xfrm>
              <a:off x="5909310" y="770255"/>
              <a:ext cx="4132580" cy="63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0"/>
            </p:blipFill>
            <p:spPr>
              <a:xfrm>
                <a:off x="5909310" y="770255"/>
                <a:ext cx="413258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1" name="Ink 20"/>
              <p14:cNvContentPartPr/>
              <p14:nvPr/>
            </p14:nvContentPartPr>
            <p14:xfrm>
              <a:off x="9829800" y="694055"/>
              <a:ext cx="194945" cy="7683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22"/>
            </p:blipFill>
            <p:spPr>
              <a:xfrm>
                <a:off x="9829800" y="694055"/>
                <a:ext cx="19494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2" name="Ink 21"/>
              <p14:cNvContentPartPr/>
              <p14:nvPr/>
            </p14:nvContentPartPr>
            <p14:xfrm>
              <a:off x="9871710" y="770255"/>
              <a:ext cx="153035" cy="12763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24"/>
            </p:blipFill>
            <p:spPr>
              <a:xfrm>
                <a:off x="9871710" y="770255"/>
                <a:ext cx="153035" cy="127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3" name="Ink 22"/>
              <p14:cNvContentPartPr/>
              <p14:nvPr/>
            </p14:nvContentPartPr>
            <p14:xfrm>
              <a:off x="5391150" y="948690"/>
              <a:ext cx="635" cy="62674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26"/>
            </p:blipFill>
            <p:spPr>
              <a:xfrm>
                <a:off x="5391150" y="948690"/>
                <a:ext cx="635" cy="626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4" name="Ink 23"/>
              <p14:cNvContentPartPr/>
              <p14:nvPr/>
            </p14:nvContentPartPr>
            <p14:xfrm>
              <a:off x="1466850" y="1403985"/>
              <a:ext cx="133985" cy="1333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28"/>
            </p:blipFill>
            <p:spPr>
              <a:xfrm>
                <a:off x="1466850" y="1403985"/>
                <a:ext cx="133985" cy="13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5" name="Ink 24"/>
              <p14:cNvContentPartPr/>
              <p14:nvPr/>
            </p14:nvContentPartPr>
            <p14:xfrm>
              <a:off x="1701800" y="1416685"/>
              <a:ext cx="191135" cy="698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30"/>
            </p:blipFill>
            <p:spPr>
              <a:xfrm>
                <a:off x="1701800" y="1416685"/>
                <a:ext cx="191135" cy="6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6" name="Ink 25"/>
              <p14:cNvContentPartPr/>
              <p14:nvPr/>
            </p14:nvContentPartPr>
            <p14:xfrm>
              <a:off x="1968500" y="1448435"/>
              <a:ext cx="203835" cy="1333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32"/>
            </p:blipFill>
            <p:spPr>
              <a:xfrm>
                <a:off x="1968500" y="1448435"/>
                <a:ext cx="203835" cy="13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7" name="Ink 26"/>
              <p14:cNvContentPartPr/>
              <p14:nvPr/>
            </p14:nvContentPartPr>
            <p14:xfrm>
              <a:off x="2260600" y="1448435"/>
              <a:ext cx="13398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4"/>
            </p:blipFill>
            <p:spPr>
              <a:xfrm>
                <a:off x="2260600" y="1448435"/>
                <a:ext cx="1339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8" name="Ink 27"/>
              <p14:cNvContentPartPr/>
              <p14:nvPr/>
            </p14:nvContentPartPr>
            <p14:xfrm>
              <a:off x="2476500" y="1442085"/>
              <a:ext cx="203835" cy="698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36"/>
            </p:blipFill>
            <p:spPr>
              <a:xfrm>
                <a:off x="2476500" y="1442085"/>
                <a:ext cx="203835" cy="6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9" name="Ink 28"/>
              <p14:cNvContentPartPr/>
              <p14:nvPr/>
            </p14:nvContentPartPr>
            <p14:xfrm>
              <a:off x="2800350" y="1442085"/>
              <a:ext cx="159385" cy="63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38"/>
            </p:blipFill>
            <p:spPr>
              <a:xfrm>
                <a:off x="2800350" y="1442085"/>
                <a:ext cx="1593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0" name="Ink 29"/>
              <p14:cNvContentPartPr/>
              <p14:nvPr/>
            </p14:nvContentPartPr>
            <p14:xfrm>
              <a:off x="3041650" y="1442085"/>
              <a:ext cx="159385" cy="63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8"/>
            </p:blipFill>
            <p:spPr>
              <a:xfrm>
                <a:off x="3041650" y="1442085"/>
                <a:ext cx="1593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1" name="Ink 30"/>
              <p14:cNvContentPartPr/>
              <p14:nvPr/>
            </p14:nvContentPartPr>
            <p14:xfrm>
              <a:off x="3295650" y="1442085"/>
              <a:ext cx="121285" cy="63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41"/>
            </p:blipFill>
            <p:spPr>
              <a:xfrm>
                <a:off x="3295650" y="1442085"/>
                <a:ext cx="1212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33" name="Ink 32"/>
              <p14:cNvContentPartPr/>
              <p14:nvPr/>
            </p14:nvContentPartPr>
            <p14:xfrm>
              <a:off x="1422400" y="1751330"/>
              <a:ext cx="616585" cy="1333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43"/>
            </p:blipFill>
            <p:spPr>
              <a:xfrm>
                <a:off x="1422400" y="1751330"/>
                <a:ext cx="616585" cy="13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34" name="Ink 33"/>
              <p14:cNvContentPartPr/>
              <p14:nvPr/>
            </p14:nvContentPartPr>
            <p14:xfrm>
              <a:off x="1409700" y="1649730"/>
              <a:ext cx="70485" cy="1149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45"/>
            </p:blipFill>
            <p:spPr>
              <a:xfrm>
                <a:off x="1409700" y="1649730"/>
                <a:ext cx="70485" cy="114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5" name="Ink 34"/>
              <p14:cNvContentPartPr/>
              <p14:nvPr/>
            </p14:nvContentPartPr>
            <p14:xfrm>
              <a:off x="1428750" y="1744980"/>
              <a:ext cx="70485" cy="12128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47"/>
            </p:blipFill>
            <p:spPr>
              <a:xfrm>
                <a:off x="1428750" y="1744980"/>
                <a:ext cx="70485" cy="121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6" name="Ink 35"/>
              <p14:cNvContentPartPr/>
              <p14:nvPr/>
            </p14:nvContentPartPr>
            <p14:xfrm flipV="1">
              <a:off x="3295650" y="1790065"/>
              <a:ext cx="1962150" cy="7620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49"/>
            </p:blipFill>
            <p:spPr>
              <a:xfrm flipV="1">
                <a:off x="3295650" y="1790065"/>
                <a:ext cx="19621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7" name="Ink 36"/>
              <p14:cNvContentPartPr/>
              <p14:nvPr/>
            </p14:nvContentPartPr>
            <p14:xfrm>
              <a:off x="5161915" y="1762760"/>
              <a:ext cx="95885" cy="7683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51"/>
            </p:blipFill>
            <p:spPr>
              <a:xfrm>
                <a:off x="5161915" y="1762760"/>
                <a:ext cx="9588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8" name="Ink 37"/>
              <p14:cNvContentPartPr/>
              <p14:nvPr/>
            </p14:nvContentPartPr>
            <p14:xfrm>
              <a:off x="5147945" y="1846580"/>
              <a:ext cx="95885" cy="10223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53"/>
            </p:blipFill>
            <p:spPr>
              <a:xfrm>
                <a:off x="5147945" y="1846580"/>
                <a:ext cx="95885" cy="102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9" name="Ink 38"/>
              <p14:cNvContentPartPr/>
              <p14:nvPr/>
            </p14:nvContentPartPr>
            <p14:xfrm>
              <a:off x="5391150" y="1846580"/>
              <a:ext cx="1739265" cy="7620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55"/>
            </p:blipFill>
            <p:spPr>
              <a:xfrm>
                <a:off x="5391150" y="1846580"/>
                <a:ext cx="173926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40" name="Ink 39"/>
              <p14:cNvContentPartPr/>
              <p14:nvPr/>
            </p14:nvContentPartPr>
            <p14:xfrm>
              <a:off x="5391785" y="1788795"/>
              <a:ext cx="102235" cy="5778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57"/>
            </p:blipFill>
            <p:spPr>
              <a:xfrm>
                <a:off x="5391785" y="1788795"/>
                <a:ext cx="102235" cy="57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41" name="Ink 40"/>
              <p14:cNvContentPartPr/>
              <p14:nvPr/>
            </p14:nvContentPartPr>
            <p14:xfrm>
              <a:off x="5391150" y="1846580"/>
              <a:ext cx="102235" cy="9588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59"/>
            </p:blipFill>
            <p:spPr>
              <a:xfrm>
                <a:off x="5391150" y="1846580"/>
                <a:ext cx="102235" cy="95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42" name="Ink 41"/>
              <p14:cNvContentPartPr/>
              <p14:nvPr/>
            </p14:nvContentPartPr>
            <p14:xfrm>
              <a:off x="8018145" y="1719580"/>
              <a:ext cx="2059940" cy="8255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61"/>
            </p:blipFill>
            <p:spPr>
              <a:xfrm>
                <a:off x="8018145" y="1719580"/>
                <a:ext cx="205994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43" name="Ink 42"/>
              <p14:cNvContentPartPr/>
              <p14:nvPr/>
            </p14:nvContentPartPr>
            <p14:xfrm>
              <a:off x="10007600" y="1656080"/>
              <a:ext cx="83185" cy="7683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63"/>
            </p:blipFill>
            <p:spPr>
              <a:xfrm>
                <a:off x="10007600" y="1656080"/>
                <a:ext cx="8318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44" name="Ink 43"/>
              <p14:cNvContentPartPr/>
              <p14:nvPr/>
            </p14:nvContentPartPr>
            <p14:xfrm>
              <a:off x="10001250" y="1732280"/>
              <a:ext cx="89535" cy="14033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65"/>
            </p:blipFill>
            <p:spPr>
              <a:xfrm>
                <a:off x="10001250" y="1732280"/>
                <a:ext cx="89535" cy="140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46" name="Ink 45"/>
              <p14:cNvContentPartPr/>
              <p14:nvPr/>
            </p14:nvContentPartPr>
            <p14:xfrm>
              <a:off x="5194300" y="1408430"/>
              <a:ext cx="635" cy="63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"/>
            </p:blipFill>
            <p:spPr>
              <a:xfrm>
                <a:off x="5194300" y="140843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7" name="Ink 46"/>
              <p14:cNvContentPartPr/>
              <p14:nvPr/>
            </p14:nvContentPartPr>
            <p14:xfrm>
              <a:off x="5575300" y="1370330"/>
              <a:ext cx="1727835" cy="698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68"/>
            </p:blipFill>
            <p:spPr>
              <a:xfrm>
                <a:off x="5575300" y="1370330"/>
                <a:ext cx="1727835" cy="6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8" name="Ink 47"/>
              <p14:cNvContentPartPr/>
              <p14:nvPr/>
            </p14:nvContentPartPr>
            <p14:xfrm>
              <a:off x="7715250" y="1351280"/>
              <a:ext cx="1981835" cy="2603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70"/>
            </p:blipFill>
            <p:spPr>
              <a:xfrm>
                <a:off x="7715250" y="1351280"/>
                <a:ext cx="1981835" cy="26035"/>
              </a:xfrm>
              <a:prstGeom prst="rect"/>
            </p:spPr>
          </p:pic>
        </mc:Fallback>
      </mc:AlternateContent>
      <p:sp>
        <p:nvSpPr>
          <p:cNvPr id="49" name="Text Box 48"/>
          <p:cNvSpPr txBox="1"/>
          <p:nvPr/>
        </p:nvSpPr>
        <p:spPr>
          <a:xfrm>
            <a:off x="6962140" y="1539240"/>
            <a:ext cx="1249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Host id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(16 bit)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2260600" y="1575435"/>
            <a:ext cx="1035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Network id (16 bit)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5132705" y="532130"/>
            <a:ext cx="770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32 bit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1701800" y="1112520"/>
            <a:ext cx="15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1236980" y="2453005"/>
            <a:ext cx="9870440" cy="3724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In class B addressing the first two bit of first octate is reserved as 10.</a:t>
            </a:r>
            <a:endParaRPr lang="en-US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Total ip address possible = 2^30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10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000000 = 128</a:t>
            </a:r>
            <a:endParaRPr lang="en-US">
              <a:highlight>
                <a:srgbClr val="FF00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10 000001 = 129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10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1111111 = 191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5614035" y="3116580"/>
            <a:ext cx="52438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Total Network possible = 2^14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So, actual usable network possible = (2^14)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No. of host possible = (2^16) - 2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128.0.0.0 to 191.255.255.255 belonging to class B.</a:t>
            </a:r>
            <a:endParaRPr lang="en-US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There is another octate, so for 64 values(128 to 191) there are (0 to 255) values. Therefore total 64*256 = 2^14 networks.</a:t>
            </a:r>
            <a:endParaRPr lang="en-US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6" name="Text Box 55"/>
          <p:cNvSpPr txBox="1"/>
          <p:nvPr>
            <p:custDataLst>
              <p:tags r:id="rId71"/>
            </p:custDataLst>
          </p:nvPr>
        </p:nvSpPr>
        <p:spPr>
          <a:xfrm>
            <a:off x="5614035" y="1002030"/>
            <a:ext cx="1597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8 bit</a:t>
            </a:r>
            <a:endParaRPr lang="en-US"/>
          </a:p>
        </p:txBody>
      </p:sp>
      <p:sp>
        <p:nvSpPr>
          <p:cNvPr id="57" name="Text Box 56"/>
          <p:cNvSpPr txBox="1"/>
          <p:nvPr>
            <p:custDataLst>
              <p:tags r:id="rId72"/>
            </p:custDataLst>
          </p:nvPr>
        </p:nvSpPr>
        <p:spPr>
          <a:xfrm>
            <a:off x="7907020" y="1002030"/>
            <a:ext cx="1597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8 bit</a:t>
            </a:r>
            <a:endParaRPr lang="en-US"/>
          </a:p>
        </p:txBody>
      </p:sp>
      <p:sp>
        <p:nvSpPr>
          <p:cNvPr id="2" name="Text Box 1"/>
          <p:cNvSpPr txBox="1"/>
          <p:nvPr>
            <p:custDataLst>
              <p:tags r:id="rId73"/>
            </p:custDataLst>
          </p:nvPr>
        </p:nvSpPr>
        <p:spPr>
          <a:xfrm>
            <a:off x="1438275" y="1112520"/>
            <a:ext cx="15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12" name="Ink 11"/>
              <p14:cNvContentPartPr/>
              <p14:nvPr/>
            </p14:nvContentPartPr>
            <p14:xfrm>
              <a:off x="3565525" y="1440180"/>
              <a:ext cx="163830" cy="6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75"/>
            </p:blipFill>
            <p:spPr>
              <a:xfrm>
                <a:off x="3565525" y="1440180"/>
                <a:ext cx="16383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13" name="Ink 12"/>
              <p14:cNvContentPartPr/>
              <p14:nvPr/>
            </p14:nvContentPartPr>
            <p14:xfrm>
              <a:off x="3844290" y="1449705"/>
              <a:ext cx="212090" cy="1968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77"/>
            </p:blipFill>
            <p:spPr>
              <a:xfrm>
                <a:off x="3844290" y="1449705"/>
                <a:ext cx="212090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17" name="Ink 16"/>
              <p14:cNvContentPartPr/>
              <p14:nvPr/>
            </p14:nvContentPartPr>
            <p14:xfrm>
              <a:off x="4152265" y="1468755"/>
              <a:ext cx="144780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79"/>
            </p:blipFill>
            <p:spPr>
              <a:xfrm>
                <a:off x="4152265" y="1468755"/>
                <a:ext cx="14478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18" name="Ink 17"/>
              <p14:cNvContentPartPr/>
              <p14:nvPr/>
            </p14:nvContentPartPr>
            <p14:xfrm>
              <a:off x="4354195" y="1468755"/>
              <a:ext cx="144780" cy="101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81"/>
            </p:blipFill>
            <p:spPr>
              <a:xfrm>
                <a:off x="4354195" y="1468755"/>
                <a:ext cx="14478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19" name="Ink 18"/>
              <p14:cNvContentPartPr/>
              <p14:nvPr/>
            </p14:nvContentPartPr>
            <p14:xfrm>
              <a:off x="4575810" y="1468755"/>
              <a:ext cx="144780" cy="1968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83"/>
            </p:blipFill>
            <p:spPr>
              <a:xfrm>
                <a:off x="4575810" y="1468755"/>
                <a:ext cx="144780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32" name="Ink 31"/>
              <p14:cNvContentPartPr/>
              <p14:nvPr/>
            </p14:nvContentPartPr>
            <p14:xfrm>
              <a:off x="4845050" y="1468755"/>
              <a:ext cx="154305" cy="63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85"/>
            </p:blipFill>
            <p:spPr>
              <a:xfrm>
                <a:off x="4845050" y="1468755"/>
                <a:ext cx="15430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58" name="Ink 57"/>
              <p14:cNvContentPartPr/>
              <p14:nvPr/>
            </p14:nvContentPartPr>
            <p14:xfrm>
              <a:off x="5076190" y="1468755"/>
              <a:ext cx="125730" cy="63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87"/>
            </p:blipFill>
            <p:spPr>
              <a:xfrm>
                <a:off x="5076190" y="1468755"/>
                <a:ext cx="12573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9" name="Ink 58"/>
              <p14:cNvContentPartPr/>
              <p14:nvPr/>
            </p14:nvContentPartPr>
            <p14:xfrm>
              <a:off x="5258435" y="1468755"/>
              <a:ext cx="135890" cy="1016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89"/>
            </p:blipFill>
            <p:spPr>
              <a:xfrm>
                <a:off x="5258435" y="1468755"/>
                <a:ext cx="13589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60" name="Ink 59"/>
              <p14:cNvContentPartPr/>
              <p14:nvPr/>
            </p14:nvContentPartPr>
            <p14:xfrm>
              <a:off x="1390650" y="968375"/>
              <a:ext cx="2059940" cy="61658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91"/>
            </p:blipFill>
            <p:spPr>
              <a:xfrm>
                <a:off x="1390650" y="968375"/>
                <a:ext cx="2059940" cy="616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61" name="Ink 60"/>
              <p14:cNvContentPartPr/>
              <p14:nvPr/>
            </p14:nvContentPartPr>
            <p14:xfrm>
              <a:off x="3411220" y="920115"/>
              <a:ext cx="1972945" cy="72263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93"/>
            </p:blipFill>
            <p:spPr>
              <a:xfrm>
                <a:off x="3411220" y="920115"/>
                <a:ext cx="1972945" cy="722630"/>
              </a:xfrm>
              <a:prstGeom prst="rect"/>
            </p:spPr>
          </p:pic>
        </mc:Fallback>
      </mc:AlternateContent>
      <p:sp>
        <p:nvSpPr>
          <p:cNvPr id="4" name="Text Box 3"/>
          <p:cNvSpPr txBox="1"/>
          <p:nvPr>
            <p:custDataLst>
              <p:tags r:id="rId94"/>
            </p:custDataLst>
          </p:nvPr>
        </p:nvSpPr>
        <p:spPr>
          <a:xfrm>
            <a:off x="9857105" y="6181725"/>
            <a:ext cx="222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- By Sayak Pal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285"/>
            <a:ext cx="10515600" cy="5928995"/>
          </a:xfrm>
        </p:spPr>
        <p:txBody>
          <a:bodyPr/>
          <a:p>
            <a:pPr marL="0" indent="0" algn="ctr">
              <a:buNone/>
            </a:pPr>
            <a:r>
              <a:rPr lang="en-US" sz="2000" b="1" u="sng">
                <a:latin typeface="Times New Roman" panose="02020603050405020304" charset="0"/>
                <a:cs typeface="Times New Roman" panose="02020603050405020304" charset="0"/>
              </a:rPr>
              <a:t>Class C addressing</a:t>
            </a:r>
            <a:endParaRPr 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sz="2000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Ink 4"/>
              <p14:cNvContentPartPr/>
              <p14:nvPr/>
            </p14:nvContentPartPr>
            <p14:xfrm>
              <a:off x="1419860" y="933450"/>
              <a:ext cx="8679180" cy="101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1419860" y="933450"/>
                <a:ext cx="867918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Ink 5"/>
              <p14:cNvContentPartPr/>
              <p14:nvPr/>
            </p14:nvContentPartPr>
            <p14:xfrm>
              <a:off x="1405255" y="930910"/>
              <a:ext cx="8890" cy="669925"/>
            </p14:xfrm>
          </p:contentPart>
        </mc:Choice>
        <mc:Fallback xmlns="">
          <p:pic>
            <p:nvPicPr>
              <p:cNvPr id="6" name="Ink 5"/>
            </p:nvPicPr>
            <p:blipFill>
              <a:blip r:embed="rId4"/>
            </p:blipFill>
            <p:spPr>
              <a:xfrm>
                <a:off x="1405255" y="930910"/>
                <a:ext cx="8890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Ink 6"/>
              <p14:cNvContentPartPr/>
              <p14:nvPr/>
            </p14:nvContentPartPr>
            <p14:xfrm>
              <a:off x="1405255" y="1557655"/>
              <a:ext cx="8628380" cy="431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6"/>
            </p:blipFill>
            <p:spPr>
              <a:xfrm>
                <a:off x="1405255" y="1557655"/>
                <a:ext cx="8628380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Ink 7"/>
              <p14:cNvContentPartPr/>
              <p14:nvPr/>
            </p14:nvContentPartPr>
            <p14:xfrm>
              <a:off x="10033000" y="1557655"/>
              <a:ext cx="635" cy="635"/>
            </p14:xfrm>
          </p:contentPart>
        </mc:Choice>
        <mc:Fallback xmlns="">
          <p:pic>
            <p:nvPicPr>
              <p:cNvPr id="8" name="Ink 7"/>
            </p:nvPicPr>
            <p:blipFill>
              <a:blip r:embed="rId8"/>
            </p:blipFill>
            <p:spPr>
              <a:xfrm>
                <a:off x="10033000" y="155765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Ink 8"/>
              <p14:cNvContentPartPr/>
              <p14:nvPr/>
            </p14:nvContentPartPr>
            <p14:xfrm>
              <a:off x="10083800" y="922655"/>
              <a:ext cx="17145" cy="6527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10083800" y="922655"/>
                <a:ext cx="17145" cy="652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9973310" y="1549400"/>
              <a:ext cx="119380" cy="260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2"/>
            </p:blipFill>
            <p:spPr>
              <a:xfrm>
                <a:off x="9973310" y="1549400"/>
                <a:ext cx="119380" cy="2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Ink 13"/>
              <p14:cNvContentPartPr/>
              <p14:nvPr/>
            </p14:nvContentPartPr>
            <p14:xfrm>
              <a:off x="1447800" y="777875"/>
              <a:ext cx="3700145" cy="1778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4"/>
            </p:blipFill>
            <p:spPr>
              <a:xfrm>
                <a:off x="1447800" y="777875"/>
                <a:ext cx="37001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Ink 14"/>
              <p14:cNvContentPartPr/>
              <p14:nvPr/>
            </p14:nvContentPartPr>
            <p14:xfrm>
              <a:off x="1379855" y="685165"/>
              <a:ext cx="110490" cy="11874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6"/>
            </p:blipFill>
            <p:spPr>
              <a:xfrm>
                <a:off x="1379855" y="685165"/>
                <a:ext cx="110490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Ink 15"/>
              <p14:cNvContentPartPr/>
              <p14:nvPr/>
            </p14:nvContentPartPr>
            <p14:xfrm>
              <a:off x="1379855" y="803275"/>
              <a:ext cx="110490" cy="10223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8"/>
            </p:blipFill>
            <p:spPr>
              <a:xfrm>
                <a:off x="1379855" y="803275"/>
                <a:ext cx="110490" cy="102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Ink 19"/>
              <p14:cNvContentPartPr/>
              <p14:nvPr/>
            </p14:nvContentPartPr>
            <p14:xfrm>
              <a:off x="5909310" y="770255"/>
              <a:ext cx="4132580" cy="63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0"/>
            </p:blipFill>
            <p:spPr>
              <a:xfrm>
                <a:off x="5909310" y="770255"/>
                <a:ext cx="413258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1" name="Ink 20"/>
              <p14:cNvContentPartPr/>
              <p14:nvPr/>
            </p14:nvContentPartPr>
            <p14:xfrm>
              <a:off x="9829800" y="694055"/>
              <a:ext cx="194945" cy="7683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22"/>
            </p:blipFill>
            <p:spPr>
              <a:xfrm>
                <a:off x="9829800" y="694055"/>
                <a:ext cx="19494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2" name="Ink 21"/>
              <p14:cNvContentPartPr/>
              <p14:nvPr/>
            </p14:nvContentPartPr>
            <p14:xfrm>
              <a:off x="9871710" y="770255"/>
              <a:ext cx="153035" cy="12763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24"/>
            </p:blipFill>
            <p:spPr>
              <a:xfrm>
                <a:off x="9871710" y="770255"/>
                <a:ext cx="153035" cy="127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3" name="Ink 22"/>
              <p14:cNvContentPartPr/>
              <p14:nvPr/>
            </p14:nvContentPartPr>
            <p14:xfrm>
              <a:off x="7468870" y="920115"/>
              <a:ext cx="635" cy="62674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26"/>
            </p:blipFill>
            <p:spPr>
              <a:xfrm>
                <a:off x="7468870" y="920115"/>
                <a:ext cx="635" cy="626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4" name="Ink 23"/>
              <p14:cNvContentPartPr/>
              <p14:nvPr/>
            </p14:nvContentPartPr>
            <p14:xfrm>
              <a:off x="1466850" y="1403985"/>
              <a:ext cx="133985" cy="1333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28"/>
            </p:blipFill>
            <p:spPr>
              <a:xfrm>
                <a:off x="1466850" y="1403985"/>
                <a:ext cx="133985" cy="13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5" name="Ink 24"/>
              <p14:cNvContentPartPr/>
              <p14:nvPr/>
            </p14:nvContentPartPr>
            <p14:xfrm>
              <a:off x="1701800" y="1416685"/>
              <a:ext cx="191135" cy="698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30"/>
            </p:blipFill>
            <p:spPr>
              <a:xfrm>
                <a:off x="1701800" y="1416685"/>
                <a:ext cx="191135" cy="6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6" name="Ink 25"/>
              <p14:cNvContentPartPr/>
              <p14:nvPr/>
            </p14:nvContentPartPr>
            <p14:xfrm>
              <a:off x="1968500" y="1448435"/>
              <a:ext cx="203835" cy="1333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32"/>
            </p:blipFill>
            <p:spPr>
              <a:xfrm>
                <a:off x="1968500" y="1448435"/>
                <a:ext cx="203835" cy="13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7" name="Ink 26"/>
              <p14:cNvContentPartPr/>
              <p14:nvPr/>
            </p14:nvContentPartPr>
            <p14:xfrm>
              <a:off x="2260600" y="1448435"/>
              <a:ext cx="13398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4"/>
            </p:blipFill>
            <p:spPr>
              <a:xfrm>
                <a:off x="2260600" y="1448435"/>
                <a:ext cx="1339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8" name="Ink 27"/>
              <p14:cNvContentPartPr/>
              <p14:nvPr/>
            </p14:nvContentPartPr>
            <p14:xfrm>
              <a:off x="2476500" y="1442085"/>
              <a:ext cx="203835" cy="698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36"/>
            </p:blipFill>
            <p:spPr>
              <a:xfrm>
                <a:off x="2476500" y="1442085"/>
                <a:ext cx="203835" cy="6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9" name="Ink 28"/>
              <p14:cNvContentPartPr/>
              <p14:nvPr/>
            </p14:nvContentPartPr>
            <p14:xfrm>
              <a:off x="2800350" y="1442085"/>
              <a:ext cx="159385" cy="63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38"/>
            </p:blipFill>
            <p:spPr>
              <a:xfrm>
                <a:off x="2800350" y="1442085"/>
                <a:ext cx="1593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0" name="Ink 29"/>
              <p14:cNvContentPartPr/>
              <p14:nvPr/>
            </p14:nvContentPartPr>
            <p14:xfrm>
              <a:off x="3041650" y="1442085"/>
              <a:ext cx="159385" cy="63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8"/>
            </p:blipFill>
            <p:spPr>
              <a:xfrm>
                <a:off x="3041650" y="1442085"/>
                <a:ext cx="1593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1" name="Ink 30"/>
              <p14:cNvContentPartPr/>
              <p14:nvPr/>
            </p14:nvContentPartPr>
            <p14:xfrm>
              <a:off x="3295650" y="1442085"/>
              <a:ext cx="121285" cy="63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41"/>
            </p:blipFill>
            <p:spPr>
              <a:xfrm>
                <a:off x="3295650" y="1442085"/>
                <a:ext cx="1212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33" name="Ink 32"/>
              <p14:cNvContentPartPr/>
              <p14:nvPr/>
            </p14:nvContentPartPr>
            <p14:xfrm>
              <a:off x="1422400" y="1751330"/>
              <a:ext cx="616585" cy="1333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43"/>
            </p:blipFill>
            <p:spPr>
              <a:xfrm>
                <a:off x="1422400" y="1751330"/>
                <a:ext cx="616585" cy="13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34" name="Ink 33"/>
              <p14:cNvContentPartPr/>
              <p14:nvPr/>
            </p14:nvContentPartPr>
            <p14:xfrm>
              <a:off x="1409700" y="1649730"/>
              <a:ext cx="70485" cy="1149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45"/>
            </p:blipFill>
            <p:spPr>
              <a:xfrm>
                <a:off x="1409700" y="1649730"/>
                <a:ext cx="70485" cy="114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5" name="Ink 34"/>
              <p14:cNvContentPartPr/>
              <p14:nvPr/>
            </p14:nvContentPartPr>
            <p14:xfrm>
              <a:off x="1428750" y="1744980"/>
              <a:ext cx="70485" cy="12128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47"/>
            </p:blipFill>
            <p:spPr>
              <a:xfrm>
                <a:off x="1428750" y="1744980"/>
                <a:ext cx="70485" cy="121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6" name="Ink 45"/>
              <p14:cNvContentPartPr/>
              <p14:nvPr/>
            </p14:nvContentPartPr>
            <p14:xfrm>
              <a:off x="5194300" y="1408430"/>
              <a:ext cx="635" cy="63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"/>
            </p:blipFill>
            <p:spPr>
              <a:xfrm>
                <a:off x="5194300" y="140843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8" name="Ink 47"/>
              <p14:cNvContentPartPr/>
              <p14:nvPr/>
            </p14:nvContentPartPr>
            <p14:xfrm>
              <a:off x="7715250" y="1351280"/>
              <a:ext cx="1981835" cy="2603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50"/>
            </p:blipFill>
            <p:spPr>
              <a:xfrm>
                <a:off x="7715250" y="1351280"/>
                <a:ext cx="1981835" cy="26035"/>
              </a:xfrm>
              <a:prstGeom prst="rect"/>
            </p:spPr>
          </p:pic>
        </mc:Fallback>
      </mc:AlternateContent>
      <p:sp>
        <p:nvSpPr>
          <p:cNvPr id="49" name="Text Box 48"/>
          <p:cNvSpPr txBox="1"/>
          <p:nvPr/>
        </p:nvSpPr>
        <p:spPr>
          <a:xfrm>
            <a:off x="8081645" y="1539240"/>
            <a:ext cx="1249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Host id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(8 bit)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2260600" y="1575435"/>
            <a:ext cx="1035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Network id (24 bit)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5132705" y="532130"/>
            <a:ext cx="770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32 bit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1701800" y="1112520"/>
            <a:ext cx="15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1236980" y="2453005"/>
            <a:ext cx="9870440" cy="3724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In class C addressing the first three bit of first octate is reserved as 110.</a:t>
            </a:r>
            <a:endParaRPr lang="en-US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Total ip address possible = 2^29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110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00000 = 192</a:t>
            </a:r>
            <a:endParaRPr lang="en-US">
              <a:highlight>
                <a:srgbClr val="FF00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110 00001 = 193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110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111111 = 223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5614035" y="3116580"/>
            <a:ext cx="52438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Total Network possible = 2^21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No. of host possible = (2^8) - 2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192.0.0.0 to 223.255.255.255 belonging to class C.</a:t>
            </a:r>
            <a:endParaRPr lang="en-US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There is another two octates, so for 32 values(192 to 223) there are (0 to 255) values and another 0 to 255 values. Therefore total 32*256*256 = 2^21 networks.</a:t>
            </a:r>
            <a:endParaRPr lang="en-US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7" name="Text Box 56"/>
          <p:cNvSpPr txBox="1"/>
          <p:nvPr>
            <p:custDataLst>
              <p:tags r:id="rId51"/>
            </p:custDataLst>
          </p:nvPr>
        </p:nvSpPr>
        <p:spPr>
          <a:xfrm>
            <a:off x="7907020" y="1002030"/>
            <a:ext cx="1597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8 bit</a:t>
            </a:r>
            <a:endParaRPr lang="en-US"/>
          </a:p>
        </p:txBody>
      </p:sp>
      <p:sp>
        <p:nvSpPr>
          <p:cNvPr id="2" name="Text Box 1"/>
          <p:cNvSpPr txBox="1"/>
          <p:nvPr>
            <p:custDataLst>
              <p:tags r:id="rId52"/>
            </p:custDataLst>
          </p:nvPr>
        </p:nvSpPr>
        <p:spPr>
          <a:xfrm>
            <a:off x="1438275" y="1112520"/>
            <a:ext cx="15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12" name="Ink 11"/>
              <p14:cNvContentPartPr/>
              <p14:nvPr/>
            </p14:nvContentPartPr>
            <p14:xfrm>
              <a:off x="3565525" y="1440180"/>
              <a:ext cx="163830" cy="6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54"/>
            </p:blipFill>
            <p:spPr>
              <a:xfrm>
                <a:off x="3565525" y="1440180"/>
                <a:ext cx="16383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13" name="Ink 12"/>
              <p14:cNvContentPartPr/>
              <p14:nvPr/>
            </p14:nvContentPartPr>
            <p14:xfrm>
              <a:off x="3844290" y="1449705"/>
              <a:ext cx="212090" cy="1968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56"/>
            </p:blipFill>
            <p:spPr>
              <a:xfrm>
                <a:off x="3844290" y="1449705"/>
                <a:ext cx="212090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17" name="Ink 16"/>
              <p14:cNvContentPartPr/>
              <p14:nvPr/>
            </p14:nvContentPartPr>
            <p14:xfrm>
              <a:off x="4152265" y="1468755"/>
              <a:ext cx="144780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58"/>
            </p:blipFill>
            <p:spPr>
              <a:xfrm>
                <a:off x="4152265" y="1468755"/>
                <a:ext cx="14478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18" name="Ink 17"/>
              <p14:cNvContentPartPr/>
              <p14:nvPr/>
            </p14:nvContentPartPr>
            <p14:xfrm>
              <a:off x="4354195" y="1468755"/>
              <a:ext cx="144780" cy="101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0"/>
            </p:blipFill>
            <p:spPr>
              <a:xfrm>
                <a:off x="4354195" y="1468755"/>
                <a:ext cx="14478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19" name="Ink 18"/>
              <p14:cNvContentPartPr/>
              <p14:nvPr/>
            </p14:nvContentPartPr>
            <p14:xfrm>
              <a:off x="4575810" y="1468755"/>
              <a:ext cx="144780" cy="1968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62"/>
            </p:blipFill>
            <p:spPr>
              <a:xfrm>
                <a:off x="4575810" y="1468755"/>
                <a:ext cx="144780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2" name="Ink 31"/>
              <p14:cNvContentPartPr/>
              <p14:nvPr/>
            </p14:nvContentPartPr>
            <p14:xfrm>
              <a:off x="4845050" y="1468755"/>
              <a:ext cx="154305" cy="63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4"/>
            </p:blipFill>
            <p:spPr>
              <a:xfrm>
                <a:off x="4845050" y="1468755"/>
                <a:ext cx="15430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58" name="Ink 57"/>
              <p14:cNvContentPartPr/>
              <p14:nvPr/>
            </p14:nvContentPartPr>
            <p14:xfrm>
              <a:off x="5076190" y="1468755"/>
              <a:ext cx="125730" cy="63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66"/>
            </p:blipFill>
            <p:spPr>
              <a:xfrm>
                <a:off x="5076190" y="1468755"/>
                <a:ext cx="12573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59" name="Ink 58"/>
              <p14:cNvContentPartPr/>
              <p14:nvPr/>
            </p14:nvContentPartPr>
            <p14:xfrm>
              <a:off x="5258435" y="1468755"/>
              <a:ext cx="135890" cy="1016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68"/>
            </p:blipFill>
            <p:spPr>
              <a:xfrm>
                <a:off x="5258435" y="1468755"/>
                <a:ext cx="13589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0" name="Ink 59"/>
              <p14:cNvContentPartPr/>
              <p14:nvPr/>
            </p14:nvContentPartPr>
            <p14:xfrm>
              <a:off x="1390650" y="968375"/>
              <a:ext cx="2059940" cy="61658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70"/>
            </p:blipFill>
            <p:spPr>
              <a:xfrm>
                <a:off x="1390650" y="968375"/>
                <a:ext cx="2059940" cy="616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61" name="Ink 60"/>
              <p14:cNvContentPartPr/>
              <p14:nvPr/>
            </p14:nvContentPartPr>
            <p14:xfrm>
              <a:off x="3411220" y="920115"/>
              <a:ext cx="1972945" cy="72263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72"/>
            </p:blipFill>
            <p:spPr>
              <a:xfrm>
                <a:off x="3411220" y="920115"/>
                <a:ext cx="1972945" cy="722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11" name="Ink 10"/>
              <p14:cNvContentPartPr/>
              <p14:nvPr/>
            </p14:nvContentPartPr>
            <p14:xfrm>
              <a:off x="5547360" y="1443355"/>
              <a:ext cx="135255" cy="63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74"/>
            </p:blipFill>
            <p:spPr>
              <a:xfrm>
                <a:off x="5547360" y="1443355"/>
                <a:ext cx="13525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5" name="Ink 44"/>
              <p14:cNvContentPartPr/>
              <p14:nvPr/>
            </p14:nvContentPartPr>
            <p14:xfrm>
              <a:off x="5816600" y="1443355"/>
              <a:ext cx="154940" cy="1016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76"/>
            </p:blipFill>
            <p:spPr>
              <a:xfrm>
                <a:off x="5816600" y="1443355"/>
                <a:ext cx="15494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62" name="Ink 61"/>
              <p14:cNvContentPartPr/>
              <p14:nvPr/>
            </p14:nvContentPartPr>
            <p14:xfrm>
              <a:off x="6057265" y="1462405"/>
              <a:ext cx="125730" cy="63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66"/>
            </p:blipFill>
            <p:spPr>
              <a:xfrm>
                <a:off x="6057265" y="1462405"/>
                <a:ext cx="12573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63" name="Ink 62"/>
              <p14:cNvContentPartPr/>
              <p14:nvPr/>
            </p14:nvContentPartPr>
            <p14:xfrm>
              <a:off x="6221095" y="1462405"/>
              <a:ext cx="144780" cy="1016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79"/>
            </p:blipFill>
            <p:spPr>
              <a:xfrm>
                <a:off x="6221095" y="1462405"/>
                <a:ext cx="14478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64" name="Ink 63"/>
              <p14:cNvContentPartPr/>
              <p14:nvPr/>
            </p14:nvContentPartPr>
            <p14:xfrm>
              <a:off x="6451600" y="1481455"/>
              <a:ext cx="173990" cy="63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81"/>
            </p:blipFill>
            <p:spPr>
              <a:xfrm>
                <a:off x="6451600" y="1481455"/>
                <a:ext cx="17399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65" name="Ink 64"/>
              <p14:cNvContentPartPr/>
              <p14:nvPr/>
            </p14:nvContentPartPr>
            <p14:xfrm>
              <a:off x="6682740" y="1491615"/>
              <a:ext cx="193040" cy="63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83"/>
            </p:blipFill>
            <p:spPr>
              <a:xfrm>
                <a:off x="6682740" y="1491615"/>
                <a:ext cx="19304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66" name="Ink 65"/>
              <p14:cNvContentPartPr/>
              <p14:nvPr/>
            </p14:nvContentPartPr>
            <p14:xfrm>
              <a:off x="6932930" y="1481455"/>
              <a:ext cx="173355" cy="1079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85"/>
            </p:blipFill>
            <p:spPr>
              <a:xfrm>
                <a:off x="6932930" y="1481455"/>
                <a:ext cx="173355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67" name="Ink 66"/>
              <p14:cNvContentPartPr/>
              <p14:nvPr/>
            </p14:nvContentPartPr>
            <p14:xfrm>
              <a:off x="7134860" y="1481455"/>
              <a:ext cx="221615" cy="63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87"/>
            </p:blipFill>
            <p:spPr>
              <a:xfrm>
                <a:off x="7134860" y="1481455"/>
                <a:ext cx="22161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68" name="Ink 67"/>
              <p14:cNvContentPartPr/>
              <p14:nvPr/>
            </p14:nvContentPartPr>
            <p14:xfrm>
              <a:off x="5461000" y="962025"/>
              <a:ext cx="1972945" cy="72263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89"/>
            </p:blipFill>
            <p:spPr>
              <a:xfrm>
                <a:off x="5461000" y="962025"/>
                <a:ext cx="1972945" cy="722630"/>
              </a:xfrm>
              <a:prstGeom prst="rect"/>
            </p:spPr>
          </p:pic>
        </mc:Fallback>
      </mc:AlternateContent>
      <p:sp>
        <p:nvSpPr>
          <p:cNvPr id="69" name="Text Box 68"/>
          <p:cNvSpPr txBox="1"/>
          <p:nvPr>
            <p:custDataLst>
              <p:tags r:id="rId90"/>
            </p:custDataLst>
          </p:nvPr>
        </p:nvSpPr>
        <p:spPr>
          <a:xfrm>
            <a:off x="1968500" y="1104265"/>
            <a:ext cx="15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70" name="Ink 69"/>
              <p14:cNvContentPartPr/>
              <p14:nvPr/>
            </p14:nvContentPartPr>
            <p14:xfrm>
              <a:off x="3209290" y="1828165"/>
              <a:ext cx="4157345" cy="1016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92"/>
            </p:blipFill>
            <p:spPr>
              <a:xfrm>
                <a:off x="3209290" y="1828165"/>
                <a:ext cx="415734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71" name="Ink 70"/>
              <p14:cNvContentPartPr/>
              <p14:nvPr/>
            </p14:nvContentPartPr>
            <p14:xfrm>
              <a:off x="7279005" y="1722120"/>
              <a:ext cx="116205" cy="11620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94"/>
            </p:blipFill>
            <p:spPr>
              <a:xfrm>
                <a:off x="7279005" y="1722120"/>
                <a:ext cx="1162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72" name="Ink 71"/>
              <p14:cNvContentPartPr/>
              <p14:nvPr/>
            </p14:nvContentPartPr>
            <p14:xfrm>
              <a:off x="7346315" y="1837690"/>
              <a:ext cx="635" cy="63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8"/>
            </p:blipFill>
            <p:spPr>
              <a:xfrm>
                <a:off x="7346315" y="183769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73" name="Ink 72"/>
              <p14:cNvContentPartPr/>
              <p14:nvPr/>
            </p14:nvContentPartPr>
            <p14:xfrm>
              <a:off x="7240905" y="1837690"/>
              <a:ext cx="144780" cy="18351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97"/>
            </p:blipFill>
            <p:spPr>
              <a:xfrm>
                <a:off x="7240905" y="1837690"/>
                <a:ext cx="144780" cy="18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74" name="Ink 73"/>
              <p14:cNvContentPartPr/>
              <p14:nvPr/>
            </p14:nvContentPartPr>
            <p14:xfrm>
              <a:off x="7625715" y="1847215"/>
              <a:ext cx="770255" cy="2032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99"/>
            </p:blipFill>
            <p:spPr>
              <a:xfrm>
                <a:off x="7625715" y="1847215"/>
                <a:ext cx="770255" cy="20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75" name="Ink 74"/>
              <p14:cNvContentPartPr/>
              <p14:nvPr/>
            </p14:nvContentPartPr>
            <p14:xfrm>
              <a:off x="7596505" y="1751330"/>
              <a:ext cx="97155" cy="12573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01"/>
            </p:blipFill>
            <p:spPr>
              <a:xfrm>
                <a:off x="7596505" y="1751330"/>
                <a:ext cx="97155" cy="125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76" name="Ink 75"/>
              <p14:cNvContentPartPr/>
              <p14:nvPr/>
            </p14:nvContentPartPr>
            <p14:xfrm>
              <a:off x="7586980" y="1895475"/>
              <a:ext cx="164465" cy="18351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03"/>
            </p:blipFill>
            <p:spPr>
              <a:xfrm>
                <a:off x="7586980" y="1895475"/>
                <a:ext cx="164465" cy="18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77" name="Ink 76"/>
              <p14:cNvContentPartPr/>
              <p14:nvPr/>
            </p14:nvContentPartPr>
            <p14:xfrm>
              <a:off x="9097645" y="1741805"/>
              <a:ext cx="972185" cy="8699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05"/>
            </p:blipFill>
            <p:spPr>
              <a:xfrm>
                <a:off x="9097645" y="1741805"/>
                <a:ext cx="972185" cy="86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78" name="Ink 77"/>
              <p14:cNvContentPartPr/>
              <p14:nvPr/>
            </p14:nvContentPartPr>
            <p14:xfrm>
              <a:off x="9934575" y="1645285"/>
              <a:ext cx="164465" cy="10668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07"/>
            </p:blipFill>
            <p:spPr>
              <a:xfrm>
                <a:off x="9934575" y="1645285"/>
                <a:ext cx="16446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79" name="Ink 78"/>
              <p14:cNvContentPartPr/>
              <p14:nvPr/>
            </p14:nvContentPartPr>
            <p14:xfrm>
              <a:off x="9944100" y="1751330"/>
              <a:ext cx="144780" cy="20256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09"/>
            </p:blipFill>
            <p:spPr>
              <a:xfrm>
                <a:off x="9944100" y="1751330"/>
                <a:ext cx="144780" cy="202565"/>
              </a:xfrm>
              <a:prstGeom prst="rect"/>
            </p:spPr>
          </p:pic>
        </mc:Fallback>
      </mc:AlternateContent>
      <p:sp>
        <p:nvSpPr>
          <p:cNvPr id="4" name="Text Box 3"/>
          <p:cNvSpPr txBox="1"/>
          <p:nvPr>
            <p:custDataLst>
              <p:tags r:id="rId110"/>
            </p:custDataLst>
          </p:nvPr>
        </p:nvSpPr>
        <p:spPr>
          <a:xfrm>
            <a:off x="9857105" y="6181725"/>
            <a:ext cx="222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- By Sayak Pal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285"/>
            <a:ext cx="10515600" cy="5928995"/>
          </a:xfrm>
        </p:spPr>
        <p:txBody>
          <a:bodyPr/>
          <a:p>
            <a:pPr marL="0" indent="0" algn="ctr">
              <a:buNone/>
            </a:pPr>
            <a:r>
              <a:rPr lang="en-US" sz="2000" b="1" u="sng">
                <a:latin typeface="Times New Roman" panose="02020603050405020304" charset="0"/>
                <a:cs typeface="Times New Roman" panose="02020603050405020304" charset="0"/>
              </a:rPr>
              <a:t>Class D addressing</a:t>
            </a:r>
            <a:endParaRPr 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sz="2000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Ink 4"/>
              <p14:cNvContentPartPr/>
              <p14:nvPr/>
            </p14:nvContentPartPr>
            <p14:xfrm>
              <a:off x="1419860" y="933450"/>
              <a:ext cx="8679180" cy="101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1419860" y="933450"/>
                <a:ext cx="867918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Ink 5"/>
              <p14:cNvContentPartPr/>
              <p14:nvPr/>
            </p14:nvContentPartPr>
            <p14:xfrm>
              <a:off x="1405255" y="930910"/>
              <a:ext cx="8890" cy="669925"/>
            </p14:xfrm>
          </p:contentPart>
        </mc:Choice>
        <mc:Fallback xmlns="">
          <p:pic>
            <p:nvPicPr>
              <p:cNvPr id="6" name="Ink 5"/>
            </p:nvPicPr>
            <p:blipFill>
              <a:blip r:embed="rId4"/>
            </p:blipFill>
            <p:spPr>
              <a:xfrm>
                <a:off x="1405255" y="930910"/>
                <a:ext cx="8890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Ink 6"/>
              <p14:cNvContentPartPr/>
              <p14:nvPr/>
            </p14:nvContentPartPr>
            <p14:xfrm>
              <a:off x="1405255" y="1557655"/>
              <a:ext cx="8628380" cy="431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6"/>
            </p:blipFill>
            <p:spPr>
              <a:xfrm>
                <a:off x="1405255" y="1557655"/>
                <a:ext cx="8628380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Ink 7"/>
              <p14:cNvContentPartPr/>
              <p14:nvPr/>
            </p14:nvContentPartPr>
            <p14:xfrm>
              <a:off x="10033000" y="1557655"/>
              <a:ext cx="635" cy="635"/>
            </p14:xfrm>
          </p:contentPart>
        </mc:Choice>
        <mc:Fallback xmlns="">
          <p:pic>
            <p:nvPicPr>
              <p:cNvPr id="8" name="Ink 7"/>
            </p:nvPicPr>
            <p:blipFill>
              <a:blip r:embed="rId8"/>
            </p:blipFill>
            <p:spPr>
              <a:xfrm>
                <a:off x="10033000" y="155765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Ink 8"/>
              <p14:cNvContentPartPr/>
              <p14:nvPr/>
            </p14:nvContentPartPr>
            <p14:xfrm>
              <a:off x="10083800" y="922655"/>
              <a:ext cx="17145" cy="6527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10083800" y="922655"/>
                <a:ext cx="17145" cy="652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9973310" y="1549400"/>
              <a:ext cx="119380" cy="260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2"/>
            </p:blipFill>
            <p:spPr>
              <a:xfrm>
                <a:off x="9973310" y="1549400"/>
                <a:ext cx="119380" cy="2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Ink 13"/>
              <p14:cNvContentPartPr/>
              <p14:nvPr/>
            </p14:nvContentPartPr>
            <p14:xfrm>
              <a:off x="1447800" y="777875"/>
              <a:ext cx="3700145" cy="1778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4"/>
            </p:blipFill>
            <p:spPr>
              <a:xfrm>
                <a:off x="1447800" y="777875"/>
                <a:ext cx="37001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Ink 14"/>
              <p14:cNvContentPartPr/>
              <p14:nvPr/>
            </p14:nvContentPartPr>
            <p14:xfrm>
              <a:off x="1379855" y="685165"/>
              <a:ext cx="110490" cy="11874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6"/>
            </p:blipFill>
            <p:spPr>
              <a:xfrm>
                <a:off x="1379855" y="685165"/>
                <a:ext cx="110490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Ink 15"/>
              <p14:cNvContentPartPr/>
              <p14:nvPr/>
            </p14:nvContentPartPr>
            <p14:xfrm>
              <a:off x="1379855" y="803275"/>
              <a:ext cx="110490" cy="10223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8"/>
            </p:blipFill>
            <p:spPr>
              <a:xfrm>
                <a:off x="1379855" y="803275"/>
                <a:ext cx="110490" cy="102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Ink 19"/>
              <p14:cNvContentPartPr/>
              <p14:nvPr/>
            </p14:nvContentPartPr>
            <p14:xfrm>
              <a:off x="5909310" y="770255"/>
              <a:ext cx="4132580" cy="63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0"/>
            </p:blipFill>
            <p:spPr>
              <a:xfrm>
                <a:off x="5909310" y="770255"/>
                <a:ext cx="413258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1" name="Ink 20"/>
              <p14:cNvContentPartPr/>
              <p14:nvPr/>
            </p14:nvContentPartPr>
            <p14:xfrm>
              <a:off x="9829800" y="694055"/>
              <a:ext cx="194945" cy="7683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22"/>
            </p:blipFill>
            <p:spPr>
              <a:xfrm>
                <a:off x="9829800" y="694055"/>
                <a:ext cx="19494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2" name="Ink 21"/>
              <p14:cNvContentPartPr/>
              <p14:nvPr/>
            </p14:nvContentPartPr>
            <p14:xfrm>
              <a:off x="9871710" y="770255"/>
              <a:ext cx="153035" cy="12763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24"/>
            </p:blipFill>
            <p:spPr>
              <a:xfrm>
                <a:off x="9871710" y="770255"/>
                <a:ext cx="153035" cy="127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4" name="Ink 23"/>
              <p14:cNvContentPartPr/>
              <p14:nvPr/>
            </p14:nvContentPartPr>
            <p14:xfrm>
              <a:off x="1466850" y="1403985"/>
              <a:ext cx="133985" cy="1333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26"/>
            </p:blipFill>
            <p:spPr>
              <a:xfrm>
                <a:off x="1466850" y="1403985"/>
                <a:ext cx="133985" cy="13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5" name="Ink 24"/>
              <p14:cNvContentPartPr/>
              <p14:nvPr/>
            </p14:nvContentPartPr>
            <p14:xfrm>
              <a:off x="1701800" y="1416685"/>
              <a:ext cx="191135" cy="698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28"/>
            </p:blipFill>
            <p:spPr>
              <a:xfrm>
                <a:off x="1701800" y="1416685"/>
                <a:ext cx="191135" cy="6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6" name="Ink 25"/>
              <p14:cNvContentPartPr/>
              <p14:nvPr/>
            </p14:nvContentPartPr>
            <p14:xfrm>
              <a:off x="1968500" y="1448435"/>
              <a:ext cx="203835" cy="1333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30"/>
            </p:blipFill>
            <p:spPr>
              <a:xfrm>
                <a:off x="1968500" y="1448435"/>
                <a:ext cx="203835" cy="13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7" name="Ink 26"/>
              <p14:cNvContentPartPr/>
              <p14:nvPr/>
            </p14:nvContentPartPr>
            <p14:xfrm>
              <a:off x="2260600" y="1448435"/>
              <a:ext cx="13398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2"/>
            </p:blipFill>
            <p:spPr>
              <a:xfrm>
                <a:off x="2260600" y="1448435"/>
                <a:ext cx="1339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8" name="Ink 27"/>
              <p14:cNvContentPartPr/>
              <p14:nvPr/>
            </p14:nvContentPartPr>
            <p14:xfrm>
              <a:off x="2476500" y="1442085"/>
              <a:ext cx="203835" cy="698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34"/>
            </p:blipFill>
            <p:spPr>
              <a:xfrm>
                <a:off x="2476500" y="1442085"/>
                <a:ext cx="203835" cy="6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9" name="Ink 28"/>
              <p14:cNvContentPartPr/>
              <p14:nvPr/>
            </p14:nvContentPartPr>
            <p14:xfrm>
              <a:off x="2800350" y="1442085"/>
              <a:ext cx="159385" cy="63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36"/>
            </p:blipFill>
            <p:spPr>
              <a:xfrm>
                <a:off x="2800350" y="1442085"/>
                <a:ext cx="1593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0" name="Ink 29"/>
              <p14:cNvContentPartPr/>
              <p14:nvPr/>
            </p14:nvContentPartPr>
            <p14:xfrm>
              <a:off x="3041650" y="1442085"/>
              <a:ext cx="159385" cy="63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6"/>
            </p:blipFill>
            <p:spPr>
              <a:xfrm>
                <a:off x="3041650" y="1442085"/>
                <a:ext cx="1593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1" name="Ink 30"/>
              <p14:cNvContentPartPr/>
              <p14:nvPr/>
            </p14:nvContentPartPr>
            <p14:xfrm>
              <a:off x="3295650" y="1442085"/>
              <a:ext cx="121285" cy="63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39"/>
            </p:blipFill>
            <p:spPr>
              <a:xfrm>
                <a:off x="3295650" y="1442085"/>
                <a:ext cx="1212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6" name="Ink 45"/>
              <p14:cNvContentPartPr/>
              <p14:nvPr/>
            </p14:nvContentPartPr>
            <p14:xfrm>
              <a:off x="5194300" y="1408430"/>
              <a:ext cx="635" cy="63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"/>
            </p:blipFill>
            <p:spPr>
              <a:xfrm>
                <a:off x="5194300" y="1408430"/>
                <a:ext cx="635" cy="635"/>
              </a:xfrm>
              <a:prstGeom prst="rect"/>
            </p:spPr>
          </p:pic>
        </mc:Fallback>
      </mc:AlternateContent>
      <p:sp>
        <p:nvSpPr>
          <p:cNvPr id="51" name="Text Box 50"/>
          <p:cNvSpPr txBox="1"/>
          <p:nvPr/>
        </p:nvSpPr>
        <p:spPr>
          <a:xfrm>
            <a:off x="5132705" y="532130"/>
            <a:ext cx="770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32 bit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1701800" y="1112520"/>
            <a:ext cx="15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1236980" y="2453005"/>
            <a:ext cx="9870440" cy="3724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In class D addressing the first four bit of first octate is reserved as 1110.</a:t>
            </a:r>
            <a:endParaRPr lang="en-US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There is no network id and host id part in class D.</a:t>
            </a:r>
            <a:endParaRPr lang="en-US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Total ip address possible = 2^28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1110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0000 = 224</a:t>
            </a:r>
            <a:endParaRPr lang="en-US">
              <a:highlight>
                <a:srgbClr val="FF00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1110 0001 = 225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1110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11111 = 239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5748655" y="3576955"/>
            <a:ext cx="5243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224.0.0.0 to 239.255.255.255 belonging to class D.</a:t>
            </a:r>
            <a:endParaRPr lang="en-US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>
            <p:custDataLst>
              <p:tags r:id="rId41"/>
            </p:custDataLst>
          </p:nvPr>
        </p:nvSpPr>
        <p:spPr>
          <a:xfrm>
            <a:off x="1438275" y="1112520"/>
            <a:ext cx="15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12" name="Ink 11"/>
              <p14:cNvContentPartPr/>
              <p14:nvPr/>
            </p14:nvContentPartPr>
            <p14:xfrm>
              <a:off x="3565525" y="1440180"/>
              <a:ext cx="163830" cy="6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43"/>
            </p:blipFill>
            <p:spPr>
              <a:xfrm>
                <a:off x="3565525" y="1440180"/>
                <a:ext cx="16383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13" name="Ink 12"/>
              <p14:cNvContentPartPr/>
              <p14:nvPr/>
            </p14:nvContentPartPr>
            <p14:xfrm>
              <a:off x="3844290" y="1449705"/>
              <a:ext cx="212090" cy="1968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45"/>
            </p:blipFill>
            <p:spPr>
              <a:xfrm>
                <a:off x="3844290" y="1449705"/>
                <a:ext cx="212090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17" name="Ink 16"/>
              <p14:cNvContentPartPr/>
              <p14:nvPr/>
            </p14:nvContentPartPr>
            <p14:xfrm>
              <a:off x="4152265" y="1468755"/>
              <a:ext cx="144780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47"/>
            </p:blipFill>
            <p:spPr>
              <a:xfrm>
                <a:off x="4152265" y="1468755"/>
                <a:ext cx="14478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18" name="Ink 17"/>
              <p14:cNvContentPartPr/>
              <p14:nvPr/>
            </p14:nvContentPartPr>
            <p14:xfrm>
              <a:off x="4354195" y="1468755"/>
              <a:ext cx="144780" cy="101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49"/>
            </p:blipFill>
            <p:spPr>
              <a:xfrm>
                <a:off x="4354195" y="1468755"/>
                <a:ext cx="14478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19" name="Ink 18"/>
              <p14:cNvContentPartPr/>
              <p14:nvPr/>
            </p14:nvContentPartPr>
            <p14:xfrm>
              <a:off x="4575810" y="1468755"/>
              <a:ext cx="144780" cy="1968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51"/>
            </p:blipFill>
            <p:spPr>
              <a:xfrm>
                <a:off x="4575810" y="1468755"/>
                <a:ext cx="144780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2" name="Ink 31"/>
              <p14:cNvContentPartPr/>
              <p14:nvPr/>
            </p14:nvContentPartPr>
            <p14:xfrm>
              <a:off x="4845050" y="1468755"/>
              <a:ext cx="154305" cy="63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3"/>
            </p:blipFill>
            <p:spPr>
              <a:xfrm>
                <a:off x="4845050" y="1468755"/>
                <a:ext cx="15430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8" name="Ink 57"/>
              <p14:cNvContentPartPr/>
              <p14:nvPr/>
            </p14:nvContentPartPr>
            <p14:xfrm>
              <a:off x="5076190" y="1468755"/>
              <a:ext cx="125730" cy="63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55"/>
            </p:blipFill>
            <p:spPr>
              <a:xfrm>
                <a:off x="5076190" y="1468755"/>
                <a:ext cx="12573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9" name="Ink 58"/>
              <p14:cNvContentPartPr/>
              <p14:nvPr/>
            </p14:nvContentPartPr>
            <p14:xfrm>
              <a:off x="5258435" y="1468755"/>
              <a:ext cx="135890" cy="1016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57"/>
            </p:blipFill>
            <p:spPr>
              <a:xfrm>
                <a:off x="5258435" y="1468755"/>
                <a:ext cx="13589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0" name="Ink 59"/>
              <p14:cNvContentPartPr/>
              <p14:nvPr/>
            </p14:nvContentPartPr>
            <p14:xfrm>
              <a:off x="1390650" y="968375"/>
              <a:ext cx="2059940" cy="61658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59"/>
            </p:blipFill>
            <p:spPr>
              <a:xfrm>
                <a:off x="1390650" y="968375"/>
                <a:ext cx="2059940" cy="616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1" name="Ink 60"/>
              <p14:cNvContentPartPr/>
              <p14:nvPr/>
            </p14:nvContentPartPr>
            <p14:xfrm>
              <a:off x="3411220" y="920115"/>
              <a:ext cx="1972945" cy="72263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61"/>
            </p:blipFill>
            <p:spPr>
              <a:xfrm>
                <a:off x="3411220" y="920115"/>
                <a:ext cx="1972945" cy="722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11" name="Ink 10"/>
              <p14:cNvContentPartPr/>
              <p14:nvPr/>
            </p14:nvContentPartPr>
            <p14:xfrm>
              <a:off x="5547360" y="1443355"/>
              <a:ext cx="135255" cy="63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63"/>
            </p:blipFill>
            <p:spPr>
              <a:xfrm>
                <a:off x="5547360" y="1443355"/>
                <a:ext cx="13525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45" name="Ink 44"/>
              <p14:cNvContentPartPr/>
              <p14:nvPr/>
            </p14:nvContentPartPr>
            <p14:xfrm>
              <a:off x="5816600" y="1443355"/>
              <a:ext cx="154940" cy="1016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65"/>
            </p:blipFill>
            <p:spPr>
              <a:xfrm>
                <a:off x="5816600" y="1443355"/>
                <a:ext cx="15494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2" name="Ink 61"/>
              <p14:cNvContentPartPr/>
              <p14:nvPr/>
            </p14:nvContentPartPr>
            <p14:xfrm>
              <a:off x="6057265" y="1462405"/>
              <a:ext cx="125730" cy="63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55"/>
            </p:blipFill>
            <p:spPr>
              <a:xfrm>
                <a:off x="6057265" y="1462405"/>
                <a:ext cx="12573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3" name="Ink 62"/>
              <p14:cNvContentPartPr/>
              <p14:nvPr/>
            </p14:nvContentPartPr>
            <p14:xfrm>
              <a:off x="6221095" y="1462405"/>
              <a:ext cx="144780" cy="1016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68"/>
            </p:blipFill>
            <p:spPr>
              <a:xfrm>
                <a:off x="6221095" y="1462405"/>
                <a:ext cx="14478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4" name="Ink 63"/>
              <p14:cNvContentPartPr/>
              <p14:nvPr/>
            </p14:nvContentPartPr>
            <p14:xfrm>
              <a:off x="6451600" y="1481455"/>
              <a:ext cx="173990" cy="63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70"/>
            </p:blipFill>
            <p:spPr>
              <a:xfrm>
                <a:off x="6451600" y="1481455"/>
                <a:ext cx="17399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65" name="Ink 64"/>
              <p14:cNvContentPartPr/>
              <p14:nvPr/>
            </p14:nvContentPartPr>
            <p14:xfrm>
              <a:off x="6682740" y="1491615"/>
              <a:ext cx="193040" cy="63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72"/>
            </p:blipFill>
            <p:spPr>
              <a:xfrm>
                <a:off x="6682740" y="1491615"/>
                <a:ext cx="19304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66" name="Ink 65"/>
              <p14:cNvContentPartPr/>
              <p14:nvPr/>
            </p14:nvContentPartPr>
            <p14:xfrm>
              <a:off x="6932930" y="1481455"/>
              <a:ext cx="173355" cy="1079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74"/>
            </p:blipFill>
            <p:spPr>
              <a:xfrm>
                <a:off x="6932930" y="1481455"/>
                <a:ext cx="173355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67" name="Ink 66"/>
              <p14:cNvContentPartPr/>
              <p14:nvPr/>
            </p14:nvContentPartPr>
            <p14:xfrm>
              <a:off x="7134860" y="1481455"/>
              <a:ext cx="221615" cy="63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76"/>
            </p:blipFill>
            <p:spPr>
              <a:xfrm>
                <a:off x="7134860" y="1481455"/>
                <a:ext cx="22161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68" name="Ink 67"/>
              <p14:cNvContentPartPr/>
              <p14:nvPr/>
            </p14:nvContentPartPr>
            <p14:xfrm>
              <a:off x="5461000" y="962025"/>
              <a:ext cx="1972945" cy="72263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78"/>
            </p:blipFill>
            <p:spPr>
              <a:xfrm>
                <a:off x="5461000" y="962025"/>
                <a:ext cx="1972945" cy="722630"/>
              </a:xfrm>
              <a:prstGeom prst="rect"/>
            </p:spPr>
          </p:pic>
        </mc:Fallback>
      </mc:AlternateContent>
      <p:sp>
        <p:nvSpPr>
          <p:cNvPr id="69" name="Text Box 68"/>
          <p:cNvSpPr txBox="1"/>
          <p:nvPr>
            <p:custDataLst>
              <p:tags r:id="rId79"/>
            </p:custDataLst>
          </p:nvPr>
        </p:nvSpPr>
        <p:spPr>
          <a:xfrm>
            <a:off x="1968500" y="1104265"/>
            <a:ext cx="15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72" name="Ink 71"/>
              <p14:cNvContentPartPr/>
              <p14:nvPr/>
            </p14:nvContentPartPr>
            <p14:xfrm>
              <a:off x="7346315" y="1837690"/>
              <a:ext cx="635" cy="63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8"/>
            </p:blipFill>
            <p:spPr>
              <a:xfrm>
                <a:off x="7346315" y="183769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" name="Ink 3"/>
              <p14:cNvContentPartPr/>
              <p14:nvPr/>
            </p14:nvContentPartPr>
            <p14:xfrm>
              <a:off x="7616190" y="1412240"/>
              <a:ext cx="193040" cy="635"/>
            </p14:xfrm>
          </p:contentPart>
        </mc:Choice>
        <mc:Fallback xmlns="">
          <p:pic>
            <p:nvPicPr>
              <p:cNvPr id="4" name="Ink 3"/>
            </p:nvPicPr>
            <p:blipFill>
              <a:blip r:embed="rId72"/>
            </p:blipFill>
            <p:spPr>
              <a:xfrm>
                <a:off x="7616190" y="1412240"/>
                <a:ext cx="19304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36" name="Ink 35"/>
              <p14:cNvContentPartPr/>
              <p14:nvPr/>
            </p14:nvContentPartPr>
            <p14:xfrm>
              <a:off x="7885430" y="1412240"/>
              <a:ext cx="202565" cy="63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83"/>
            </p:blipFill>
            <p:spPr>
              <a:xfrm>
                <a:off x="7885430" y="1412240"/>
                <a:ext cx="20256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37" name="Ink 36"/>
              <p14:cNvContentPartPr/>
              <p14:nvPr/>
            </p14:nvContentPartPr>
            <p14:xfrm>
              <a:off x="8173720" y="1421765"/>
              <a:ext cx="164465" cy="63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85"/>
            </p:blipFill>
            <p:spPr>
              <a:xfrm>
                <a:off x="8173720" y="1421765"/>
                <a:ext cx="16446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38" name="Ink 37"/>
              <p14:cNvContentPartPr/>
              <p14:nvPr/>
            </p14:nvContentPartPr>
            <p14:xfrm>
              <a:off x="8423910" y="1421765"/>
              <a:ext cx="164465" cy="63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85"/>
            </p:blipFill>
            <p:spPr>
              <a:xfrm>
                <a:off x="8423910" y="1421765"/>
                <a:ext cx="16446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39" name="Ink 38"/>
              <p14:cNvContentPartPr/>
              <p14:nvPr/>
            </p14:nvContentPartPr>
            <p14:xfrm>
              <a:off x="8655050" y="1431290"/>
              <a:ext cx="231775" cy="1079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88"/>
            </p:blipFill>
            <p:spPr>
              <a:xfrm>
                <a:off x="8655050" y="1431290"/>
                <a:ext cx="231775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0" name="Ink 39"/>
              <p14:cNvContentPartPr/>
              <p14:nvPr/>
            </p14:nvContentPartPr>
            <p14:xfrm>
              <a:off x="8953500" y="1441450"/>
              <a:ext cx="135255" cy="63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63"/>
            </p:blipFill>
            <p:spPr>
              <a:xfrm>
                <a:off x="8953500" y="1441450"/>
                <a:ext cx="13525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1" name="Ink 40"/>
              <p14:cNvContentPartPr/>
              <p14:nvPr/>
            </p14:nvContentPartPr>
            <p14:xfrm>
              <a:off x="9241790" y="1421765"/>
              <a:ext cx="97155" cy="63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91"/>
            </p:blipFill>
            <p:spPr>
              <a:xfrm>
                <a:off x="9241790" y="1421765"/>
                <a:ext cx="9715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2" name="Ink 41"/>
              <p14:cNvContentPartPr/>
              <p14:nvPr/>
            </p14:nvContentPartPr>
            <p14:xfrm>
              <a:off x="9491980" y="1470025"/>
              <a:ext cx="385445" cy="63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93"/>
            </p:blipFill>
            <p:spPr>
              <a:xfrm>
                <a:off x="9491980" y="1470025"/>
                <a:ext cx="38544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3" name="Ink 42"/>
              <p14:cNvContentPartPr/>
              <p14:nvPr/>
            </p14:nvContentPartPr>
            <p14:xfrm>
              <a:off x="7452360" y="931545"/>
              <a:ext cx="2675255" cy="71247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95"/>
            </p:blipFill>
            <p:spPr>
              <a:xfrm>
                <a:off x="7452360" y="931545"/>
                <a:ext cx="2675255" cy="712470"/>
              </a:xfrm>
              <a:prstGeom prst="rect"/>
            </p:spPr>
          </p:pic>
        </mc:Fallback>
      </mc:AlternateContent>
      <p:sp>
        <p:nvSpPr>
          <p:cNvPr id="44" name="Text Box 43"/>
          <p:cNvSpPr txBox="1"/>
          <p:nvPr>
            <p:custDataLst>
              <p:tags r:id="rId96"/>
            </p:custDataLst>
          </p:nvPr>
        </p:nvSpPr>
        <p:spPr>
          <a:xfrm>
            <a:off x="2172335" y="1123950"/>
            <a:ext cx="15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23" name="Text Box 22"/>
          <p:cNvSpPr txBox="1"/>
          <p:nvPr>
            <p:custDataLst>
              <p:tags r:id="rId97"/>
            </p:custDataLst>
          </p:nvPr>
        </p:nvSpPr>
        <p:spPr>
          <a:xfrm>
            <a:off x="9857105" y="6181725"/>
            <a:ext cx="222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- By Sayak Pal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285"/>
            <a:ext cx="10515600" cy="5928995"/>
          </a:xfrm>
        </p:spPr>
        <p:txBody>
          <a:bodyPr/>
          <a:p>
            <a:pPr marL="0" indent="0" algn="ctr">
              <a:buNone/>
            </a:pPr>
            <a:r>
              <a:rPr lang="en-US" sz="2000" b="1" u="sng">
                <a:latin typeface="Times New Roman" panose="02020603050405020304" charset="0"/>
                <a:cs typeface="Times New Roman" panose="02020603050405020304" charset="0"/>
              </a:rPr>
              <a:t>Class E addressing</a:t>
            </a:r>
            <a:endParaRPr 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sz="2000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Ink 4"/>
              <p14:cNvContentPartPr/>
              <p14:nvPr/>
            </p14:nvContentPartPr>
            <p14:xfrm>
              <a:off x="1419860" y="933450"/>
              <a:ext cx="8679180" cy="101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1419860" y="933450"/>
                <a:ext cx="867918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Ink 5"/>
              <p14:cNvContentPartPr/>
              <p14:nvPr/>
            </p14:nvContentPartPr>
            <p14:xfrm>
              <a:off x="1405255" y="930910"/>
              <a:ext cx="8890" cy="669925"/>
            </p14:xfrm>
          </p:contentPart>
        </mc:Choice>
        <mc:Fallback xmlns="">
          <p:pic>
            <p:nvPicPr>
              <p:cNvPr id="6" name="Ink 5"/>
            </p:nvPicPr>
            <p:blipFill>
              <a:blip r:embed="rId4"/>
            </p:blipFill>
            <p:spPr>
              <a:xfrm>
                <a:off x="1405255" y="930910"/>
                <a:ext cx="8890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Ink 6"/>
              <p14:cNvContentPartPr/>
              <p14:nvPr/>
            </p14:nvContentPartPr>
            <p14:xfrm>
              <a:off x="1405255" y="1557655"/>
              <a:ext cx="8628380" cy="431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6"/>
            </p:blipFill>
            <p:spPr>
              <a:xfrm>
                <a:off x="1405255" y="1557655"/>
                <a:ext cx="8628380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Ink 7"/>
              <p14:cNvContentPartPr/>
              <p14:nvPr/>
            </p14:nvContentPartPr>
            <p14:xfrm>
              <a:off x="10033000" y="1557655"/>
              <a:ext cx="635" cy="635"/>
            </p14:xfrm>
          </p:contentPart>
        </mc:Choice>
        <mc:Fallback xmlns="">
          <p:pic>
            <p:nvPicPr>
              <p:cNvPr id="8" name="Ink 7"/>
            </p:nvPicPr>
            <p:blipFill>
              <a:blip r:embed="rId8"/>
            </p:blipFill>
            <p:spPr>
              <a:xfrm>
                <a:off x="10033000" y="155765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Ink 8"/>
              <p14:cNvContentPartPr/>
              <p14:nvPr/>
            </p14:nvContentPartPr>
            <p14:xfrm>
              <a:off x="10083800" y="922655"/>
              <a:ext cx="17145" cy="6527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10083800" y="922655"/>
                <a:ext cx="17145" cy="652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9973310" y="1549400"/>
              <a:ext cx="119380" cy="260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2"/>
            </p:blipFill>
            <p:spPr>
              <a:xfrm>
                <a:off x="9973310" y="1549400"/>
                <a:ext cx="119380" cy="2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Ink 13"/>
              <p14:cNvContentPartPr/>
              <p14:nvPr/>
            </p14:nvContentPartPr>
            <p14:xfrm>
              <a:off x="1447800" y="777875"/>
              <a:ext cx="3700145" cy="1778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4"/>
            </p:blipFill>
            <p:spPr>
              <a:xfrm>
                <a:off x="1447800" y="777875"/>
                <a:ext cx="37001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Ink 14"/>
              <p14:cNvContentPartPr/>
              <p14:nvPr/>
            </p14:nvContentPartPr>
            <p14:xfrm>
              <a:off x="1379855" y="685165"/>
              <a:ext cx="110490" cy="11874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6"/>
            </p:blipFill>
            <p:spPr>
              <a:xfrm>
                <a:off x="1379855" y="685165"/>
                <a:ext cx="110490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Ink 15"/>
              <p14:cNvContentPartPr/>
              <p14:nvPr/>
            </p14:nvContentPartPr>
            <p14:xfrm>
              <a:off x="1379855" y="803275"/>
              <a:ext cx="110490" cy="10223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8"/>
            </p:blipFill>
            <p:spPr>
              <a:xfrm>
                <a:off x="1379855" y="803275"/>
                <a:ext cx="110490" cy="102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Ink 19"/>
              <p14:cNvContentPartPr/>
              <p14:nvPr/>
            </p14:nvContentPartPr>
            <p14:xfrm>
              <a:off x="5909310" y="770255"/>
              <a:ext cx="4132580" cy="63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0"/>
            </p:blipFill>
            <p:spPr>
              <a:xfrm>
                <a:off x="5909310" y="770255"/>
                <a:ext cx="413258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1" name="Ink 20"/>
              <p14:cNvContentPartPr/>
              <p14:nvPr/>
            </p14:nvContentPartPr>
            <p14:xfrm>
              <a:off x="9829800" y="694055"/>
              <a:ext cx="194945" cy="7683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22"/>
            </p:blipFill>
            <p:spPr>
              <a:xfrm>
                <a:off x="9829800" y="694055"/>
                <a:ext cx="19494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2" name="Ink 21"/>
              <p14:cNvContentPartPr/>
              <p14:nvPr/>
            </p14:nvContentPartPr>
            <p14:xfrm>
              <a:off x="9871710" y="770255"/>
              <a:ext cx="153035" cy="12763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24"/>
            </p:blipFill>
            <p:spPr>
              <a:xfrm>
                <a:off x="9871710" y="770255"/>
                <a:ext cx="153035" cy="127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4" name="Ink 23"/>
              <p14:cNvContentPartPr/>
              <p14:nvPr/>
            </p14:nvContentPartPr>
            <p14:xfrm>
              <a:off x="1466850" y="1403985"/>
              <a:ext cx="133985" cy="1333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26"/>
            </p:blipFill>
            <p:spPr>
              <a:xfrm>
                <a:off x="1466850" y="1403985"/>
                <a:ext cx="133985" cy="13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5" name="Ink 24"/>
              <p14:cNvContentPartPr/>
              <p14:nvPr/>
            </p14:nvContentPartPr>
            <p14:xfrm>
              <a:off x="1701800" y="1416685"/>
              <a:ext cx="191135" cy="698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28"/>
            </p:blipFill>
            <p:spPr>
              <a:xfrm>
                <a:off x="1701800" y="1416685"/>
                <a:ext cx="191135" cy="6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6" name="Ink 25"/>
              <p14:cNvContentPartPr/>
              <p14:nvPr/>
            </p14:nvContentPartPr>
            <p14:xfrm>
              <a:off x="1968500" y="1448435"/>
              <a:ext cx="203835" cy="1333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30"/>
            </p:blipFill>
            <p:spPr>
              <a:xfrm>
                <a:off x="1968500" y="1448435"/>
                <a:ext cx="203835" cy="13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7" name="Ink 26"/>
              <p14:cNvContentPartPr/>
              <p14:nvPr/>
            </p14:nvContentPartPr>
            <p14:xfrm>
              <a:off x="2260600" y="1448435"/>
              <a:ext cx="13398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2"/>
            </p:blipFill>
            <p:spPr>
              <a:xfrm>
                <a:off x="2260600" y="1448435"/>
                <a:ext cx="1339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8" name="Ink 27"/>
              <p14:cNvContentPartPr/>
              <p14:nvPr/>
            </p14:nvContentPartPr>
            <p14:xfrm>
              <a:off x="2476500" y="1442085"/>
              <a:ext cx="203835" cy="698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34"/>
            </p:blipFill>
            <p:spPr>
              <a:xfrm>
                <a:off x="2476500" y="1442085"/>
                <a:ext cx="203835" cy="6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9" name="Ink 28"/>
              <p14:cNvContentPartPr/>
              <p14:nvPr/>
            </p14:nvContentPartPr>
            <p14:xfrm>
              <a:off x="2800350" y="1442085"/>
              <a:ext cx="159385" cy="63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36"/>
            </p:blipFill>
            <p:spPr>
              <a:xfrm>
                <a:off x="2800350" y="1442085"/>
                <a:ext cx="1593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0" name="Ink 29"/>
              <p14:cNvContentPartPr/>
              <p14:nvPr/>
            </p14:nvContentPartPr>
            <p14:xfrm>
              <a:off x="3041650" y="1442085"/>
              <a:ext cx="159385" cy="63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6"/>
            </p:blipFill>
            <p:spPr>
              <a:xfrm>
                <a:off x="3041650" y="1442085"/>
                <a:ext cx="1593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1" name="Ink 30"/>
              <p14:cNvContentPartPr/>
              <p14:nvPr/>
            </p14:nvContentPartPr>
            <p14:xfrm>
              <a:off x="3295650" y="1442085"/>
              <a:ext cx="121285" cy="63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39"/>
            </p:blipFill>
            <p:spPr>
              <a:xfrm>
                <a:off x="3295650" y="1442085"/>
                <a:ext cx="1212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6" name="Ink 45"/>
              <p14:cNvContentPartPr/>
              <p14:nvPr/>
            </p14:nvContentPartPr>
            <p14:xfrm>
              <a:off x="5194300" y="1408430"/>
              <a:ext cx="635" cy="63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"/>
            </p:blipFill>
            <p:spPr>
              <a:xfrm>
                <a:off x="5194300" y="1408430"/>
                <a:ext cx="635" cy="635"/>
              </a:xfrm>
              <a:prstGeom prst="rect"/>
            </p:spPr>
          </p:pic>
        </mc:Fallback>
      </mc:AlternateContent>
      <p:sp>
        <p:nvSpPr>
          <p:cNvPr id="51" name="Text Box 50"/>
          <p:cNvSpPr txBox="1"/>
          <p:nvPr/>
        </p:nvSpPr>
        <p:spPr>
          <a:xfrm>
            <a:off x="5132705" y="532130"/>
            <a:ext cx="770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32 bit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1701800" y="1112520"/>
            <a:ext cx="15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1236980" y="2453005"/>
            <a:ext cx="9870440" cy="3724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In class E addressing the first four bit of first octate is reserved as 1111.</a:t>
            </a:r>
            <a:endParaRPr lang="en-US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There is no network id and host id part in class E.</a:t>
            </a:r>
            <a:endParaRPr lang="en-US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Total ip address possible = 2^28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1111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0000 = 240</a:t>
            </a:r>
            <a:endParaRPr lang="en-US">
              <a:highlight>
                <a:srgbClr val="FF00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1111 0001 = 241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1111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11111 = 255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5748655" y="3576955"/>
            <a:ext cx="52438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240.0.0.0 to 255.255.255.255 belonging to class E.</a:t>
            </a:r>
            <a:endParaRPr lang="en-US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IP addresses belonging to class E are reserved for experimental and research purposes.</a:t>
            </a:r>
            <a:endParaRPr lang="en-US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>
            <p:custDataLst>
              <p:tags r:id="rId41"/>
            </p:custDataLst>
          </p:nvPr>
        </p:nvSpPr>
        <p:spPr>
          <a:xfrm>
            <a:off x="1438275" y="1112520"/>
            <a:ext cx="15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12" name="Ink 11"/>
              <p14:cNvContentPartPr/>
              <p14:nvPr/>
            </p14:nvContentPartPr>
            <p14:xfrm>
              <a:off x="3565525" y="1440180"/>
              <a:ext cx="163830" cy="6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43"/>
            </p:blipFill>
            <p:spPr>
              <a:xfrm>
                <a:off x="3565525" y="1440180"/>
                <a:ext cx="16383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13" name="Ink 12"/>
              <p14:cNvContentPartPr/>
              <p14:nvPr/>
            </p14:nvContentPartPr>
            <p14:xfrm>
              <a:off x="3844290" y="1449705"/>
              <a:ext cx="212090" cy="1968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45"/>
            </p:blipFill>
            <p:spPr>
              <a:xfrm>
                <a:off x="3844290" y="1449705"/>
                <a:ext cx="212090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17" name="Ink 16"/>
              <p14:cNvContentPartPr/>
              <p14:nvPr/>
            </p14:nvContentPartPr>
            <p14:xfrm>
              <a:off x="4152265" y="1468755"/>
              <a:ext cx="144780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47"/>
            </p:blipFill>
            <p:spPr>
              <a:xfrm>
                <a:off x="4152265" y="1468755"/>
                <a:ext cx="14478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18" name="Ink 17"/>
              <p14:cNvContentPartPr/>
              <p14:nvPr/>
            </p14:nvContentPartPr>
            <p14:xfrm>
              <a:off x="4354195" y="1468755"/>
              <a:ext cx="144780" cy="101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49"/>
            </p:blipFill>
            <p:spPr>
              <a:xfrm>
                <a:off x="4354195" y="1468755"/>
                <a:ext cx="14478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19" name="Ink 18"/>
              <p14:cNvContentPartPr/>
              <p14:nvPr/>
            </p14:nvContentPartPr>
            <p14:xfrm>
              <a:off x="4575810" y="1468755"/>
              <a:ext cx="144780" cy="1968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51"/>
            </p:blipFill>
            <p:spPr>
              <a:xfrm>
                <a:off x="4575810" y="1468755"/>
                <a:ext cx="144780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2" name="Ink 31"/>
              <p14:cNvContentPartPr/>
              <p14:nvPr/>
            </p14:nvContentPartPr>
            <p14:xfrm>
              <a:off x="4845050" y="1468755"/>
              <a:ext cx="154305" cy="63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3"/>
            </p:blipFill>
            <p:spPr>
              <a:xfrm>
                <a:off x="4845050" y="1468755"/>
                <a:ext cx="15430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8" name="Ink 57"/>
              <p14:cNvContentPartPr/>
              <p14:nvPr/>
            </p14:nvContentPartPr>
            <p14:xfrm>
              <a:off x="5076190" y="1468755"/>
              <a:ext cx="125730" cy="63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55"/>
            </p:blipFill>
            <p:spPr>
              <a:xfrm>
                <a:off x="5076190" y="1468755"/>
                <a:ext cx="12573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9" name="Ink 58"/>
              <p14:cNvContentPartPr/>
              <p14:nvPr/>
            </p14:nvContentPartPr>
            <p14:xfrm>
              <a:off x="5258435" y="1468755"/>
              <a:ext cx="135890" cy="1016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57"/>
            </p:blipFill>
            <p:spPr>
              <a:xfrm>
                <a:off x="5258435" y="1468755"/>
                <a:ext cx="13589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0" name="Ink 59"/>
              <p14:cNvContentPartPr/>
              <p14:nvPr/>
            </p14:nvContentPartPr>
            <p14:xfrm>
              <a:off x="1390650" y="968375"/>
              <a:ext cx="2059940" cy="61658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59"/>
            </p:blipFill>
            <p:spPr>
              <a:xfrm>
                <a:off x="1390650" y="968375"/>
                <a:ext cx="2059940" cy="616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1" name="Ink 60"/>
              <p14:cNvContentPartPr/>
              <p14:nvPr/>
            </p14:nvContentPartPr>
            <p14:xfrm>
              <a:off x="3411220" y="920115"/>
              <a:ext cx="1972945" cy="72263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61"/>
            </p:blipFill>
            <p:spPr>
              <a:xfrm>
                <a:off x="3411220" y="920115"/>
                <a:ext cx="1972945" cy="722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11" name="Ink 10"/>
              <p14:cNvContentPartPr/>
              <p14:nvPr/>
            </p14:nvContentPartPr>
            <p14:xfrm>
              <a:off x="5547360" y="1443355"/>
              <a:ext cx="135255" cy="63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63"/>
            </p:blipFill>
            <p:spPr>
              <a:xfrm>
                <a:off x="5547360" y="1443355"/>
                <a:ext cx="13525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45" name="Ink 44"/>
              <p14:cNvContentPartPr/>
              <p14:nvPr/>
            </p14:nvContentPartPr>
            <p14:xfrm>
              <a:off x="5816600" y="1443355"/>
              <a:ext cx="154940" cy="1016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65"/>
            </p:blipFill>
            <p:spPr>
              <a:xfrm>
                <a:off x="5816600" y="1443355"/>
                <a:ext cx="15494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2" name="Ink 61"/>
              <p14:cNvContentPartPr/>
              <p14:nvPr/>
            </p14:nvContentPartPr>
            <p14:xfrm>
              <a:off x="6057265" y="1462405"/>
              <a:ext cx="125730" cy="63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55"/>
            </p:blipFill>
            <p:spPr>
              <a:xfrm>
                <a:off x="6057265" y="1462405"/>
                <a:ext cx="12573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3" name="Ink 62"/>
              <p14:cNvContentPartPr/>
              <p14:nvPr/>
            </p14:nvContentPartPr>
            <p14:xfrm>
              <a:off x="6221095" y="1462405"/>
              <a:ext cx="144780" cy="1016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68"/>
            </p:blipFill>
            <p:spPr>
              <a:xfrm>
                <a:off x="6221095" y="1462405"/>
                <a:ext cx="14478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4" name="Ink 63"/>
              <p14:cNvContentPartPr/>
              <p14:nvPr/>
            </p14:nvContentPartPr>
            <p14:xfrm>
              <a:off x="6451600" y="1481455"/>
              <a:ext cx="173990" cy="63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70"/>
            </p:blipFill>
            <p:spPr>
              <a:xfrm>
                <a:off x="6451600" y="1481455"/>
                <a:ext cx="17399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65" name="Ink 64"/>
              <p14:cNvContentPartPr/>
              <p14:nvPr/>
            </p14:nvContentPartPr>
            <p14:xfrm>
              <a:off x="6682740" y="1491615"/>
              <a:ext cx="193040" cy="63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72"/>
            </p:blipFill>
            <p:spPr>
              <a:xfrm>
                <a:off x="6682740" y="1491615"/>
                <a:ext cx="19304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66" name="Ink 65"/>
              <p14:cNvContentPartPr/>
              <p14:nvPr/>
            </p14:nvContentPartPr>
            <p14:xfrm>
              <a:off x="6932930" y="1481455"/>
              <a:ext cx="173355" cy="1079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74"/>
            </p:blipFill>
            <p:spPr>
              <a:xfrm>
                <a:off x="6932930" y="1481455"/>
                <a:ext cx="173355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67" name="Ink 66"/>
              <p14:cNvContentPartPr/>
              <p14:nvPr/>
            </p14:nvContentPartPr>
            <p14:xfrm>
              <a:off x="7134860" y="1481455"/>
              <a:ext cx="221615" cy="63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76"/>
            </p:blipFill>
            <p:spPr>
              <a:xfrm>
                <a:off x="7134860" y="1481455"/>
                <a:ext cx="22161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68" name="Ink 67"/>
              <p14:cNvContentPartPr/>
              <p14:nvPr/>
            </p14:nvContentPartPr>
            <p14:xfrm>
              <a:off x="5461000" y="962025"/>
              <a:ext cx="1972945" cy="72263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78"/>
            </p:blipFill>
            <p:spPr>
              <a:xfrm>
                <a:off x="5461000" y="962025"/>
                <a:ext cx="1972945" cy="722630"/>
              </a:xfrm>
              <a:prstGeom prst="rect"/>
            </p:spPr>
          </p:pic>
        </mc:Fallback>
      </mc:AlternateContent>
      <p:sp>
        <p:nvSpPr>
          <p:cNvPr id="69" name="Text Box 68"/>
          <p:cNvSpPr txBox="1"/>
          <p:nvPr>
            <p:custDataLst>
              <p:tags r:id="rId79"/>
            </p:custDataLst>
          </p:nvPr>
        </p:nvSpPr>
        <p:spPr>
          <a:xfrm>
            <a:off x="1968500" y="1104265"/>
            <a:ext cx="15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72" name="Ink 71"/>
              <p14:cNvContentPartPr/>
              <p14:nvPr/>
            </p14:nvContentPartPr>
            <p14:xfrm>
              <a:off x="7346315" y="1837690"/>
              <a:ext cx="635" cy="63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8"/>
            </p:blipFill>
            <p:spPr>
              <a:xfrm>
                <a:off x="7346315" y="183769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" name="Ink 3"/>
              <p14:cNvContentPartPr/>
              <p14:nvPr/>
            </p14:nvContentPartPr>
            <p14:xfrm>
              <a:off x="7616190" y="1412240"/>
              <a:ext cx="193040" cy="635"/>
            </p14:xfrm>
          </p:contentPart>
        </mc:Choice>
        <mc:Fallback xmlns="">
          <p:pic>
            <p:nvPicPr>
              <p:cNvPr id="4" name="Ink 3"/>
            </p:nvPicPr>
            <p:blipFill>
              <a:blip r:embed="rId72"/>
            </p:blipFill>
            <p:spPr>
              <a:xfrm>
                <a:off x="7616190" y="1412240"/>
                <a:ext cx="19304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36" name="Ink 35"/>
              <p14:cNvContentPartPr/>
              <p14:nvPr/>
            </p14:nvContentPartPr>
            <p14:xfrm>
              <a:off x="7885430" y="1412240"/>
              <a:ext cx="202565" cy="63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83"/>
            </p:blipFill>
            <p:spPr>
              <a:xfrm>
                <a:off x="7885430" y="1412240"/>
                <a:ext cx="20256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37" name="Ink 36"/>
              <p14:cNvContentPartPr/>
              <p14:nvPr/>
            </p14:nvContentPartPr>
            <p14:xfrm>
              <a:off x="8173720" y="1421765"/>
              <a:ext cx="164465" cy="63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85"/>
            </p:blipFill>
            <p:spPr>
              <a:xfrm>
                <a:off x="8173720" y="1421765"/>
                <a:ext cx="16446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38" name="Ink 37"/>
              <p14:cNvContentPartPr/>
              <p14:nvPr/>
            </p14:nvContentPartPr>
            <p14:xfrm>
              <a:off x="8423910" y="1421765"/>
              <a:ext cx="164465" cy="63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85"/>
            </p:blipFill>
            <p:spPr>
              <a:xfrm>
                <a:off x="8423910" y="1421765"/>
                <a:ext cx="16446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39" name="Ink 38"/>
              <p14:cNvContentPartPr/>
              <p14:nvPr/>
            </p14:nvContentPartPr>
            <p14:xfrm>
              <a:off x="8655050" y="1431290"/>
              <a:ext cx="231775" cy="1079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88"/>
            </p:blipFill>
            <p:spPr>
              <a:xfrm>
                <a:off x="8655050" y="1431290"/>
                <a:ext cx="231775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0" name="Ink 39"/>
              <p14:cNvContentPartPr/>
              <p14:nvPr/>
            </p14:nvContentPartPr>
            <p14:xfrm>
              <a:off x="8953500" y="1441450"/>
              <a:ext cx="135255" cy="63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63"/>
            </p:blipFill>
            <p:spPr>
              <a:xfrm>
                <a:off x="8953500" y="1441450"/>
                <a:ext cx="13525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1" name="Ink 40"/>
              <p14:cNvContentPartPr/>
              <p14:nvPr/>
            </p14:nvContentPartPr>
            <p14:xfrm>
              <a:off x="9241790" y="1421765"/>
              <a:ext cx="97155" cy="63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91"/>
            </p:blipFill>
            <p:spPr>
              <a:xfrm>
                <a:off x="9241790" y="1421765"/>
                <a:ext cx="9715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2" name="Ink 41"/>
              <p14:cNvContentPartPr/>
              <p14:nvPr/>
            </p14:nvContentPartPr>
            <p14:xfrm>
              <a:off x="9491980" y="1470025"/>
              <a:ext cx="385445" cy="63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93"/>
            </p:blipFill>
            <p:spPr>
              <a:xfrm>
                <a:off x="9491980" y="1470025"/>
                <a:ext cx="38544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3" name="Ink 42"/>
              <p14:cNvContentPartPr/>
              <p14:nvPr/>
            </p14:nvContentPartPr>
            <p14:xfrm>
              <a:off x="7452360" y="931545"/>
              <a:ext cx="2675255" cy="71247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95"/>
            </p:blipFill>
            <p:spPr>
              <a:xfrm>
                <a:off x="7452360" y="931545"/>
                <a:ext cx="2675255" cy="712470"/>
              </a:xfrm>
              <a:prstGeom prst="rect"/>
            </p:spPr>
          </p:pic>
        </mc:Fallback>
      </mc:AlternateContent>
      <p:sp>
        <p:nvSpPr>
          <p:cNvPr id="44" name="Text Box 43"/>
          <p:cNvSpPr txBox="1"/>
          <p:nvPr>
            <p:custDataLst>
              <p:tags r:id="rId96"/>
            </p:custDataLst>
          </p:nvPr>
        </p:nvSpPr>
        <p:spPr>
          <a:xfrm>
            <a:off x="2172335" y="1123950"/>
            <a:ext cx="15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23" name="Text Box 22"/>
          <p:cNvSpPr txBox="1"/>
          <p:nvPr>
            <p:custDataLst>
              <p:tags r:id="rId97"/>
            </p:custDataLst>
          </p:nvPr>
        </p:nvSpPr>
        <p:spPr>
          <a:xfrm>
            <a:off x="9857105" y="6181725"/>
            <a:ext cx="222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- By Sayak Pal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2240</Words>
  <Application>WPS Presentation</Application>
  <PresentationFormat>Widescreen</PresentationFormat>
  <Paragraphs>173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sayak</dc:creator>
  <cp:lastModifiedBy>sayak</cp:lastModifiedBy>
  <cp:revision>7</cp:revision>
  <dcterms:created xsi:type="dcterms:W3CDTF">2024-08-01T14:34:00Z</dcterms:created>
  <dcterms:modified xsi:type="dcterms:W3CDTF">2024-08-01T17:24:35Z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12012726C24041059A1CFB0D7ED2AFF6_11</vt:lpwstr>
  </property>
  <property fmtid="{D5CDD505-2E9C-101B-9397-08002B2CF9AE}" pid="3" name="KSOProductBuildVer">
    <vt:lpwstr>1033-12.2.0.17153</vt:lpwstr>
  </property>
</Properties>
</file>