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0" r:id="rId2"/>
    <p:sldId id="301" r:id="rId3"/>
    <p:sldId id="303" r:id="rId4"/>
    <p:sldId id="320" r:id="rId5"/>
    <p:sldId id="322" r:id="rId6"/>
    <p:sldId id="317" r:id="rId7"/>
    <p:sldId id="321" r:id="rId8"/>
    <p:sldId id="323" r:id="rId9"/>
    <p:sldId id="31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33FF"/>
    <a:srgbClr val="E56E65"/>
    <a:srgbClr val="9E231B"/>
    <a:srgbClr val="9B2119"/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8101" autoAdjust="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t>14.07.2024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7571184" cy="411102"/>
          </a:xfrm>
        </p:spPr>
        <p:txBody>
          <a:bodyPr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Санкт-Петербургский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>
                <a:solidFill>
                  <a:schemeClr val="bg1"/>
                </a:solidFill>
              </a:rPr>
              <a:t> университет</a:t>
            </a:r>
            <a:br>
              <a:rPr lang="ru-RU" baseline="0" dirty="0">
                <a:solidFill>
                  <a:schemeClr val="bg1"/>
                </a:solidFill>
              </a:rPr>
            </a:br>
            <a:r>
              <a:rPr lang="en-US" b="1" baseline="0" dirty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AB62-4EEE-43F2-A223-FD26436F8458}" type="datetime1">
              <a:rPr lang="ru-RU" smtClean="0"/>
              <a:t>14.07.2024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PRODUCT DEVELOPMENT</a:t>
            </a:r>
            <a:r>
              <a:rPr lang="ru-RU"/>
              <a:t> </a:t>
            </a:r>
            <a:r>
              <a:rPr lang="en-US"/>
              <a:t>FOR </a:t>
            </a:r>
            <a:r>
              <a:rPr lang="en-US" dirty="0"/>
              <a:t>MODELING THE CHEMICAL GAS RELAXATION BEHIND A SHOCK WAVE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36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modeling of gas relaxations, proprietary closed-source software is currently used. The purpose of this work is to implement a software package based on open-source libraries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78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out a system of equations: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D8570E-7D00-43A7-9E6C-82D112C6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98" y="2557442"/>
            <a:ext cx="7449590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Computation pipeline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4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3EE125-C4EE-4D56-B3BD-50F4666C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7055"/>
            <a:ext cx="757343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5</a:t>
            </a:fld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D0339A2-169A-4050-AE1E-9B79F2B17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84423"/>
            <a:ext cx="4896544" cy="3672408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1E262F-BD02-47C5-9531-B1263446B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28" y="1024054"/>
            <a:ext cx="4248472" cy="31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6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6C8722-E521-40EB-A9CF-F4E54A82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4" y="2928826"/>
            <a:ext cx="4411315" cy="3308486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AED7819F-3455-44F2-8912-848966416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67" y="1114634"/>
            <a:ext cx="5006034" cy="375452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59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Computing time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3E1FE6-8998-4AB6-9CC6-D1A3B368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60" y="3163981"/>
            <a:ext cx="7443103" cy="298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2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DC75CD-815A-4A66-94D5-95FFD231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of gas modeling in the one-temperature approximation is solved</a:t>
            </a:r>
          </a:p>
          <a:p>
            <a:r>
              <a:rPr lang="en-US" dirty="0"/>
              <a:t>A physically based solution is obtained</a:t>
            </a:r>
          </a:p>
          <a:p>
            <a:r>
              <a:rPr lang="en-US" dirty="0"/>
              <a:t>MVP developed</a:t>
            </a:r>
          </a:p>
          <a:p>
            <a:pPr marL="0" indent="0">
              <a:buNone/>
            </a:pPr>
            <a:r>
              <a:rPr lang="en-US" dirty="0"/>
              <a:t>In the future: KAPPA integration, calculation in level approximation, comparison with experiment, support for universal mixtures and initial conditions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27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376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1091</TotalTime>
  <Words>109</Words>
  <Application>Microsoft Office PowerPoint</Application>
  <PresentationFormat>Экран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SOFTWARE PRODUCT DEVELOPMENT FOR MODELING THE CHEMICAL GAS RELAXATION BEHIND A SHOCK WAVE</vt:lpstr>
      <vt:lpstr>Введение</vt:lpstr>
      <vt:lpstr>ТЕОРИЯ</vt:lpstr>
      <vt:lpstr>РЕЗУЛЬТАТЫ</vt:lpstr>
      <vt:lpstr>Результаты</vt:lpstr>
      <vt:lpstr>Результаты</vt:lpstr>
      <vt:lpstr>Результаты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Валидация моделей поуровневой кинетики кислорода за фронтом ударной волны</dc:title>
  <dc:creator>Пользователь Windows</dc:creator>
  <cp:lastModifiedBy>Семён Зернов</cp:lastModifiedBy>
  <cp:revision>101</cp:revision>
  <dcterms:created xsi:type="dcterms:W3CDTF">2018-11-24T16:03:27Z</dcterms:created>
  <dcterms:modified xsi:type="dcterms:W3CDTF">2024-07-14T11:16:47Z</dcterms:modified>
</cp:coreProperties>
</file>