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0" r:id="rId2"/>
    <p:sldId id="301" r:id="rId3"/>
    <p:sldId id="324" r:id="rId4"/>
    <p:sldId id="303" r:id="rId5"/>
    <p:sldId id="320" r:id="rId6"/>
    <p:sldId id="322" r:id="rId7"/>
    <p:sldId id="321" r:id="rId8"/>
    <p:sldId id="323" r:id="rId9"/>
    <p:sldId id="326" r:id="rId10"/>
    <p:sldId id="31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FF"/>
    <a:srgbClr val="E56E65"/>
    <a:srgbClr val="9E231B"/>
    <a:srgbClr val="9B2119"/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101" autoAdjust="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14.07.2024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7571184" cy="411102"/>
          </a:xfrm>
        </p:spPr>
        <p:txBody>
          <a:bodyPr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14.07.2024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программного продукта для моделирования химической релаксации газа за ударной волной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F4224-BC29-45E0-80B1-36254177444A}"/>
              </a:ext>
            </a:extLst>
          </p:cNvPr>
          <p:cNvSpPr txBox="1"/>
          <p:nvPr/>
        </p:nvSpPr>
        <p:spPr>
          <a:xfrm>
            <a:off x="4283968" y="4509120"/>
            <a:ext cx="47525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студента группы 21.Б12-мм, 3 курса</a:t>
            </a:r>
          </a:p>
          <a:p>
            <a:r>
              <a:rPr lang="ru-RU" dirty="0">
                <a:solidFill>
                  <a:schemeClr val="bg1"/>
                </a:solidFill>
              </a:rPr>
              <a:t>Семёна Николаевича Зернова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Научный руководитель:</a:t>
            </a:r>
          </a:p>
          <a:p>
            <a:r>
              <a:rPr lang="ru-RU" dirty="0">
                <a:solidFill>
                  <a:schemeClr val="bg1"/>
                </a:solidFill>
              </a:rPr>
              <a:t>Заведующий кафедрой </a:t>
            </a:r>
            <a:r>
              <a:rPr lang="ru-RU" dirty="0" err="1">
                <a:solidFill>
                  <a:schemeClr val="bg1"/>
                </a:solidFill>
              </a:rPr>
              <a:t>гидроаэромеханики</a:t>
            </a:r>
            <a:r>
              <a:rPr lang="ru-RU" dirty="0">
                <a:solidFill>
                  <a:schemeClr val="bg1"/>
                </a:solidFill>
              </a:rPr>
              <a:t>,</a:t>
            </a:r>
          </a:p>
          <a:p>
            <a:r>
              <a:rPr lang="ru-RU" dirty="0">
                <a:solidFill>
                  <a:schemeClr val="bg1"/>
                </a:solidFill>
              </a:rPr>
              <a:t>д. ф.-м. н. Кустова Е.В.</a:t>
            </a:r>
          </a:p>
        </p:txBody>
      </p:sp>
    </p:spTree>
    <p:extLst>
      <p:ext uri="{BB962C8B-B14F-4D97-AF65-F5344CB8AC3E}">
        <p14:creationId xmlns:p14="http://schemas.microsoft.com/office/powerpoint/2010/main" val="197136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00" y="1035954"/>
            <a:ext cx="8892988" cy="116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Цель</a:t>
            </a:r>
            <a:r>
              <a:rPr lang="en-US" sz="2800" dirty="0"/>
              <a:t> ꟷ </a:t>
            </a:r>
            <a:r>
              <a:rPr lang="ru-RU" sz="2800" dirty="0"/>
              <a:t>научиться моделировать неравновесные</a:t>
            </a:r>
          </a:p>
          <a:p>
            <a:pPr marL="0" indent="0">
              <a:buNone/>
            </a:pPr>
            <a:r>
              <a:rPr lang="ru-RU" sz="2800" dirty="0"/>
              <a:t>течения</a:t>
            </a:r>
            <a:r>
              <a:rPr lang="en-US" sz="2800" dirty="0"/>
              <a:t> </a:t>
            </a:r>
            <a:r>
              <a:rPr lang="ru-RU" sz="2800" dirty="0"/>
              <a:t>на примере ударной волны в  смеси 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r>
              <a:rPr lang="en-US" sz="2800" dirty="0"/>
              <a:t>/O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95B26-2AFC-4A1D-827D-C4A9FCE30407}"/>
              </a:ext>
            </a:extLst>
          </p:cNvPr>
          <p:cNvSpPr txBox="1"/>
          <p:nvPr/>
        </p:nvSpPr>
        <p:spPr>
          <a:xfrm>
            <a:off x="467544" y="4455627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Для моделирования релаксаций газов в настоящий момент используется проприетарное программное обеспечение с закрытым исходным кодом.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BD9D03-BDB4-4B2E-B93D-99B095E300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97" y="2060848"/>
            <a:ext cx="4283968" cy="23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Выпишем систему уравнений для</a:t>
            </a:r>
          </a:p>
          <a:p>
            <a:pPr marL="0" indent="0">
              <a:buNone/>
            </a:pPr>
            <a:r>
              <a:rPr lang="ru-RU" dirty="0"/>
              <a:t>макропараметров в нулевом приближении метода </a:t>
            </a:r>
            <a:r>
              <a:rPr lang="ru-RU" dirty="0" err="1"/>
              <a:t>Энскога</a:t>
            </a:r>
            <a:r>
              <a:rPr lang="ru-RU" dirty="0"/>
              <a:t>–Чепмена: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06D042-23B0-4233-A53E-DF161895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3288543"/>
            <a:ext cx="742101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смеси O2/O, рассматриваемой в стационарной одномерной постановке, полученная</a:t>
            </a:r>
          </a:p>
          <a:p>
            <a:pPr marL="0" indent="0">
              <a:buNone/>
            </a:pPr>
            <a:r>
              <a:rPr lang="ru-RU" sz="2800" dirty="0"/>
              <a:t>система будет иметь вид: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AC5AF6-61C0-4922-BDF8-8C50D1A60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16" b="-1"/>
          <a:stretch/>
        </p:blipFill>
        <p:spPr>
          <a:xfrm>
            <a:off x="179512" y="3140968"/>
            <a:ext cx="8855968" cy="22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Технологический стек: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C++ (KAPPA)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F62002-E1ED-49A5-9CB6-F907C5172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370013"/>
            <a:ext cx="1156523" cy="11521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424D7D-E4B6-4A1F-B107-AD2D5F8F2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167794"/>
            <a:ext cx="2098071" cy="23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7D3BDE-7C15-4073-8065-089815767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" y="1091743"/>
            <a:ext cx="4722283" cy="35417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3D1395-170B-4D44-B728-05B9B906C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09" y="2780928"/>
            <a:ext cx="4774291" cy="35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992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Производительность и точность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CD3AA-1D47-4B24-BB73-BD5FA9BF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7" y="1916832"/>
            <a:ext cx="8229600" cy="18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DC75CD-815A-4A66-94D5-95FFD231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Решена задача моделирования газа в </a:t>
            </a:r>
            <a:r>
              <a:rPr lang="ru-RU" dirty="0" err="1"/>
              <a:t>однотемпературном</a:t>
            </a:r>
            <a:r>
              <a:rPr lang="ru-RU" dirty="0"/>
              <a:t> приближении</a:t>
            </a:r>
            <a:endParaRPr lang="en-US" dirty="0"/>
          </a:p>
          <a:p>
            <a:r>
              <a:rPr lang="ru-RU" dirty="0" err="1"/>
              <a:t>Однотемпературное</a:t>
            </a:r>
            <a:r>
              <a:rPr lang="ru-RU" dirty="0"/>
              <a:t> приближение показывает серьёзные расхождения с экспериментом</a:t>
            </a:r>
          </a:p>
          <a:p>
            <a:r>
              <a:rPr lang="ru-RU" dirty="0"/>
              <a:t>Получено физически обоснованное решение</a:t>
            </a:r>
          </a:p>
          <a:p>
            <a:r>
              <a:rPr lang="ru-RU" dirty="0"/>
              <a:t>Разработан </a:t>
            </a:r>
            <a:r>
              <a:rPr lang="en-US" dirty="0"/>
              <a:t>MVP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DC75CD-815A-4A66-94D5-95FFD231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будущем:</a:t>
            </a:r>
            <a:endParaRPr lang="en-US" dirty="0"/>
          </a:p>
          <a:p>
            <a:r>
              <a:rPr lang="ru-RU" dirty="0"/>
              <a:t>рассмотреть возможность использования других языков программирования или </a:t>
            </a:r>
            <a:r>
              <a:rPr lang="en-US" dirty="0"/>
              <a:t>JIT-</a:t>
            </a:r>
            <a:r>
              <a:rPr lang="ru-RU" dirty="0"/>
              <a:t>компиляции </a:t>
            </a:r>
            <a:r>
              <a:rPr lang="en-US" dirty="0"/>
              <a:t>Python, </a:t>
            </a:r>
          </a:p>
          <a:p>
            <a:r>
              <a:rPr lang="ru-RU" dirty="0"/>
              <a:t>интеграция </a:t>
            </a:r>
            <a:r>
              <a:rPr lang="en-US" dirty="0"/>
              <a:t>KAPPA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расчёт в </a:t>
            </a:r>
            <a:r>
              <a:rPr lang="ru-RU" dirty="0" err="1"/>
              <a:t>поуровневом</a:t>
            </a:r>
            <a:r>
              <a:rPr lang="ru-RU" dirty="0"/>
              <a:t> приближении,</a:t>
            </a:r>
            <a:endParaRPr lang="en-US" dirty="0"/>
          </a:p>
          <a:p>
            <a:r>
              <a:rPr lang="ru-RU" dirty="0"/>
              <a:t>сравнение с экспериментом,</a:t>
            </a:r>
            <a:endParaRPr lang="en-US" dirty="0"/>
          </a:p>
          <a:p>
            <a:r>
              <a:rPr lang="ru-RU" dirty="0"/>
              <a:t>поддержка различных смесей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2557C8-C9EC-4C7C-A4D0-4FDF5199F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96752"/>
            <a:ext cx="155780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2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1075</TotalTime>
  <Words>183</Words>
  <Application>Microsoft Office PowerPoint</Application>
  <PresentationFormat>Экран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Создание программного продукта для моделирования химической релаксации газа за ударной волной</vt:lpstr>
      <vt:lpstr>Введение</vt:lpstr>
      <vt:lpstr>Постановка задачи</vt:lpstr>
      <vt:lpstr>Постановка задачи</vt:lpstr>
      <vt:lpstr>РЕЗУЛЬТАТЫ</vt:lpstr>
      <vt:lpstr>Результаты</vt:lpstr>
      <vt:lpstr>Результаты</vt:lpstr>
      <vt:lpstr>Выводы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Валидация моделей поуровневой кинетики кислорода за фронтом ударной волны</dc:title>
  <dc:creator>Пользователь Windows</dc:creator>
  <cp:lastModifiedBy>Семён Зернов</cp:lastModifiedBy>
  <cp:revision>101</cp:revision>
  <dcterms:created xsi:type="dcterms:W3CDTF">2018-11-24T16:03:27Z</dcterms:created>
  <dcterms:modified xsi:type="dcterms:W3CDTF">2024-07-14T11:18:30Z</dcterms:modified>
</cp:coreProperties>
</file>