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344" r:id="rId4"/>
    <p:sldId id="334" r:id="rId5"/>
    <p:sldId id="335" r:id="rId6"/>
    <p:sldId id="337" r:id="rId7"/>
    <p:sldId id="341" r:id="rId8"/>
    <p:sldId id="342" r:id="rId9"/>
    <p:sldId id="354" r:id="rId10"/>
    <p:sldId id="338" r:id="rId11"/>
    <p:sldId id="340" r:id="rId12"/>
    <p:sldId id="346" r:id="rId13"/>
    <p:sldId id="348" r:id="rId14"/>
    <p:sldId id="345" r:id="rId15"/>
    <p:sldId id="353" r:id="rId16"/>
    <p:sldId id="347" r:id="rId17"/>
    <p:sldId id="349" r:id="rId18"/>
    <p:sldId id="356" r:id="rId19"/>
    <p:sldId id="350" r:id="rId20"/>
    <p:sldId id="352" r:id="rId21"/>
    <p:sldId id="355" r:id="rId22"/>
    <p:sldId id="299" r:id="rId23"/>
    <p:sldId id="35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74587" autoAdjust="0"/>
  </p:normalViewPr>
  <p:slideViewPr>
    <p:cSldViewPr>
      <p:cViewPr>
        <p:scale>
          <a:sx n="75" d="100"/>
          <a:sy n="75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12.06.2016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12/06/2016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to records, Package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an solution good solution.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use  </a:t>
            </a:r>
            <a:r>
              <a:rPr lang="fr-CH" baseline="0" dirty="0" err="1" smtClean="0"/>
              <a:t>generic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 in VHDL,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std_logic_vector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store multiple </a:t>
            </a:r>
            <a:r>
              <a:rPr lang="fr-CH" baseline="0" dirty="0" err="1" smtClean="0"/>
              <a:t>fields</a:t>
            </a:r>
            <a:r>
              <a:rPr lang="fr-CH" baseline="0" dirty="0" smtClean="0"/>
              <a:t> (ex </a:t>
            </a:r>
            <a:r>
              <a:rPr lang="fr-CH" baseline="0" dirty="0" err="1" smtClean="0"/>
              <a:t>fifo</a:t>
            </a:r>
            <a:r>
              <a:rPr lang="fr-CH" baseline="0" dirty="0" smtClean="0"/>
              <a:t> pack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carry </a:t>
            </a:r>
            <a:r>
              <a:rPr lang="fr-CH" baseline="0" dirty="0" err="1" smtClean="0"/>
              <a:t>every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 and reset signal,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clearly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</a:t>
            </a:r>
            <a:r>
              <a:rPr lang="fr-CH" baseline="0" dirty="0" smtClean="0"/>
              <a:t> area.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 </a:t>
            </a:r>
            <a:br>
              <a:rPr lang="fr-CH" baseline="0" dirty="0" smtClean="0"/>
            </a:br>
            <a:r>
              <a:rPr lang="fr-CH" baseline="0" dirty="0" err="1" smtClean="0"/>
              <a:t>timer_counter</a:t>
            </a:r>
            <a:r>
              <a:rPr lang="fr-CH" baseline="0" dirty="0" smtClean="0"/>
              <a:t> …</a:t>
            </a:r>
          </a:p>
          <a:p>
            <a:r>
              <a:rPr lang="fr-CH" baseline="0" dirty="0" err="1" smtClean="0"/>
              <a:t>timer_reset</a:t>
            </a:r>
            <a:r>
              <a:rPr lang="fr-CH" baseline="0" dirty="0" smtClean="0"/>
              <a:t> ….</a:t>
            </a:r>
          </a:p>
          <a:p>
            <a:r>
              <a:rPr lang="fr-CH" baseline="0" dirty="0" err="1" smtClean="0"/>
              <a:t>timer_tick</a:t>
            </a:r>
            <a:r>
              <a:rPr lang="fr-CH" baseline="0" dirty="0" smtClean="0"/>
              <a:t> …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val </a:t>
            </a:r>
            <a:r>
              <a:rPr lang="fr-CH" baseline="0" dirty="0" err="1" smtClean="0"/>
              <a:t>tick</a:t>
            </a:r>
            <a:r>
              <a:rPr lang="fr-CH" baseline="0" dirty="0" smtClean="0"/>
              <a:t> =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=== 192 in a single line. You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split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area.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default value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 val reset = False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abstraction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simple.</a:t>
            </a:r>
          </a:p>
          <a:p>
            <a:r>
              <a:rPr lang="fr-CH" baseline="0" dirty="0" smtClean="0"/>
              <a:t>(the timeout abstraction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20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34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or in (system)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alwas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write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beavorial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yourself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a component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much</a:t>
            </a:r>
            <a:r>
              <a:rPr lang="fr-CH" baseline="0" dirty="0" smtClean="0"/>
              <a:t> setup.</a:t>
            </a:r>
          </a:p>
          <a:p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easy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instanciate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probably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alHDL/SpinalHD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another way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Make </a:t>
            </a:r>
            <a:r>
              <a:rPr lang="en-GB" dirty="0"/>
              <a:t>things </a:t>
            </a:r>
            <a:r>
              <a:rPr lang="en-GB" dirty="0" err="1"/>
              <a:t>parameterizable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2060848"/>
            <a:ext cx="5663089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Color(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green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blue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ready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myStreamOfColor</a:t>
            </a:r>
            <a:r>
              <a:rPr lang="en-US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  <a:cs typeface="Consolas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And extend them !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663089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Logic generator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33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6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Logic generator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848" y="2132856"/>
            <a:ext cx="6199133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Apb3Config)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apb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Apb3Slave(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&lt;&gt;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Apb3SlaveController(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apb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0x10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write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0x20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read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.toStream.queue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16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0x30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0519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write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read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637195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94" y="4869160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08803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Less line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8" y="1772816"/>
            <a:ext cx="8423051" cy="374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5949280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+mj-lt"/>
              </a:rPr>
              <a:t>How many lines of code ?</a:t>
            </a:r>
            <a:endParaRPr lang="en-GB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09220"/>
            <a:ext cx="137381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Less line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2376" y="1893103"/>
            <a:ext cx="8190640" cy="44781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FrameTaskSolver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(p: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MandelbrotCoreParameters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DispatcherInOrder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yield 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.inOrder.build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&lt;/&lt;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Produce files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35008" y="1556792"/>
            <a:ext cx="2592056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"reports"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[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"p"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"iterationLimit"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256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"pixelTaskSolverCount"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6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"screenResX"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640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"screenResY"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480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"fixExp"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7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"fixWidth"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51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uid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"-1442547524"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clazz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uidPeripheral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"kind"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mandelbrotCore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]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10650" y="3349393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4466" y="3190193"/>
            <a:ext cx="1567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Hardware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5999304" y="3349393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057926" y="3406592"/>
            <a:ext cx="97045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+mj-lt"/>
                <a:cs typeface="Arial" pitchFamily="34" charset="0"/>
              </a:rPr>
              <a:t>Driver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097723"/>
            <a:ext cx="7075848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bit)),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Pointing problems by using non-common HDL</a:t>
            </a:r>
          </a:p>
          <a:p>
            <a:pPr lvl="1"/>
            <a:r>
              <a:rPr lang="en-GB" dirty="0" smtClean="0"/>
              <a:t>Verbosity</a:t>
            </a:r>
          </a:p>
          <a:p>
            <a:pPr lvl="1"/>
            <a:r>
              <a:rPr lang="en-GB" dirty="0" smtClean="0"/>
              <a:t>Parameterization / reusability</a:t>
            </a:r>
          </a:p>
          <a:p>
            <a:pPr lvl="1"/>
            <a:r>
              <a:rPr lang="en-GB" dirty="0" smtClean="0"/>
              <a:t>Logic </a:t>
            </a:r>
            <a:r>
              <a:rPr lang="en-GB" dirty="0" err="1" smtClean="0"/>
              <a:t>inferation</a:t>
            </a:r>
            <a:endParaRPr lang="en-GB" dirty="0" smtClean="0"/>
          </a:p>
          <a:p>
            <a:pPr lvl="1"/>
            <a:r>
              <a:rPr lang="en-GB" dirty="0" smtClean="0"/>
              <a:t>Lack of abstraction</a:t>
            </a:r>
          </a:p>
          <a:p>
            <a:pPr lvl="1"/>
            <a:r>
              <a:rPr lang="en-GB" dirty="0" smtClean="0"/>
              <a:t>Lack of structure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Free </a:t>
            </a:r>
            <a:r>
              <a:rPr lang="en-GB" dirty="0" err="1" smtClean="0"/>
              <a:t>Scala</a:t>
            </a:r>
            <a:r>
              <a:rPr lang="en-GB" dirty="0" smtClean="0"/>
              <a:t> </a:t>
            </a:r>
            <a:r>
              <a:rPr lang="en-GB" dirty="0"/>
              <a:t>IDE </a:t>
            </a:r>
            <a:r>
              <a:rPr lang="en-GB" dirty="0" smtClean="0"/>
              <a:t>(eclipse, </a:t>
            </a:r>
            <a:r>
              <a:rPr lang="en-GB" dirty="0" err="1" smtClean="0"/>
              <a:t>intelij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Highlight syntax error</a:t>
            </a:r>
          </a:p>
          <a:p>
            <a:pPr lvl="1"/>
            <a:r>
              <a:rPr lang="en-GB" dirty="0" smtClean="0"/>
              <a:t>Renaming flexibility</a:t>
            </a:r>
          </a:p>
          <a:p>
            <a:pPr lvl="1"/>
            <a:r>
              <a:rPr lang="en-GB" dirty="0" smtClean="0"/>
              <a:t>Intelligent auto completion</a:t>
            </a:r>
          </a:p>
          <a:p>
            <a:pPr lvl="1"/>
            <a:r>
              <a:rPr lang="en-GB" dirty="0" smtClean="0"/>
              <a:t>Code’s structure overview</a:t>
            </a:r>
          </a:p>
          <a:p>
            <a:pPr lvl="1"/>
            <a:r>
              <a:rPr lang="en-GB" dirty="0" smtClean="0"/>
              <a:t>Navigation tools</a:t>
            </a:r>
          </a:p>
          <a:p>
            <a:r>
              <a:rPr lang="en-GB" dirty="0" smtClean="0"/>
              <a:t>Allow you to extend the language</a:t>
            </a:r>
          </a:p>
          <a:p>
            <a:r>
              <a:rPr lang="en-GB" dirty="0" smtClean="0"/>
              <a:t>Library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SpinalHDL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Open source project</a:t>
            </a:r>
          </a:p>
          <a:p>
            <a:r>
              <a:rPr lang="en-GB" dirty="0" smtClean="0"/>
              <a:t>Generate synthesizable VHDL</a:t>
            </a:r>
          </a:p>
          <a:p>
            <a:r>
              <a:rPr lang="en-GB" dirty="0" smtClean="0"/>
              <a:t>Can instantiate VHDL as an </a:t>
            </a:r>
            <a:r>
              <a:rPr lang="en-GB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Keep the hierarchy and names</a:t>
            </a:r>
          </a:p>
          <a:p>
            <a:r>
              <a:rPr lang="en-GB" dirty="0">
                <a:hlinkClick r:id="rId3"/>
              </a:rPr>
              <a:t>https://github.com/SpinalHDL/SpinalHDL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Clock 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59632" y="2703403"/>
            <a:ext cx="581454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coreClk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coreReset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coreClockDomain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coreClockedArea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ClockingArea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a </a:t>
            </a:r>
            <a:r>
              <a:rPr lang="en-GB" dirty="0" err="1"/>
              <a:t>S</a:t>
            </a:r>
            <a:r>
              <a:rPr lang="en-GB" dirty="0" err="1" smtClean="0"/>
              <a:t>cala</a:t>
            </a:r>
            <a:r>
              <a:rPr lang="en-GB" dirty="0" smtClean="0"/>
              <a:t> library to describe digital hardware</a:t>
            </a:r>
            <a:endParaRPr lang="en-GB" dirty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Begins at the same level than VHDL</a:t>
            </a:r>
          </a:p>
          <a:p>
            <a:pPr lvl="1"/>
            <a:r>
              <a:rPr lang="en-GB" dirty="0" smtClean="0"/>
              <a:t>Finishes between VHDL and HLS</a:t>
            </a:r>
          </a:p>
          <a:p>
            <a:pPr lvl="1"/>
            <a:r>
              <a:rPr lang="en-GB" dirty="0" smtClean="0"/>
              <a:t>The user can extend it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SpinalHDL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899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636912"/>
            <a:ext cx="4600555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myRegisterWithInit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Extend scope of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2644" y="2060848"/>
            <a:ext cx="315945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44704" y="5779762"/>
            <a:ext cx="4162614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TopComponent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Component{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sub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SubComponent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2282389"/>
            <a:ext cx="4566763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UartCtrlTx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definition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808080"/>
                </a:solidFill>
                <a:latin typeface="+mj-lt"/>
                <a:cs typeface="Consolas" pitchFamily="49" charset="0"/>
              </a:rPr>
              <a:t>   // in the state 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1700808"/>
            <a:ext cx="3035062" cy="48013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reset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192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||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0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do something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Create/use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7584" y="2132856"/>
            <a:ext cx="7118231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val 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timeout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fr-FR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1000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when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){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implicit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conversion to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Bool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 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.clear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Clear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the flag and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internal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}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Create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a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of 10 states (0 to 9)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val 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10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.clear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  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When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called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reset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.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It's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not a flag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.increment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When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called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increment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.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It's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not a flag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value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  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current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valueNext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Next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.willO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verflow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//Flag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that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indicate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if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overflow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this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cycle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when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=== 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5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){ }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implicitly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endParaRPr lang="fr-FR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19378</TotalTime>
  <Words>654</Words>
  <Application>Microsoft Office PowerPoint</Application>
  <PresentationFormat>Affichage à l'écran (4:3)</PresentationFormat>
  <Paragraphs>159</Paragraphs>
  <Slides>23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HDL</vt:lpstr>
      <vt:lpstr>Summary</vt:lpstr>
      <vt:lpstr>About SpinalHDL</vt:lpstr>
      <vt:lpstr>Unify logic and FF</vt:lpstr>
      <vt:lpstr>Extend scope of things</vt:lpstr>
      <vt:lpstr>No more component binding</vt:lpstr>
      <vt:lpstr>Organize things</vt:lpstr>
      <vt:lpstr>Organize things</vt:lpstr>
      <vt:lpstr>Create/use abstractions</vt:lpstr>
      <vt:lpstr>Make things parameterizable</vt:lpstr>
      <vt:lpstr>And extend them !</vt:lpstr>
      <vt:lpstr> Logic generator</vt:lpstr>
      <vt:lpstr> Logic generator</vt:lpstr>
      <vt:lpstr>Example of components</vt:lpstr>
      <vt:lpstr>Functional programming</vt:lpstr>
      <vt:lpstr> Less line</vt:lpstr>
      <vt:lpstr> Less line</vt:lpstr>
      <vt:lpstr>Produce files</vt:lpstr>
      <vt:lpstr>Netlist analyser</vt:lpstr>
      <vt:lpstr>Scala</vt:lpstr>
      <vt:lpstr>SpinalHDL</vt:lpstr>
      <vt:lpstr>?</vt:lpstr>
      <vt:lpstr>Clock domains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719</cp:revision>
  <dcterms:created xsi:type="dcterms:W3CDTF">2014-06-07T19:29:55Z</dcterms:created>
  <dcterms:modified xsi:type="dcterms:W3CDTF">2016-06-13T08:51:30Z</dcterms:modified>
</cp:coreProperties>
</file>