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6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3094037"/>
            <a:ext cx="8661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 and why would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is a container platform that automates setting up development environments</a:t>
            </a:r>
          </a:p>
          <a:p>
            <a:r>
              <a:rPr lang="en-US" dirty="0" smtClean="0"/>
              <a:t>Containers </a:t>
            </a:r>
          </a:p>
          <a:p>
            <a:pPr lvl="1"/>
            <a:r>
              <a:rPr lang="en-US" dirty="0" smtClean="0"/>
              <a:t>isolate software from its surroundings, for example differences between development and staging environments </a:t>
            </a:r>
          </a:p>
          <a:p>
            <a:pPr lvl="1"/>
            <a:r>
              <a:rPr lang="en-US" dirty="0" smtClean="0"/>
              <a:t>help reduce conflicts between teams running different software on the same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22756"/>
            <a:ext cx="8466138" cy="67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create a Python Flask app that displays random images</a:t>
            </a:r>
          </a:p>
          <a:p>
            <a:r>
              <a:rPr lang="en-US" smtClean="0"/>
              <a:t>We </a:t>
            </a:r>
            <a:r>
              <a:rPr lang="en-US" dirty="0" smtClean="0"/>
              <a:t>need 4 files: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pp.py</a:t>
            </a:r>
            <a:endParaRPr lang="en-US" dirty="0" smtClean="0"/>
          </a:p>
          <a:p>
            <a:pPr lvl="1"/>
            <a:r>
              <a:rPr lang="en-US" dirty="0" err="1" smtClean="0"/>
              <a:t>requirements.txt</a:t>
            </a:r>
            <a:endParaRPr lang="en-US" dirty="0" smtClean="0"/>
          </a:p>
          <a:p>
            <a:pPr lvl="1"/>
            <a:r>
              <a:rPr lang="en-US" dirty="0" smtClean="0"/>
              <a:t>templates/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err="1" smtClean="0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image,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image: </a:t>
            </a:r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conleek</a:t>
            </a:r>
            <a:r>
              <a:rPr lang="en-US" dirty="0" smtClean="0"/>
              <a:t>/</a:t>
            </a:r>
            <a:r>
              <a:rPr lang="en-US" dirty="0" err="1" smtClean="0"/>
              <a:t>myfirstapp</a:t>
            </a:r>
            <a:endParaRPr lang="en-US" dirty="0" smtClean="0"/>
          </a:p>
          <a:p>
            <a:r>
              <a:rPr lang="en-US" dirty="0" smtClean="0"/>
              <a:t>Run the image: </a:t>
            </a:r>
            <a:r>
              <a:rPr lang="en-US" dirty="0" err="1" smtClean="0"/>
              <a:t>docker</a:t>
            </a:r>
            <a:r>
              <a:rPr lang="en-US" dirty="0" smtClean="0"/>
              <a:t> run -p 8888:5000 --name </a:t>
            </a:r>
            <a:r>
              <a:rPr lang="en-US" dirty="0" err="1" smtClean="0"/>
              <a:t>myfirstapp</a:t>
            </a:r>
            <a:r>
              <a:rPr lang="en-US" dirty="0" smtClean="0"/>
              <a:t> </a:t>
            </a:r>
            <a:r>
              <a:rPr lang="en-US" dirty="0" err="1" smtClean="0"/>
              <a:t>conleek</a:t>
            </a:r>
            <a:r>
              <a:rPr lang="en-US" dirty="0" smtClean="0"/>
              <a:t>/</a:t>
            </a:r>
            <a:r>
              <a:rPr lang="en-US" dirty="0" err="1" smtClean="0"/>
              <a:t>myfirstapp</a:t>
            </a:r>
            <a:endParaRPr lang="en-US" dirty="0" smtClean="0"/>
          </a:p>
          <a:p>
            <a:r>
              <a:rPr lang="en-US" dirty="0" smtClean="0"/>
              <a:t>App will be live here: </a:t>
            </a:r>
            <a:r>
              <a:rPr lang="en-US" dirty="0"/>
              <a:t>http://localhost:8888</a:t>
            </a:r>
          </a:p>
        </p:txBody>
      </p:sp>
    </p:spTree>
    <p:extLst>
      <p:ext uri="{BB962C8B-B14F-4D97-AF65-F5344CB8AC3E}">
        <p14:creationId xmlns:p14="http://schemas.microsoft.com/office/powerpoint/2010/main" val="5707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Docker</vt:lpstr>
      <vt:lpstr>What is Docker and why would I use it?</vt:lpstr>
      <vt:lpstr>PowerPoint Presentation</vt:lpstr>
      <vt:lpstr>Creating an image</vt:lpstr>
      <vt:lpstr>Creating an image, part 2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Constance Kephart</dc:creator>
  <cp:lastModifiedBy>Constance Kephart</cp:lastModifiedBy>
  <cp:revision>6</cp:revision>
  <dcterms:created xsi:type="dcterms:W3CDTF">2017-09-11T16:22:07Z</dcterms:created>
  <dcterms:modified xsi:type="dcterms:W3CDTF">2017-09-11T17:45:12Z</dcterms:modified>
</cp:coreProperties>
</file>