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>
        <p:scale>
          <a:sx n="123" d="100"/>
          <a:sy n="123" d="100"/>
        </p:scale>
        <p:origin x="-128" y="-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345D-03BA-9648-9376-BEC8D0EB82D8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1C0AA-C797-DD44-881A-F85DF2E1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1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1C0AA-C797-DD44-881A-F85DF2E12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1306-B60B-7F43-BCCF-F7E7344AAF99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9796-990B-CD44-8BBE-38B1AFCA7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nemodel.info/" TargetMode="External"/><Relationship Id="rId4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801600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00" y="2500"/>
            <a:ext cx="2980543" cy="960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00" y="5000"/>
            <a:ext cx="2980543" cy="1149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Spine Model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C A N V A 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  <a:hlinkClick r:id="rId3"/>
              </a:rPr>
              <a:t>www.spinemodel.info</a:t>
            </a:r>
            <a:endParaRPr lang="en-US" sz="11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" y="9118945"/>
            <a:ext cx="2980543" cy="480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   v0.1 (Oct 2016)</a:t>
            </a:r>
            <a:endParaRPr lang="en-US" sz="8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" y="1154243"/>
            <a:ext cx="2980543" cy="796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Needs</a:t>
            </a:r>
            <a:endParaRPr lang="en-US" sz="12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Depends on the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Perspective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of the spine.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/>
            </a:r>
            <a:br>
              <a:rPr lang="en-US" sz="10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From this perspective, the system exists in order that _____.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Values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qualities that, when </a:t>
            </a:r>
            <a:r>
              <a:rPr lang="en-US" sz="1000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optimised</a:t>
            </a: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for, would create an environment in which the Needs are more likely to be met.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</a:t>
            </a:r>
            <a:r>
              <a:rPr lang="en-US" sz="1000" i="1" dirty="0" err="1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optimise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 the system for _____.</a:t>
            </a:r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Principles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abstract rules governing how things behave or interrelate within this system boundary.</a:t>
            </a:r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leverage _____ to maintain or change the system.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Practices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structures used and things done in order to achieve or measure progress.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do _____ to create or increase value.</a:t>
            </a:r>
          </a:p>
          <a:p>
            <a:pPr algn="ctr"/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Tools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The things we use to do a Practice, or to automate away the menial, error prone or repetitive parts.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Answers the question: </a:t>
            </a:r>
            <a:r>
              <a:rPr lang="en-US" sz="1000" i="1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We use _____ to get things done more efficiently.</a:t>
            </a:r>
            <a:endParaRPr lang="en-US" sz="1000" i="1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8043" y="7500"/>
            <a:ext cx="4765583" cy="11492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53626" y="4414"/>
            <a:ext cx="2880000" cy="1149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Perspective</a:t>
            </a:r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Inside the system boundary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Outside the system boundary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Personal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33626" y="4414"/>
            <a:ext cx="2160000" cy="1149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Time-scale</a:t>
            </a:r>
            <a:r>
              <a:rPr lang="en-US" sz="14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</a:p>
          <a:p>
            <a:endParaRPr lang="en-US" sz="14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Now (snapshot)</a:t>
            </a: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Future (Period: _____________)</a:t>
            </a:r>
          </a:p>
          <a:p>
            <a:pPr marL="171450" indent="-171450">
              <a:buFont typeface="Wingdings" charset="2"/>
              <a:buChar char="q"/>
            </a:pPr>
            <a:r>
              <a:rPr lang="en-US" sz="10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Past (historical record)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93687" y="2500"/>
            <a:ext cx="4757609" cy="11542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System Boundary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3043" y="1164244"/>
            <a:ext cx="9818557" cy="8436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dirty="0" smtClean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2989393" y="140368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2992301" y="164481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2989393" y="188594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2992301" y="212708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V="1">
            <a:off x="2989393" y="236821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/>
          </p:cNvCxnSpPr>
          <p:nvPr/>
        </p:nvCxnSpPr>
        <p:spPr>
          <a:xfrm flipV="1">
            <a:off x="2992301" y="260934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2989393" y="285048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V="1">
            <a:off x="2992301" y="309161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V="1">
            <a:off x="2975142" y="3332747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V="1">
            <a:off x="2978050" y="3573880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2975142" y="381501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V="1">
            <a:off x="2978050" y="405614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 flipV="1">
            <a:off x="2975142" y="429727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 flipV="1">
            <a:off x="2978050" y="453841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 flipV="1">
            <a:off x="2975142" y="47795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2978050" y="502067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3003644" y="526131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V="1">
            <a:off x="3006552" y="55024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3003644" y="574357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V="1">
            <a:off x="3006552" y="598471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3003644" y="622584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006552" y="6466977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3003644" y="6708110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3006552" y="694924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 flipV="1">
            <a:off x="2989393" y="7190376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 flipV="1">
            <a:off x="2992301" y="7431509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</p:cNvCxnSpPr>
          <p:nvPr/>
        </p:nvCxnSpPr>
        <p:spPr>
          <a:xfrm flipV="1">
            <a:off x="2989393" y="7672642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 flipV="1">
            <a:off x="2992301" y="791377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</p:cNvCxnSpPr>
          <p:nvPr/>
        </p:nvCxnSpPr>
        <p:spPr>
          <a:xfrm flipV="1">
            <a:off x="2989393" y="815490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2992301" y="8396041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 flipV="1">
            <a:off x="2989393" y="8637174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 flipV="1">
            <a:off x="2992301" y="8878303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</p:cNvCxnSpPr>
          <p:nvPr/>
        </p:nvCxnSpPr>
        <p:spPr>
          <a:xfrm flipV="1">
            <a:off x="3003644" y="9118945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cxnSpLocks/>
          </p:cNvCxnSpPr>
          <p:nvPr/>
        </p:nvCxnSpPr>
        <p:spPr>
          <a:xfrm flipV="1">
            <a:off x="3006552" y="9360078"/>
            <a:ext cx="9817200" cy="1203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9163228"/>
            <a:ext cx="1117600" cy="393700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 flipH="1">
            <a:off x="7886700" y="1864526"/>
            <a:ext cx="5622" cy="6543546"/>
          </a:xfrm>
          <a:prstGeom prst="line">
            <a:avLst/>
          </a:prstGeom>
          <a:ln w="127000">
            <a:solidFill>
              <a:schemeClr val="tx1">
                <a:alpha val="1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54</Words>
  <Application>Microsoft Macintosh PowerPoint</Application>
  <PresentationFormat>A3 Paper (297x420 mm)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Trethewey</dc:creator>
  <cp:lastModifiedBy>Kevin Trethewey</cp:lastModifiedBy>
  <cp:revision>42</cp:revision>
  <cp:lastPrinted>2016-10-17T13:58:14Z</cp:lastPrinted>
  <dcterms:created xsi:type="dcterms:W3CDTF">2016-10-17T11:06:30Z</dcterms:created>
  <dcterms:modified xsi:type="dcterms:W3CDTF">2016-10-17T13:58:16Z</dcterms:modified>
</cp:coreProperties>
</file>