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8" r:id="rId4"/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93"/>
    <a:srgbClr val="00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91"/>
    <p:restoredTop sz="73352"/>
  </p:normalViewPr>
  <p:slideViewPr>
    <p:cSldViewPr snapToGrid="0" snapToObjects="1">
      <p:cViewPr>
        <p:scale>
          <a:sx n="81" d="100"/>
          <a:sy n="81" d="100"/>
        </p:scale>
        <p:origin x="984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849333-DC91-DA46-8799-18DA3A58B3DF}" type="doc">
      <dgm:prSet loTypeId="urn:microsoft.com/office/officeart/2005/8/layout/pyramid2" loCatId="" qsTypeId="urn:microsoft.com/office/officeart/2005/8/quickstyle/simple4" qsCatId="simple" csTypeId="urn:microsoft.com/office/officeart/2005/8/colors/accent1_2" csCatId="accent1" phldr="1"/>
      <dgm:spPr/>
    </dgm:pt>
    <dgm:pt modelId="{B69F1370-AB0E-564B-9BD5-4B9BE64D81A7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 smtClean="0"/>
            <a:t>Needs</a:t>
          </a:r>
          <a:endParaRPr lang="en-US" dirty="0"/>
        </a:p>
      </dgm:t>
    </dgm:pt>
    <dgm:pt modelId="{836808AC-71D2-0D4E-B441-0A6CDCE90E24}" type="parTrans" cxnId="{CD6A7709-976D-0C4D-AFAE-BC3F5609D29A}">
      <dgm:prSet/>
      <dgm:spPr/>
      <dgm:t>
        <a:bodyPr/>
        <a:lstStyle/>
        <a:p>
          <a:endParaRPr lang="en-US"/>
        </a:p>
      </dgm:t>
    </dgm:pt>
    <dgm:pt modelId="{4D7A30B6-DA0F-F04A-8160-7F1CEB8C8ABB}" type="sibTrans" cxnId="{CD6A7709-976D-0C4D-AFAE-BC3F5609D29A}">
      <dgm:prSet/>
      <dgm:spPr/>
      <dgm:t>
        <a:bodyPr/>
        <a:lstStyle/>
        <a:p>
          <a:endParaRPr lang="en-US"/>
        </a:p>
      </dgm:t>
    </dgm:pt>
    <dgm:pt modelId="{81DD97D4-319B-2A46-B672-EA74C146847E}">
      <dgm:prSet phldrT="[Text]"/>
      <dgm:spPr/>
      <dgm:t>
        <a:bodyPr/>
        <a:lstStyle/>
        <a:p>
          <a:r>
            <a:rPr lang="en-US" dirty="0" smtClean="0"/>
            <a:t>Practices</a:t>
          </a:r>
          <a:endParaRPr lang="en-US" dirty="0"/>
        </a:p>
      </dgm:t>
    </dgm:pt>
    <dgm:pt modelId="{A41F829F-AF96-EE43-80B1-69183A267E17}" type="parTrans" cxnId="{70856023-7B56-0949-85E8-EF7A4DCEC927}">
      <dgm:prSet/>
      <dgm:spPr/>
      <dgm:t>
        <a:bodyPr/>
        <a:lstStyle/>
        <a:p>
          <a:endParaRPr lang="en-US"/>
        </a:p>
      </dgm:t>
    </dgm:pt>
    <dgm:pt modelId="{A17D4D87-8C78-5D44-AB2F-630AC9E1B4EF}" type="sibTrans" cxnId="{70856023-7B56-0949-85E8-EF7A4DCEC927}">
      <dgm:prSet/>
      <dgm:spPr/>
      <dgm:t>
        <a:bodyPr/>
        <a:lstStyle/>
        <a:p>
          <a:endParaRPr lang="en-US"/>
        </a:p>
      </dgm:t>
    </dgm:pt>
    <dgm:pt modelId="{B2B4BB05-88D4-0C49-8661-7C09991B22B2}">
      <dgm:prSet phldrT="[Text]"/>
      <dgm:spPr/>
      <dgm:t>
        <a:bodyPr/>
        <a:lstStyle/>
        <a:p>
          <a:r>
            <a:rPr lang="en-US" dirty="0" smtClean="0"/>
            <a:t>Tools</a:t>
          </a:r>
          <a:endParaRPr lang="en-US" dirty="0"/>
        </a:p>
      </dgm:t>
    </dgm:pt>
    <dgm:pt modelId="{1AFC6F0D-7ABE-9D40-B7BB-635451FB3F1B}" type="parTrans" cxnId="{C5EBDD50-69DF-774D-B6CC-F88E02143345}">
      <dgm:prSet/>
      <dgm:spPr/>
      <dgm:t>
        <a:bodyPr/>
        <a:lstStyle/>
        <a:p>
          <a:endParaRPr lang="en-US"/>
        </a:p>
      </dgm:t>
    </dgm:pt>
    <dgm:pt modelId="{09FC2C0C-850A-6543-87CD-F9A57186F389}" type="sibTrans" cxnId="{C5EBDD50-69DF-774D-B6CC-F88E02143345}">
      <dgm:prSet/>
      <dgm:spPr/>
      <dgm:t>
        <a:bodyPr/>
        <a:lstStyle/>
        <a:p>
          <a:endParaRPr lang="en-US"/>
        </a:p>
      </dgm:t>
    </dgm:pt>
    <dgm:pt modelId="{06FFC771-A780-094E-970A-6B1A2ABE4713}">
      <dgm:prSet phldrT="[Text]"/>
      <dgm:spPr/>
      <dgm:t>
        <a:bodyPr/>
        <a:lstStyle/>
        <a:p>
          <a:r>
            <a:rPr lang="en-US" dirty="0" smtClean="0"/>
            <a:t>Values</a:t>
          </a:r>
          <a:endParaRPr lang="en-US" dirty="0"/>
        </a:p>
      </dgm:t>
    </dgm:pt>
    <dgm:pt modelId="{641A49E5-85A9-1744-B038-1F250155F82B}" type="parTrans" cxnId="{79CD9E24-A4F1-BC46-881B-EF160BF1BDD5}">
      <dgm:prSet/>
      <dgm:spPr/>
      <dgm:t>
        <a:bodyPr/>
        <a:lstStyle/>
        <a:p>
          <a:endParaRPr lang="en-US"/>
        </a:p>
      </dgm:t>
    </dgm:pt>
    <dgm:pt modelId="{5D4F8ACA-BADB-9649-8C4A-A131503FE3D1}" type="sibTrans" cxnId="{79CD9E24-A4F1-BC46-881B-EF160BF1BDD5}">
      <dgm:prSet/>
      <dgm:spPr/>
      <dgm:t>
        <a:bodyPr/>
        <a:lstStyle/>
        <a:p>
          <a:endParaRPr lang="en-US"/>
        </a:p>
      </dgm:t>
    </dgm:pt>
    <dgm:pt modelId="{1954A84C-7B88-1B40-B6FF-AB47FF03F51F}">
      <dgm:prSet phldrT="[Text]"/>
      <dgm:spPr/>
      <dgm:t>
        <a:bodyPr/>
        <a:lstStyle/>
        <a:p>
          <a:r>
            <a:rPr lang="en-US" dirty="0" smtClean="0"/>
            <a:t>Principles</a:t>
          </a:r>
          <a:endParaRPr lang="en-US" dirty="0"/>
        </a:p>
      </dgm:t>
    </dgm:pt>
    <dgm:pt modelId="{F7CA3A9A-93E7-DA4D-B2A8-B0D418F99D3D}" type="parTrans" cxnId="{8926C7D3-CE81-CA44-A3FB-16F5C134A9B5}">
      <dgm:prSet/>
      <dgm:spPr/>
      <dgm:t>
        <a:bodyPr/>
        <a:lstStyle/>
        <a:p>
          <a:endParaRPr lang="en-US"/>
        </a:p>
      </dgm:t>
    </dgm:pt>
    <dgm:pt modelId="{467F4225-8001-084B-8C10-60C6968D3AF3}" type="sibTrans" cxnId="{8926C7D3-CE81-CA44-A3FB-16F5C134A9B5}">
      <dgm:prSet/>
      <dgm:spPr/>
      <dgm:t>
        <a:bodyPr/>
        <a:lstStyle/>
        <a:p>
          <a:endParaRPr lang="en-US"/>
        </a:p>
      </dgm:t>
    </dgm:pt>
    <dgm:pt modelId="{8B240C28-B286-344A-B8CE-E9B249AA5971}" type="pres">
      <dgm:prSet presAssocID="{1F849333-DC91-DA46-8799-18DA3A58B3DF}" presName="compositeShape" presStyleCnt="0">
        <dgm:presLayoutVars>
          <dgm:dir/>
          <dgm:resizeHandles/>
        </dgm:presLayoutVars>
      </dgm:prSet>
      <dgm:spPr/>
    </dgm:pt>
    <dgm:pt modelId="{54469C73-FA5A-8F4F-9826-E277E070366A}" type="pres">
      <dgm:prSet presAssocID="{1F849333-DC91-DA46-8799-18DA3A58B3DF}" presName="pyramid" presStyleLbl="node1" presStyleIdx="0" presStyleCnt="1" custFlipVert="1" custLinFactNeighborX="8134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lumMod val="60000"/>
                <a:lumOff val="40000"/>
              </a:schemeClr>
            </a:gs>
            <a:gs pos="100000">
              <a:schemeClr val="accent5"/>
            </a:gs>
          </a:gsLst>
        </a:gradFill>
      </dgm:spPr>
    </dgm:pt>
    <dgm:pt modelId="{D2FBA2F7-1A4C-1B4B-81B0-E72A16ADA696}" type="pres">
      <dgm:prSet presAssocID="{1F849333-DC91-DA46-8799-18DA3A58B3DF}" presName="theList" presStyleCnt="0"/>
      <dgm:spPr/>
    </dgm:pt>
    <dgm:pt modelId="{9473B095-FECF-6F44-9C61-59581EC8329B}" type="pres">
      <dgm:prSet presAssocID="{B69F1370-AB0E-564B-9BD5-4B9BE64D81A7}" presName="aNode" presStyleLbl="fgAcc1" presStyleIdx="0" presStyleCnt="5" custLinFactY="-46818" custLinFactNeighborX="-36344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45C9F2-CDC2-1A4B-BD40-03E7E1D2BC1E}" type="pres">
      <dgm:prSet presAssocID="{B69F1370-AB0E-564B-9BD5-4B9BE64D81A7}" presName="aSpace" presStyleCnt="0"/>
      <dgm:spPr/>
    </dgm:pt>
    <dgm:pt modelId="{957B5CDA-115A-004C-8578-78B6A4C083C1}" type="pres">
      <dgm:prSet presAssocID="{06FFC771-A780-094E-970A-6B1A2ABE4713}" presName="aNode" presStyleLbl="fgAcc1" presStyleIdx="1" presStyleCnt="5" custLinFactY="-25079" custLinFactNeighborX="-36344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66DEA8-45B2-6F47-BE68-E1BA379259BA}" type="pres">
      <dgm:prSet presAssocID="{06FFC771-A780-094E-970A-6B1A2ABE4713}" presName="aSpace" presStyleCnt="0"/>
      <dgm:spPr/>
    </dgm:pt>
    <dgm:pt modelId="{460F2E41-ED0E-CE45-B8CD-B8F05179A3DE}" type="pres">
      <dgm:prSet presAssocID="{1954A84C-7B88-1B40-B6FF-AB47FF03F51F}" presName="aNode" presStyleLbl="fgAcc1" presStyleIdx="2" presStyleCnt="5" custLinFactY="-6673" custLinFactNeighborX="-36344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374323-9982-C74B-95E2-761C616AEC7F}" type="pres">
      <dgm:prSet presAssocID="{1954A84C-7B88-1B40-B6FF-AB47FF03F51F}" presName="aSpace" presStyleCnt="0"/>
      <dgm:spPr/>
    </dgm:pt>
    <dgm:pt modelId="{E86B6EF1-C175-6543-89BE-DCDF57EB739B}" type="pres">
      <dgm:prSet presAssocID="{81DD97D4-319B-2A46-B672-EA74C146847E}" presName="aNode" presStyleLbl="fgAcc1" presStyleIdx="3" presStyleCnt="5" custLinFactNeighborX="-36344" custLinFactNeighborY="-13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CB9A37-6C6E-9141-A31A-8320B9598D7E}" type="pres">
      <dgm:prSet presAssocID="{81DD97D4-319B-2A46-B672-EA74C146847E}" presName="aSpace" presStyleCnt="0"/>
      <dgm:spPr/>
    </dgm:pt>
    <dgm:pt modelId="{7CAEE26B-897C-5B44-8067-1C7D6F0525A2}" type="pres">
      <dgm:prSet presAssocID="{B2B4BB05-88D4-0C49-8661-7C09991B22B2}" presName="aNode" presStyleLbl="fgAcc1" presStyleIdx="4" presStyleCnt="5" custLinFactY="6957" custLinFactNeighborX="-36344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3A8024-4618-DA4C-976A-21E5872185C1}" type="pres">
      <dgm:prSet presAssocID="{B2B4BB05-88D4-0C49-8661-7C09991B22B2}" presName="aSpace" presStyleCnt="0"/>
      <dgm:spPr/>
    </dgm:pt>
  </dgm:ptLst>
  <dgm:cxnLst>
    <dgm:cxn modelId="{79CD9E24-A4F1-BC46-881B-EF160BF1BDD5}" srcId="{1F849333-DC91-DA46-8799-18DA3A58B3DF}" destId="{06FFC771-A780-094E-970A-6B1A2ABE4713}" srcOrd="1" destOrd="0" parTransId="{641A49E5-85A9-1744-B038-1F250155F82B}" sibTransId="{5D4F8ACA-BADB-9649-8C4A-A131503FE3D1}"/>
    <dgm:cxn modelId="{D11DE07A-DC7B-F340-8F53-B1C024EB80FB}" type="presOf" srcId="{81DD97D4-319B-2A46-B672-EA74C146847E}" destId="{E86B6EF1-C175-6543-89BE-DCDF57EB739B}" srcOrd="0" destOrd="0" presId="urn:microsoft.com/office/officeart/2005/8/layout/pyramid2"/>
    <dgm:cxn modelId="{CD6A7709-976D-0C4D-AFAE-BC3F5609D29A}" srcId="{1F849333-DC91-DA46-8799-18DA3A58B3DF}" destId="{B69F1370-AB0E-564B-9BD5-4B9BE64D81A7}" srcOrd="0" destOrd="0" parTransId="{836808AC-71D2-0D4E-B441-0A6CDCE90E24}" sibTransId="{4D7A30B6-DA0F-F04A-8160-7F1CEB8C8ABB}"/>
    <dgm:cxn modelId="{E4984A31-1E14-884E-8988-F60BEA86BCA3}" type="presOf" srcId="{1F849333-DC91-DA46-8799-18DA3A58B3DF}" destId="{8B240C28-B286-344A-B8CE-E9B249AA5971}" srcOrd="0" destOrd="0" presId="urn:microsoft.com/office/officeart/2005/8/layout/pyramid2"/>
    <dgm:cxn modelId="{E38D2714-4D16-F14F-AD54-C6D87B4A3494}" type="presOf" srcId="{1954A84C-7B88-1B40-B6FF-AB47FF03F51F}" destId="{460F2E41-ED0E-CE45-B8CD-B8F05179A3DE}" srcOrd="0" destOrd="0" presId="urn:microsoft.com/office/officeart/2005/8/layout/pyramid2"/>
    <dgm:cxn modelId="{8926C7D3-CE81-CA44-A3FB-16F5C134A9B5}" srcId="{1F849333-DC91-DA46-8799-18DA3A58B3DF}" destId="{1954A84C-7B88-1B40-B6FF-AB47FF03F51F}" srcOrd="2" destOrd="0" parTransId="{F7CA3A9A-93E7-DA4D-B2A8-B0D418F99D3D}" sibTransId="{467F4225-8001-084B-8C10-60C6968D3AF3}"/>
    <dgm:cxn modelId="{DD269D45-09DF-2946-B205-1B2AFB49A431}" type="presOf" srcId="{B2B4BB05-88D4-0C49-8661-7C09991B22B2}" destId="{7CAEE26B-897C-5B44-8067-1C7D6F0525A2}" srcOrd="0" destOrd="0" presId="urn:microsoft.com/office/officeart/2005/8/layout/pyramid2"/>
    <dgm:cxn modelId="{C5EBDD50-69DF-774D-B6CC-F88E02143345}" srcId="{1F849333-DC91-DA46-8799-18DA3A58B3DF}" destId="{B2B4BB05-88D4-0C49-8661-7C09991B22B2}" srcOrd="4" destOrd="0" parTransId="{1AFC6F0D-7ABE-9D40-B7BB-635451FB3F1B}" sibTransId="{09FC2C0C-850A-6543-87CD-F9A57186F389}"/>
    <dgm:cxn modelId="{A103668D-E159-4245-A359-4CC2FEE77CBB}" type="presOf" srcId="{06FFC771-A780-094E-970A-6B1A2ABE4713}" destId="{957B5CDA-115A-004C-8578-78B6A4C083C1}" srcOrd="0" destOrd="0" presId="urn:microsoft.com/office/officeart/2005/8/layout/pyramid2"/>
    <dgm:cxn modelId="{70856023-7B56-0949-85E8-EF7A4DCEC927}" srcId="{1F849333-DC91-DA46-8799-18DA3A58B3DF}" destId="{81DD97D4-319B-2A46-B672-EA74C146847E}" srcOrd="3" destOrd="0" parTransId="{A41F829F-AF96-EE43-80B1-69183A267E17}" sibTransId="{A17D4D87-8C78-5D44-AB2F-630AC9E1B4EF}"/>
    <dgm:cxn modelId="{886C36CC-122F-C647-A2E0-BF81DE10D852}" type="presOf" srcId="{B69F1370-AB0E-564B-9BD5-4B9BE64D81A7}" destId="{9473B095-FECF-6F44-9C61-59581EC8329B}" srcOrd="0" destOrd="0" presId="urn:microsoft.com/office/officeart/2005/8/layout/pyramid2"/>
    <dgm:cxn modelId="{02C8FBD1-98C6-3849-B9E7-C1B300FF030A}" type="presParOf" srcId="{8B240C28-B286-344A-B8CE-E9B249AA5971}" destId="{54469C73-FA5A-8F4F-9826-E277E070366A}" srcOrd="0" destOrd="0" presId="urn:microsoft.com/office/officeart/2005/8/layout/pyramid2"/>
    <dgm:cxn modelId="{3EE9E859-8491-6D40-84C3-AB51594976B8}" type="presParOf" srcId="{8B240C28-B286-344A-B8CE-E9B249AA5971}" destId="{D2FBA2F7-1A4C-1B4B-81B0-E72A16ADA696}" srcOrd="1" destOrd="0" presId="urn:microsoft.com/office/officeart/2005/8/layout/pyramid2"/>
    <dgm:cxn modelId="{38027278-0D46-F34E-BF20-ECD983AC4DC8}" type="presParOf" srcId="{D2FBA2F7-1A4C-1B4B-81B0-E72A16ADA696}" destId="{9473B095-FECF-6F44-9C61-59581EC8329B}" srcOrd="0" destOrd="0" presId="urn:microsoft.com/office/officeart/2005/8/layout/pyramid2"/>
    <dgm:cxn modelId="{02F77BF3-8E74-8A40-A2BC-2124035D946D}" type="presParOf" srcId="{D2FBA2F7-1A4C-1B4B-81B0-E72A16ADA696}" destId="{B245C9F2-CDC2-1A4B-BD40-03E7E1D2BC1E}" srcOrd="1" destOrd="0" presId="urn:microsoft.com/office/officeart/2005/8/layout/pyramid2"/>
    <dgm:cxn modelId="{3394FD82-B0FF-DC41-B903-2CA4657D4A58}" type="presParOf" srcId="{D2FBA2F7-1A4C-1B4B-81B0-E72A16ADA696}" destId="{957B5CDA-115A-004C-8578-78B6A4C083C1}" srcOrd="2" destOrd="0" presId="urn:microsoft.com/office/officeart/2005/8/layout/pyramid2"/>
    <dgm:cxn modelId="{01F9F25C-3FEF-4847-9A2B-A66A0DD9C814}" type="presParOf" srcId="{D2FBA2F7-1A4C-1B4B-81B0-E72A16ADA696}" destId="{A966DEA8-45B2-6F47-BE68-E1BA379259BA}" srcOrd="3" destOrd="0" presId="urn:microsoft.com/office/officeart/2005/8/layout/pyramid2"/>
    <dgm:cxn modelId="{668614A3-7800-DA43-B4C1-D7E559A2CA93}" type="presParOf" srcId="{D2FBA2F7-1A4C-1B4B-81B0-E72A16ADA696}" destId="{460F2E41-ED0E-CE45-B8CD-B8F05179A3DE}" srcOrd="4" destOrd="0" presId="urn:microsoft.com/office/officeart/2005/8/layout/pyramid2"/>
    <dgm:cxn modelId="{15DAB839-20FB-9240-B3EC-C240E3FDB829}" type="presParOf" srcId="{D2FBA2F7-1A4C-1B4B-81B0-E72A16ADA696}" destId="{D1374323-9982-C74B-95E2-761C616AEC7F}" srcOrd="5" destOrd="0" presId="urn:microsoft.com/office/officeart/2005/8/layout/pyramid2"/>
    <dgm:cxn modelId="{13811F61-5807-0B45-82E4-CF078A57CFA2}" type="presParOf" srcId="{D2FBA2F7-1A4C-1B4B-81B0-E72A16ADA696}" destId="{E86B6EF1-C175-6543-89BE-DCDF57EB739B}" srcOrd="6" destOrd="0" presId="urn:microsoft.com/office/officeart/2005/8/layout/pyramid2"/>
    <dgm:cxn modelId="{C80247B9-2B58-204D-AB16-103D5ED76578}" type="presParOf" srcId="{D2FBA2F7-1A4C-1B4B-81B0-E72A16ADA696}" destId="{CECB9A37-6C6E-9141-A31A-8320B9598D7E}" srcOrd="7" destOrd="0" presId="urn:microsoft.com/office/officeart/2005/8/layout/pyramid2"/>
    <dgm:cxn modelId="{508F613C-6B81-CA4A-AF29-57FC674454C1}" type="presParOf" srcId="{D2FBA2F7-1A4C-1B4B-81B0-E72A16ADA696}" destId="{7CAEE26B-897C-5B44-8067-1C7D6F0525A2}" srcOrd="8" destOrd="0" presId="urn:microsoft.com/office/officeart/2005/8/layout/pyramid2"/>
    <dgm:cxn modelId="{911F83C9-20DB-B54C-95C5-8978819A016F}" type="presParOf" srcId="{D2FBA2F7-1A4C-1B4B-81B0-E72A16ADA696}" destId="{3E3A8024-4618-DA4C-976A-21E5872185C1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849333-DC91-DA46-8799-18DA3A58B3DF}" type="doc">
      <dgm:prSet loTypeId="urn:microsoft.com/office/officeart/2005/8/layout/pyramid2" loCatId="" qsTypeId="urn:microsoft.com/office/officeart/2005/8/quickstyle/simple4" qsCatId="simple" csTypeId="urn:microsoft.com/office/officeart/2005/8/colors/accent1_2" csCatId="accent1" phldr="1"/>
      <dgm:spPr/>
    </dgm:pt>
    <dgm:pt modelId="{B69F1370-AB0E-564B-9BD5-4B9BE64D81A7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 smtClean="0"/>
            <a:t>Needs</a:t>
          </a:r>
          <a:endParaRPr lang="en-US" dirty="0"/>
        </a:p>
      </dgm:t>
    </dgm:pt>
    <dgm:pt modelId="{836808AC-71D2-0D4E-B441-0A6CDCE90E24}" type="parTrans" cxnId="{CD6A7709-976D-0C4D-AFAE-BC3F5609D29A}">
      <dgm:prSet/>
      <dgm:spPr/>
      <dgm:t>
        <a:bodyPr/>
        <a:lstStyle/>
        <a:p>
          <a:endParaRPr lang="en-US"/>
        </a:p>
      </dgm:t>
    </dgm:pt>
    <dgm:pt modelId="{4D7A30B6-DA0F-F04A-8160-7F1CEB8C8ABB}" type="sibTrans" cxnId="{CD6A7709-976D-0C4D-AFAE-BC3F5609D29A}">
      <dgm:prSet/>
      <dgm:spPr/>
      <dgm:t>
        <a:bodyPr/>
        <a:lstStyle/>
        <a:p>
          <a:endParaRPr lang="en-US"/>
        </a:p>
      </dgm:t>
    </dgm:pt>
    <dgm:pt modelId="{81DD97D4-319B-2A46-B672-EA74C146847E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 smtClean="0"/>
            <a:t>Practices</a:t>
          </a:r>
          <a:endParaRPr lang="en-US" dirty="0"/>
        </a:p>
      </dgm:t>
    </dgm:pt>
    <dgm:pt modelId="{A41F829F-AF96-EE43-80B1-69183A267E17}" type="parTrans" cxnId="{70856023-7B56-0949-85E8-EF7A4DCEC927}">
      <dgm:prSet/>
      <dgm:spPr/>
      <dgm:t>
        <a:bodyPr/>
        <a:lstStyle/>
        <a:p>
          <a:endParaRPr lang="en-US"/>
        </a:p>
      </dgm:t>
    </dgm:pt>
    <dgm:pt modelId="{A17D4D87-8C78-5D44-AB2F-630AC9E1B4EF}" type="sibTrans" cxnId="{70856023-7B56-0949-85E8-EF7A4DCEC927}">
      <dgm:prSet/>
      <dgm:spPr/>
      <dgm:t>
        <a:bodyPr/>
        <a:lstStyle/>
        <a:p>
          <a:endParaRPr lang="en-US"/>
        </a:p>
      </dgm:t>
    </dgm:pt>
    <dgm:pt modelId="{B2B4BB05-88D4-0C49-8661-7C09991B22B2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 smtClean="0"/>
            <a:t>Tools</a:t>
          </a:r>
          <a:endParaRPr lang="en-US" dirty="0"/>
        </a:p>
      </dgm:t>
    </dgm:pt>
    <dgm:pt modelId="{1AFC6F0D-7ABE-9D40-B7BB-635451FB3F1B}" type="parTrans" cxnId="{C5EBDD50-69DF-774D-B6CC-F88E02143345}">
      <dgm:prSet/>
      <dgm:spPr/>
      <dgm:t>
        <a:bodyPr/>
        <a:lstStyle/>
        <a:p>
          <a:endParaRPr lang="en-US"/>
        </a:p>
      </dgm:t>
    </dgm:pt>
    <dgm:pt modelId="{09FC2C0C-850A-6543-87CD-F9A57186F389}" type="sibTrans" cxnId="{C5EBDD50-69DF-774D-B6CC-F88E02143345}">
      <dgm:prSet/>
      <dgm:spPr/>
      <dgm:t>
        <a:bodyPr/>
        <a:lstStyle/>
        <a:p>
          <a:endParaRPr lang="en-US"/>
        </a:p>
      </dgm:t>
    </dgm:pt>
    <dgm:pt modelId="{06FFC771-A780-094E-970A-6B1A2ABE4713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 smtClean="0"/>
            <a:t>Values</a:t>
          </a:r>
          <a:endParaRPr lang="en-US" dirty="0"/>
        </a:p>
      </dgm:t>
    </dgm:pt>
    <dgm:pt modelId="{641A49E5-85A9-1744-B038-1F250155F82B}" type="parTrans" cxnId="{79CD9E24-A4F1-BC46-881B-EF160BF1BDD5}">
      <dgm:prSet/>
      <dgm:spPr/>
      <dgm:t>
        <a:bodyPr/>
        <a:lstStyle/>
        <a:p>
          <a:endParaRPr lang="en-US"/>
        </a:p>
      </dgm:t>
    </dgm:pt>
    <dgm:pt modelId="{5D4F8ACA-BADB-9649-8C4A-A131503FE3D1}" type="sibTrans" cxnId="{79CD9E24-A4F1-BC46-881B-EF160BF1BDD5}">
      <dgm:prSet/>
      <dgm:spPr/>
      <dgm:t>
        <a:bodyPr/>
        <a:lstStyle/>
        <a:p>
          <a:endParaRPr lang="en-US"/>
        </a:p>
      </dgm:t>
    </dgm:pt>
    <dgm:pt modelId="{1954A84C-7B88-1B40-B6FF-AB47FF03F51F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 smtClean="0"/>
            <a:t>Principles</a:t>
          </a:r>
          <a:endParaRPr lang="en-US" dirty="0"/>
        </a:p>
      </dgm:t>
    </dgm:pt>
    <dgm:pt modelId="{F7CA3A9A-93E7-DA4D-B2A8-B0D418F99D3D}" type="parTrans" cxnId="{8926C7D3-CE81-CA44-A3FB-16F5C134A9B5}">
      <dgm:prSet/>
      <dgm:spPr/>
      <dgm:t>
        <a:bodyPr/>
        <a:lstStyle/>
        <a:p>
          <a:endParaRPr lang="en-US"/>
        </a:p>
      </dgm:t>
    </dgm:pt>
    <dgm:pt modelId="{467F4225-8001-084B-8C10-60C6968D3AF3}" type="sibTrans" cxnId="{8926C7D3-CE81-CA44-A3FB-16F5C134A9B5}">
      <dgm:prSet/>
      <dgm:spPr/>
      <dgm:t>
        <a:bodyPr/>
        <a:lstStyle/>
        <a:p>
          <a:endParaRPr lang="en-US"/>
        </a:p>
      </dgm:t>
    </dgm:pt>
    <dgm:pt modelId="{8B240C28-B286-344A-B8CE-E9B249AA5971}" type="pres">
      <dgm:prSet presAssocID="{1F849333-DC91-DA46-8799-18DA3A58B3DF}" presName="compositeShape" presStyleCnt="0">
        <dgm:presLayoutVars>
          <dgm:dir/>
          <dgm:resizeHandles/>
        </dgm:presLayoutVars>
      </dgm:prSet>
      <dgm:spPr/>
    </dgm:pt>
    <dgm:pt modelId="{54469C73-FA5A-8F4F-9826-E277E070366A}" type="pres">
      <dgm:prSet presAssocID="{1F849333-DC91-DA46-8799-18DA3A58B3DF}" presName="pyramid" presStyleLbl="node1" presStyleIdx="0" presStyleCnt="1" custFlipVert="1" custLinFactNeighborX="8134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lumMod val="60000"/>
                <a:lumOff val="40000"/>
              </a:schemeClr>
            </a:gs>
            <a:gs pos="100000">
              <a:schemeClr val="accent5"/>
            </a:gs>
          </a:gsLst>
        </a:gradFill>
      </dgm:spPr>
    </dgm:pt>
    <dgm:pt modelId="{D2FBA2F7-1A4C-1B4B-81B0-E72A16ADA696}" type="pres">
      <dgm:prSet presAssocID="{1F849333-DC91-DA46-8799-18DA3A58B3DF}" presName="theList" presStyleCnt="0"/>
      <dgm:spPr/>
    </dgm:pt>
    <dgm:pt modelId="{9473B095-FECF-6F44-9C61-59581EC8329B}" type="pres">
      <dgm:prSet presAssocID="{B69F1370-AB0E-564B-9BD5-4B9BE64D81A7}" presName="aNode" presStyleLbl="fgAcc1" presStyleIdx="0" presStyleCnt="5" custLinFactY="-46818" custLinFactNeighborX="-36344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45C9F2-CDC2-1A4B-BD40-03E7E1D2BC1E}" type="pres">
      <dgm:prSet presAssocID="{B69F1370-AB0E-564B-9BD5-4B9BE64D81A7}" presName="aSpace" presStyleCnt="0"/>
      <dgm:spPr/>
    </dgm:pt>
    <dgm:pt modelId="{957B5CDA-115A-004C-8578-78B6A4C083C1}" type="pres">
      <dgm:prSet presAssocID="{06FFC771-A780-094E-970A-6B1A2ABE4713}" presName="aNode" presStyleLbl="fgAcc1" presStyleIdx="1" presStyleCnt="5" custLinFactY="-25079" custLinFactNeighborX="-36344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66DEA8-45B2-6F47-BE68-E1BA379259BA}" type="pres">
      <dgm:prSet presAssocID="{06FFC771-A780-094E-970A-6B1A2ABE4713}" presName="aSpace" presStyleCnt="0"/>
      <dgm:spPr/>
    </dgm:pt>
    <dgm:pt modelId="{460F2E41-ED0E-CE45-B8CD-B8F05179A3DE}" type="pres">
      <dgm:prSet presAssocID="{1954A84C-7B88-1B40-B6FF-AB47FF03F51F}" presName="aNode" presStyleLbl="fgAcc1" presStyleIdx="2" presStyleCnt="5" custLinFactY="-6673" custLinFactNeighborX="-36344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374323-9982-C74B-95E2-761C616AEC7F}" type="pres">
      <dgm:prSet presAssocID="{1954A84C-7B88-1B40-B6FF-AB47FF03F51F}" presName="aSpace" presStyleCnt="0"/>
      <dgm:spPr/>
    </dgm:pt>
    <dgm:pt modelId="{E86B6EF1-C175-6543-89BE-DCDF57EB739B}" type="pres">
      <dgm:prSet presAssocID="{81DD97D4-319B-2A46-B672-EA74C146847E}" presName="aNode" presStyleLbl="fgAcc1" presStyleIdx="3" presStyleCnt="5" custLinFactNeighborX="-36344" custLinFactNeighborY="-13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CB9A37-6C6E-9141-A31A-8320B9598D7E}" type="pres">
      <dgm:prSet presAssocID="{81DD97D4-319B-2A46-B672-EA74C146847E}" presName="aSpace" presStyleCnt="0"/>
      <dgm:spPr/>
    </dgm:pt>
    <dgm:pt modelId="{7CAEE26B-897C-5B44-8067-1C7D6F0525A2}" type="pres">
      <dgm:prSet presAssocID="{B2B4BB05-88D4-0C49-8661-7C09991B22B2}" presName="aNode" presStyleLbl="fgAcc1" presStyleIdx="4" presStyleCnt="5" custLinFactY="6957" custLinFactNeighborX="-36344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3A8024-4618-DA4C-976A-21E5872185C1}" type="pres">
      <dgm:prSet presAssocID="{B2B4BB05-88D4-0C49-8661-7C09991B22B2}" presName="aSpace" presStyleCnt="0"/>
      <dgm:spPr/>
    </dgm:pt>
  </dgm:ptLst>
  <dgm:cxnLst>
    <dgm:cxn modelId="{79CD9E24-A4F1-BC46-881B-EF160BF1BDD5}" srcId="{1F849333-DC91-DA46-8799-18DA3A58B3DF}" destId="{06FFC771-A780-094E-970A-6B1A2ABE4713}" srcOrd="1" destOrd="0" parTransId="{641A49E5-85A9-1744-B038-1F250155F82B}" sibTransId="{5D4F8ACA-BADB-9649-8C4A-A131503FE3D1}"/>
    <dgm:cxn modelId="{91373112-CD85-C741-96D1-E2BD08D1CC1B}" type="presOf" srcId="{1954A84C-7B88-1B40-B6FF-AB47FF03F51F}" destId="{460F2E41-ED0E-CE45-B8CD-B8F05179A3DE}" srcOrd="0" destOrd="0" presId="urn:microsoft.com/office/officeart/2005/8/layout/pyramid2"/>
    <dgm:cxn modelId="{9F734844-84AC-214C-A2F0-FA19D8974DE1}" type="presOf" srcId="{81DD97D4-319B-2A46-B672-EA74C146847E}" destId="{E86B6EF1-C175-6543-89BE-DCDF57EB739B}" srcOrd="0" destOrd="0" presId="urn:microsoft.com/office/officeart/2005/8/layout/pyramid2"/>
    <dgm:cxn modelId="{CD6A7709-976D-0C4D-AFAE-BC3F5609D29A}" srcId="{1F849333-DC91-DA46-8799-18DA3A58B3DF}" destId="{B69F1370-AB0E-564B-9BD5-4B9BE64D81A7}" srcOrd="0" destOrd="0" parTransId="{836808AC-71D2-0D4E-B441-0A6CDCE90E24}" sibTransId="{4D7A30B6-DA0F-F04A-8160-7F1CEB8C8ABB}"/>
    <dgm:cxn modelId="{7C959D29-EE7B-3B4D-9A20-17D1D0FEC3E1}" type="presOf" srcId="{B69F1370-AB0E-564B-9BD5-4B9BE64D81A7}" destId="{9473B095-FECF-6F44-9C61-59581EC8329B}" srcOrd="0" destOrd="0" presId="urn:microsoft.com/office/officeart/2005/8/layout/pyramid2"/>
    <dgm:cxn modelId="{11BE0CC3-EE5C-0840-AAE2-39B43D15AD06}" type="presOf" srcId="{1F849333-DC91-DA46-8799-18DA3A58B3DF}" destId="{8B240C28-B286-344A-B8CE-E9B249AA5971}" srcOrd="0" destOrd="0" presId="urn:microsoft.com/office/officeart/2005/8/layout/pyramid2"/>
    <dgm:cxn modelId="{8926C7D3-CE81-CA44-A3FB-16F5C134A9B5}" srcId="{1F849333-DC91-DA46-8799-18DA3A58B3DF}" destId="{1954A84C-7B88-1B40-B6FF-AB47FF03F51F}" srcOrd="2" destOrd="0" parTransId="{F7CA3A9A-93E7-DA4D-B2A8-B0D418F99D3D}" sibTransId="{467F4225-8001-084B-8C10-60C6968D3AF3}"/>
    <dgm:cxn modelId="{7A3C4EC0-7599-6A4C-9A3F-7100AD2FF29A}" type="presOf" srcId="{B2B4BB05-88D4-0C49-8661-7C09991B22B2}" destId="{7CAEE26B-897C-5B44-8067-1C7D6F0525A2}" srcOrd="0" destOrd="0" presId="urn:microsoft.com/office/officeart/2005/8/layout/pyramid2"/>
    <dgm:cxn modelId="{C5EBDD50-69DF-774D-B6CC-F88E02143345}" srcId="{1F849333-DC91-DA46-8799-18DA3A58B3DF}" destId="{B2B4BB05-88D4-0C49-8661-7C09991B22B2}" srcOrd="4" destOrd="0" parTransId="{1AFC6F0D-7ABE-9D40-B7BB-635451FB3F1B}" sibTransId="{09FC2C0C-850A-6543-87CD-F9A57186F389}"/>
    <dgm:cxn modelId="{70856023-7B56-0949-85E8-EF7A4DCEC927}" srcId="{1F849333-DC91-DA46-8799-18DA3A58B3DF}" destId="{81DD97D4-319B-2A46-B672-EA74C146847E}" srcOrd="3" destOrd="0" parTransId="{A41F829F-AF96-EE43-80B1-69183A267E17}" sibTransId="{A17D4D87-8C78-5D44-AB2F-630AC9E1B4EF}"/>
    <dgm:cxn modelId="{9D194224-693B-7B44-BE20-8BA9FD6BA808}" type="presOf" srcId="{06FFC771-A780-094E-970A-6B1A2ABE4713}" destId="{957B5CDA-115A-004C-8578-78B6A4C083C1}" srcOrd="0" destOrd="0" presId="urn:microsoft.com/office/officeart/2005/8/layout/pyramid2"/>
    <dgm:cxn modelId="{B8DD271A-4A2C-694B-B994-95088FBE1623}" type="presParOf" srcId="{8B240C28-B286-344A-B8CE-E9B249AA5971}" destId="{54469C73-FA5A-8F4F-9826-E277E070366A}" srcOrd="0" destOrd="0" presId="urn:microsoft.com/office/officeart/2005/8/layout/pyramid2"/>
    <dgm:cxn modelId="{6E405685-8382-8942-91A3-6C9F7009C870}" type="presParOf" srcId="{8B240C28-B286-344A-B8CE-E9B249AA5971}" destId="{D2FBA2F7-1A4C-1B4B-81B0-E72A16ADA696}" srcOrd="1" destOrd="0" presId="urn:microsoft.com/office/officeart/2005/8/layout/pyramid2"/>
    <dgm:cxn modelId="{FE5F5F32-6A76-B64C-89F7-687159C1FBF5}" type="presParOf" srcId="{D2FBA2F7-1A4C-1B4B-81B0-E72A16ADA696}" destId="{9473B095-FECF-6F44-9C61-59581EC8329B}" srcOrd="0" destOrd="0" presId="urn:microsoft.com/office/officeart/2005/8/layout/pyramid2"/>
    <dgm:cxn modelId="{CF909F12-203D-C94B-962A-DE8E589CBAF2}" type="presParOf" srcId="{D2FBA2F7-1A4C-1B4B-81B0-E72A16ADA696}" destId="{B245C9F2-CDC2-1A4B-BD40-03E7E1D2BC1E}" srcOrd="1" destOrd="0" presId="urn:microsoft.com/office/officeart/2005/8/layout/pyramid2"/>
    <dgm:cxn modelId="{DFBFFE69-1B1D-EA4E-9693-703F56604F4C}" type="presParOf" srcId="{D2FBA2F7-1A4C-1B4B-81B0-E72A16ADA696}" destId="{957B5CDA-115A-004C-8578-78B6A4C083C1}" srcOrd="2" destOrd="0" presId="urn:microsoft.com/office/officeart/2005/8/layout/pyramid2"/>
    <dgm:cxn modelId="{DCA5B8FB-8B44-9A4A-B464-42EBC0180ACB}" type="presParOf" srcId="{D2FBA2F7-1A4C-1B4B-81B0-E72A16ADA696}" destId="{A966DEA8-45B2-6F47-BE68-E1BA379259BA}" srcOrd="3" destOrd="0" presId="urn:microsoft.com/office/officeart/2005/8/layout/pyramid2"/>
    <dgm:cxn modelId="{9AD8FB7F-B0AA-5944-9D52-260B0ACA4C2E}" type="presParOf" srcId="{D2FBA2F7-1A4C-1B4B-81B0-E72A16ADA696}" destId="{460F2E41-ED0E-CE45-B8CD-B8F05179A3DE}" srcOrd="4" destOrd="0" presId="urn:microsoft.com/office/officeart/2005/8/layout/pyramid2"/>
    <dgm:cxn modelId="{C8DC01CE-A5AB-2348-A56D-43380E5A1B38}" type="presParOf" srcId="{D2FBA2F7-1A4C-1B4B-81B0-E72A16ADA696}" destId="{D1374323-9982-C74B-95E2-761C616AEC7F}" srcOrd="5" destOrd="0" presId="urn:microsoft.com/office/officeart/2005/8/layout/pyramid2"/>
    <dgm:cxn modelId="{94C1A07C-2274-9949-B5F2-696CBAD563B4}" type="presParOf" srcId="{D2FBA2F7-1A4C-1B4B-81B0-E72A16ADA696}" destId="{E86B6EF1-C175-6543-89BE-DCDF57EB739B}" srcOrd="6" destOrd="0" presId="urn:microsoft.com/office/officeart/2005/8/layout/pyramid2"/>
    <dgm:cxn modelId="{60013538-7A57-EB40-B456-4886341538BB}" type="presParOf" srcId="{D2FBA2F7-1A4C-1B4B-81B0-E72A16ADA696}" destId="{CECB9A37-6C6E-9141-A31A-8320B9598D7E}" srcOrd="7" destOrd="0" presId="urn:microsoft.com/office/officeart/2005/8/layout/pyramid2"/>
    <dgm:cxn modelId="{360F2793-367D-3F41-A9F0-DE57F588D0F6}" type="presParOf" srcId="{D2FBA2F7-1A4C-1B4B-81B0-E72A16ADA696}" destId="{7CAEE26B-897C-5B44-8067-1C7D6F0525A2}" srcOrd="8" destOrd="0" presId="urn:microsoft.com/office/officeart/2005/8/layout/pyramid2"/>
    <dgm:cxn modelId="{9B259170-BF33-2343-8266-78CE7A5058EA}" type="presParOf" srcId="{D2FBA2F7-1A4C-1B4B-81B0-E72A16ADA696}" destId="{3E3A8024-4618-DA4C-976A-21E5872185C1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849333-DC91-DA46-8799-18DA3A58B3DF}" type="doc">
      <dgm:prSet loTypeId="urn:microsoft.com/office/officeart/2005/8/layout/pyramid2" loCatId="" qsTypeId="urn:microsoft.com/office/officeart/2005/8/quickstyle/simple4" qsCatId="simple" csTypeId="urn:microsoft.com/office/officeart/2005/8/colors/accent1_2" csCatId="accent1" phldr="1"/>
      <dgm:spPr/>
    </dgm:pt>
    <dgm:pt modelId="{B69F1370-AB0E-564B-9BD5-4B9BE64D81A7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 smtClean="0"/>
            <a:t>Needs</a:t>
          </a:r>
          <a:endParaRPr lang="en-US" dirty="0"/>
        </a:p>
      </dgm:t>
    </dgm:pt>
    <dgm:pt modelId="{836808AC-71D2-0D4E-B441-0A6CDCE90E24}" type="parTrans" cxnId="{CD6A7709-976D-0C4D-AFAE-BC3F5609D29A}">
      <dgm:prSet/>
      <dgm:spPr/>
      <dgm:t>
        <a:bodyPr/>
        <a:lstStyle/>
        <a:p>
          <a:endParaRPr lang="en-US"/>
        </a:p>
      </dgm:t>
    </dgm:pt>
    <dgm:pt modelId="{4D7A30B6-DA0F-F04A-8160-7F1CEB8C8ABB}" type="sibTrans" cxnId="{CD6A7709-976D-0C4D-AFAE-BC3F5609D29A}">
      <dgm:prSet/>
      <dgm:spPr/>
      <dgm:t>
        <a:bodyPr/>
        <a:lstStyle/>
        <a:p>
          <a:endParaRPr lang="en-US"/>
        </a:p>
      </dgm:t>
    </dgm:pt>
    <dgm:pt modelId="{81DD97D4-319B-2A46-B672-EA74C146847E}">
      <dgm:prSet phldrT="[Text]"/>
      <dgm:spPr/>
      <dgm:t>
        <a:bodyPr/>
        <a:lstStyle/>
        <a:p>
          <a:r>
            <a:rPr lang="en-US" dirty="0" smtClean="0"/>
            <a:t>Practices</a:t>
          </a:r>
          <a:endParaRPr lang="en-US" dirty="0"/>
        </a:p>
      </dgm:t>
    </dgm:pt>
    <dgm:pt modelId="{A41F829F-AF96-EE43-80B1-69183A267E17}" type="parTrans" cxnId="{70856023-7B56-0949-85E8-EF7A4DCEC927}">
      <dgm:prSet/>
      <dgm:spPr/>
      <dgm:t>
        <a:bodyPr/>
        <a:lstStyle/>
        <a:p>
          <a:endParaRPr lang="en-US"/>
        </a:p>
      </dgm:t>
    </dgm:pt>
    <dgm:pt modelId="{A17D4D87-8C78-5D44-AB2F-630AC9E1B4EF}" type="sibTrans" cxnId="{70856023-7B56-0949-85E8-EF7A4DCEC927}">
      <dgm:prSet/>
      <dgm:spPr/>
      <dgm:t>
        <a:bodyPr/>
        <a:lstStyle/>
        <a:p>
          <a:endParaRPr lang="en-US"/>
        </a:p>
      </dgm:t>
    </dgm:pt>
    <dgm:pt modelId="{B2B4BB05-88D4-0C49-8661-7C09991B22B2}">
      <dgm:prSet phldrT="[Text]"/>
      <dgm:spPr/>
      <dgm:t>
        <a:bodyPr/>
        <a:lstStyle/>
        <a:p>
          <a:r>
            <a:rPr lang="en-US" dirty="0" smtClean="0"/>
            <a:t>Tools</a:t>
          </a:r>
          <a:endParaRPr lang="en-US" dirty="0"/>
        </a:p>
      </dgm:t>
    </dgm:pt>
    <dgm:pt modelId="{1AFC6F0D-7ABE-9D40-B7BB-635451FB3F1B}" type="parTrans" cxnId="{C5EBDD50-69DF-774D-B6CC-F88E02143345}">
      <dgm:prSet/>
      <dgm:spPr/>
      <dgm:t>
        <a:bodyPr/>
        <a:lstStyle/>
        <a:p>
          <a:endParaRPr lang="en-US"/>
        </a:p>
      </dgm:t>
    </dgm:pt>
    <dgm:pt modelId="{09FC2C0C-850A-6543-87CD-F9A57186F389}" type="sibTrans" cxnId="{C5EBDD50-69DF-774D-B6CC-F88E02143345}">
      <dgm:prSet/>
      <dgm:spPr/>
      <dgm:t>
        <a:bodyPr/>
        <a:lstStyle/>
        <a:p>
          <a:endParaRPr lang="en-US"/>
        </a:p>
      </dgm:t>
    </dgm:pt>
    <dgm:pt modelId="{06FFC771-A780-094E-970A-6B1A2ABE4713}">
      <dgm:prSet phldrT="[Text]"/>
      <dgm:spPr/>
      <dgm:t>
        <a:bodyPr/>
        <a:lstStyle/>
        <a:p>
          <a:r>
            <a:rPr lang="en-US" dirty="0" smtClean="0"/>
            <a:t>Values</a:t>
          </a:r>
          <a:endParaRPr lang="en-US" dirty="0"/>
        </a:p>
      </dgm:t>
    </dgm:pt>
    <dgm:pt modelId="{641A49E5-85A9-1744-B038-1F250155F82B}" type="parTrans" cxnId="{79CD9E24-A4F1-BC46-881B-EF160BF1BDD5}">
      <dgm:prSet/>
      <dgm:spPr/>
      <dgm:t>
        <a:bodyPr/>
        <a:lstStyle/>
        <a:p>
          <a:endParaRPr lang="en-US"/>
        </a:p>
      </dgm:t>
    </dgm:pt>
    <dgm:pt modelId="{5D4F8ACA-BADB-9649-8C4A-A131503FE3D1}" type="sibTrans" cxnId="{79CD9E24-A4F1-BC46-881B-EF160BF1BDD5}">
      <dgm:prSet/>
      <dgm:spPr/>
      <dgm:t>
        <a:bodyPr/>
        <a:lstStyle/>
        <a:p>
          <a:endParaRPr lang="en-US"/>
        </a:p>
      </dgm:t>
    </dgm:pt>
    <dgm:pt modelId="{1954A84C-7B88-1B40-B6FF-AB47FF03F51F}">
      <dgm:prSet phldrT="[Text]"/>
      <dgm:spPr/>
      <dgm:t>
        <a:bodyPr/>
        <a:lstStyle/>
        <a:p>
          <a:r>
            <a:rPr lang="en-US" dirty="0" smtClean="0"/>
            <a:t>Principles</a:t>
          </a:r>
          <a:endParaRPr lang="en-US" dirty="0"/>
        </a:p>
      </dgm:t>
    </dgm:pt>
    <dgm:pt modelId="{F7CA3A9A-93E7-DA4D-B2A8-B0D418F99D3D}" type="parTrans" cxnId="{8926C7D3-CE81-CA44-A3FB-16F5C134A9B5}">
      <dgm:prSet/>
      <dgm:spPr/>
      <dgm:t>
        <a:bodyPr/>
        <a:lstStyle/>
        <a:p>
          <a:endParaRPr lang="en-US"/>
        </a:p>
      </dgm:t>
    </dgm:pt>
    <dgm:pt modelId="{467F4225-8001-084B-8C10-60C6968D3AF3}" type="sibTrans" cxnId="{8926C7D3-CE81-CA44-A3FB-16F5C134A9B5}">
      <dgm:prSet/>
      <dgm:spPr/>
      <dgm:t>
        <a:bodyPr/>
        <a:lstStyle/>
        <a:p>
          <a:endParaRPr lang="en-US"/>
        </a:p>
      </dgm:t>
    </dgm:pt>
    <dgm:pt modelId="{8B240C28-B286-344A-B8CE-E9B249AA5971}" type="pres">
      <dgm:prSet presAssocID="{1F849333-DC91-DA46-8799-18DA3A58B3DF}" presName="compositeShape" presStyleCnt="0">
        <dgm:presLayoutVars>
          <dgm:dir/>
          <dgm:resizeHandles/>
        </dgm:presLayoutVars>
      </dgm:prSet>
      <dgm:spPr/>
    </dgm:pt>
    <dgm:pt modelId="{54469C73-FA5A-8F4F-9826-E277E070366A}" type="pres">
      <dgm:prSet presAssocID="{1F849333-DC91-DA46-8799-18DA3A58B3DF}" presName="pyramid" presStyleLbl="node1" presStyleIdx="0" presStyleCnt="1" custFlipVert="1" custLinFactNeighborX="8134"/>
      <dgm:spPr>
        <a:gradFill rotWithShape="0">
          <a:gsLst>
            <a:gs pos="0">
              <a:srgbClr val="005493"/>
            </a:gs>
            <a:gs pos="50000">
              <a:srgbClr val="0096FF"/>
            </a:gs>
            <a:gs pos="100000">
              <a:srgbClr val="005493"/>
            </a:gs>
          </a:gsLst>
        </a:gradFill>
      </dgm:spPr>
    </dgm:pt>
    <dgm:pt modelId="{D2FBA2F7-1A4C-1B4B-81B0-E72A16ADA696}" type="pres">
      <dgm:prSet presAssocID="{1F849333-DC91-DA46-8799-18DA3A58B3DF}" presName="theList" presStyleCnt="0"/>
      <dgm:spPr/>
    </dgm:pt>
    <dgm:pt modelId="{9473B095-FECF-6F44-9C61-59581EC8329B}" type="pres">
      <dgm:prSet presAssocID="{B69F1370-AB0E-564B-9BD5-4B9BE64D81A7}" presName="aNode" presStyleLbl="fgAcc1" presStyleIdx="0" presStyleCnt="5" custLinFactY="-46818" custLinFactNeighborX="-36344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45C9F2-CDC2-1A4B-BD40-03E7E1D2BC1E}" type="pres">
      <dgm:prSet presAssocID="{B69F1370-AB0E-564B-9BD5-4B9BE64D81A7}" presName="aSpace" presStyleCnt="0"/>
      <dgm:spPr/>
    </dgm:pt>
    <dgm:pt modelId="{957B5CDA-115A-004C-8578-78B6A4C083C1}" type="pres">
      <dgm:prSet presAssocID="{06FFC771-A780-094E-970A-6B1A2ABE4713}" presName="aNode" presStyleLbl="fgAcc1" presStyleIdx="1" presStyleCnt="5" custLinFactY="-25079" custLinFactNeighborX="-36344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66DEA8-45B2-6F47-BE68-E1BA379259BA}" type="pres">
      <dgm:prSet presAssocID="{06FFC771-A780-094E-970A-6B1A2ABE4713}" presName="aSpace" presStyleCnt="0"/>
      <dgm:spPr/>
    </dgm:pt>
    <dgm:pt modelId="{460F2E41-ED0E-CE45-B8CD-B8F05179A3DE}" type="pres">
      <dgm:prSet presAssocID="{1954A84C-7B88-1B40-B6FF-AB47FF03F51F}" presName="aNode" presStyleLbl="fgAcc1" presStyleIdx="2" presStyleCnt="5" custLinFactY="-6673" custLinFactNeighborX="-36344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374323-9982-C74B-95E2-761C616AEC7F}" type="pres">
      <dgm:prSet presAssocID="{1954A84C-7B88-1B40-B6FF-AB47FF03F51F}" presName="aSpace" presStyleCnt="0"/>
      <dgm:spPr/>
    </dgm:pt>
    <dgm:pt modelId="{E86B6EF1-C175-6543-89BE-DCDF57EB739B}" type="pres">
      <dgm:prSet presAssocID="{81DD97D4-319B-2A46-B672-EA74C146847E}" presName="aNode" presStyleLbl="fgAcc1" presStyleIdx="3" presStyleCnt="5" custLinFactNeighborX="-36344" custLinFactNeighborY="-13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CB9A37-6C6E-9141-A31A-8320B9598D7E}" type="pres">
      <dgm:prSet presAssocID="{81DD97D4-319B-2A46-B672-EA74C146847E}" presName="aSpace" presStyleCnt="0"/>
      <dgm:spPr/>
    </dgm:pt>
    <dgm:pt modelId="{7CAEE26B-897C-5B44-8067-1C7D6F0525A2}" type="pres">
      <dgm:prSet presAssocID="{B2B4BB05-88D4-0C49-8661-7C09991B22B2}" presName="aNode" presStyleLbl="fgAcc1" presStyleIdx="4" presStyleCnt="5" custLinFactY="6957" custLinFactNeighborX="-36344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3A8024-4618-DA4C-976A-21E5872185C1}" type="pres">
      <dgm:prSet presAssocID="{B2B4BB05-88D4-0C49-8661-7C09991B22B2}" presName="aSpace" presStyleCnt="0"/>
      <dgm:spPr/>
    </dgm:pt>
  </dgm:ptLst>
  <dgm:cxnLst>
    <dgm:cxn modelId="{63B0FDC7-5211-6E40-B175-F6E14B005F31}" type="presOf" srcId="{B69F1370-AB0E-564B-9BD5-4B9BE64D81A7}" destId="{9473B095-FECF-6F44-9C61-59581EC8329B}" srcOrd="0" destOrd="0" presId="urn:microsoft.com/office/officeart/2005/8/layout/pyramid2"/>
    <dgm:cxn modelId="{70856023-7B56-0949-85E8-EF7A4DCEC927}" srcId="{1F849333-DC91-DA46-8799-18DA3A58B3DF}" destId="{81DD97D4-319B-2A46-B672-EA74C146847E}" srcOrd="3" destOrd="0" parTransId="{A41F829F-AF96-EE43-80B1-69183A267E17}" sibTransId="{A17D4D87-8C78-5D44-AB2F-630AC9E1B4EF}"/>
    <dgm:cxn modelId="{00139F07-50A6-5A4B-A66B-DB1BF15CF620}" type="presOf" srcId="{B2B4BB05-88D4-0C49-8661-7C09991B22B2}" destId="{7CAEE26B-897C-5B44-8067-1C7D6F0525A2}" srcOrd="0" destOrd="0" presId="urn:microsoft.com/office/officeart/2005/8/layout/pyramid2"/>
    <dgm:cxn modelId="{CD6A7709-976D-0C4D-AFAE-BC3F5609D29A}" srcId="{1F849333-DC91-DA46-8799-18DA3A58B3DF}" destId="{B69F1370-AB0E-564B-9BD5-4B9BE64D81A7}" srcOrd="0" destOrd="0" parTransId="{836808AC-71D2-0D4E-B441-0A6CDCE90E24}" sibTransId="{4D7A30B6-DA0F-F04A-8160-7F1CEB8C8ABB}"/>
    <dgm:cxn modelId="{5EB855EE-C35D-3D4A-B0C8-D184D2C06B92}" type="presOf" srcId="{1F849333-DC91-DA46-8799-18DA3A58B3DF}" destId="{8B240C28-B286-344A-B8CE-E9B249AA5971}" srcOrd="0" destOrd="0" presId="urn:microsoft.com/office/officeart/2005/8/layout/pyramid2"/>
    <dgm:cxn modelId="{631365AD-DEC9-5143-8A29-0E014F6E6E87}" type="presOf" srcId="{1954A84C-7B88-1B40-B6FF-AB47FF03F51F}" destId="{460F2E41-ED0E-CE45-B8CD-B8F05179A3DE}" srcOrd="0" destOrd="0" presId="urn:microsoft.com/office/officeart/2005/8/layout/pyramid2"/>
    <dgm:cxn modelId="{C5EBDD50-69DF-774D-B6CC-F88E02143345}" srcId="{1F849333-DC91-DA46-8799-18DA3A58B3DF}" destId="{B2B4BB05-88D4-0C49-8661-7C09991B22B2}" srcOrd="4" destOrd="0" parTransId="{1AFC6F0D-7ABE-9D40-B7BB-635451FB3F1B}" sibTransId="{09FC2C0C-850A-6543-87CD-F9A57186F389}"/>
    <dgm:cxn modelId="{FE740F1D-D9AB-0D4D-ACEF-C4A5D29BE37B}" type="presOf" srcId="{06FFC771-A780-094E-970A-6B1A2ABE4713}" destId="{957B5CDA-115A-004C-8578-78B6A4C083C1}" srcOrd="0" destOrd="0" presId="urn:microsoft.com/office/officeart/2005/8/layout/pyramid2"/>
    <dgm:cxn modelId="{79CD9E24-A4F1-BC46-881B-EF160BF1BDD5}" srcId="{1F849333-DC91-DA46-8799-18DA3A58B3DF}" destId="{06FFC771-A780-094E-970A-6B1A2ABE4713}" srcOrd="1" destOrd="0" parTransId="{641A49E5-85A9-1744-B038-1F250155F82B}" sibTransId="{5D4F8ACA-BADB-9649-8C4A-A131503FE3D1}"/>
    <dgm:cxn modelId="{8926C7D3-CE81-CA44-A3FB-16F5C134A9B5}" srcId="{1F849333-DC91-DA46-8799-18DA3A58B3DF}" destId="{1954A84C-7B88-1B40-B6FF-AB47FF03F51F}" srcOrd="2" destOrd="0" parTransId="{F7CA3A9A-93E7-DA4D-B2A8-B0D418F99D3D}" sibTransId="{467F4225-8001-084B-8C10-60C6968D3AF3}"/>
    <dgm:cxn modelId="{619B848A-63E3-EE41-A375-4D5F9741950E}" type="presOf" srcId="{81DD97D4-319B-2A46-B672-EA74C146847E}" destId="{E86B6EF1-C175-6543-89BE-DCDF57EB739B}" srcOrd="0" destOrd="0" presId="urn:microsoft.com/office/officeart/2005/8/layout/pyramid2"/>
    <dgm:cxn modelId="{0C8397EA-2543-4D45-A67D-CC6FD301A1DA}" type="presParOf" srcId="{8B240C28-B286-344A-B8CE-E9B249AA5971}" destId="{54469C73-FA5A-8F4F-9826-E277E070366A}" srcOrd="0" destOrd="0" presId="urn:microsoft.com/office/officeart/2005/8/layout/pyramid2"/>
    <dgm:cxn modelId="{AE425792-308C-3F4C-9218-453B69E8E6C8}" type="presParOf" srcId="{8B240C28-B286-344A-B8CE-E9B249AA5971}" destId="{D2FBA2F7-1A4C-1B4B-81B0-E72A16ADA696}" srcOrd="1" destOrd="0" presId="urn:microsoft.com/office/officeart/2005/8/layout/pyramid2"/>
    <dgm:cxn modelId="{764527C7-FB96-754F-AE3F-1EDC11825219}" type="presParOf" srcId="{D2FBA2F7-1A4C-1B4B-81B0-E72A16ADA696}" destId="{9473B095-FECF-6F44-9C61-59581EC8329B}" srcOrd="0" destOrd="0" presId="urn:microsoft.com/office/officeart/2005/8/layout/pyramid2"/>
    <dgm:cxn modelId="{7BF03BBB-1886-0743-B40A-D4A33418E93C}" type="presParOf" srcId="{D2FBA2F7-1A4C-1B4B-81B0-E72A16ADA696}" destId="{B245C9F2-CDC2-1A4B-BD40-03E7E1D2BC1E}" srcOrd="1" destOrd="0" presId="urn:microsoft.com/office/officeart/2005/8/layout/pyramid2"/>
    <dgm:cxn modelId="{9A3929FB-9E6C-6C4A-B9FF-BF0823A3D2B7}" type="presParOf" srcId="{D2FBA2F7-1A4C-1B4B-81B0-E72A16ADA696}" destId="{957B5CDA-115A-004C-8578-78B6A4C083C1}" srcOrd="2" destOrd="0" presId="urn:microsoft.com/office/officeart/2005/8/layout/pyramid2"/>
    <dgm:cxn modelId="{D5632F21-40E8-0F42-B09C-C767FCD15374}" type="presParOf" srcId="{D2FBA2F7-1A4C-1B4B-81B0-E72A16ADA696}" destId="{A966DEA8-45B2-6F47-BE68-E1BA379259BA}" srcOrd="3" destOrd="0" presId="urn:microsoft.com/office/officeart/2005/8/layout/pyramid2"/>
    <dgm:cxn modelId="{EF162099-541F-C848-A87A-0277E62649E4}" type="presParOf" srcId="{D2FBA2F7-1A4C-1B4B-81B0-E72A16ADA696}" destId="{460F2E41-ED0E-CE45-B8CD-B8F05179A3DE}" srcOrd="4" destOrd="0" presId="urn:microsoft.com/office/officeart/2005/8/layout/pyramid2"/>
    <dgm:cxn modelId="{E0DFB8E9-3988-C847-8A42-E33F4E1C2B86}" type="presParOf" srcId="{D2FBA2F7-1A4C-1B4B-81B0-E72A16ADA696}" destId="{D1374323-9982-C74B-95E2-761C616AEC7F}" srcOrd="5" destOrd="0" presId="urn:microsoft.com/office/officeart/2005/8/layout/pyramid2"/>
    <dgm:cxn modelId="{3148E4B5-0728-9940-879E-2B8512F7EB1C}" type="presParOf" srcId="{D2FBA2F7-1A4C-1B4B-81B0-E72A16ADA696}" destId="{E86B6EF1-C175-6543-89BE-DCDF57EB739B}" srcOrd="6" destOrd="0" presId="urn:microsoft.com/office/officeart/2005/8/layout/pyramid2"/>
    <dgm:cxn modelId="{07493749-3ED6-B146-A351-31C3CC58DD14}" type="presParOf" srcId="{D2FBA2F7-1A4C-1B4B-81B0-E72A16ADA696}" destId="{CECB9A37-6C6E-9141-A31A-8320B9598D7E}" srcOrd="7" destOrd="0" presId="urn:microsoft.com/office/officeart/2005/8/layout/pyramid2"/>
    <dgm:cxn modelId="{0F8C85F1-D5F1-124C-9A5B-3F08441D88DD}" type="presParOf" srcId="{D2FBA2F7-1A4C-1B4B-81B0-E72A16ADA696}" destId="{7CAEE26B-897C-5B44-8067-1C7D6F0525A2}" srcOrd="8" destOrd="0" presId="urn:microsoft.com/office/officeart/2005/8/layout/pyramid2"/>
    <dgm:cxn modelId="{15BB1F28-B40E-6A42-AC2D-14CDD2423560}" type="presParOf" srcId="{D2FBA2F7-1A4C-1B4B-81B0-E72A16ADA696}" destId="{3E3A8024-4618-DA4C-976A-21E5872185C1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F849333-DC91-DA46-8799-18DA3A58B3DF}" type="doc">
      <dgm:prSet loTypeId="urn:microsoft.com/office/officeart/2005/8/layout/pyramid2" loCatId="" qsTypeId="urn:microsoft.com/office/officeart/2005/8/quickstyle/simple4" qsCatId="simple" csTypeId="urn:microsoft.com/office/officeart/2005/8/colors/accent1_2" csCatId="accent1" phldr="1"/>
      <dgm:spPr/>
    </dgm:pt>
    <dgm:pt modelId="{B69F1370-AB0E-564B-9BD5-4B9BE64D81A7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 smtClean="0"/>
            <a:t>Needs</a:t>
          </a:r>
          <a:endParaRPr lang="en-US" dirty="0"/>
        </a:p>
      </dgm:t>
    </dgm:pt>
    <dgm:pt modelId="{836808AC-71D2-0D4E-B441-0A6CDCE90E24}" type="parTrans" cxnId="{CD6A7709-976D-0C4D-AFAE-BC3F5609D29A}">
      <dgm:prSet/>
      <dgm:spPr/>
      <dgm:t>
        <a:bodyPr/>
        <a:lstStyle/>
        <a:p>
          <a:endParaRPr lang="en-US"/>
        </a:p>
      </dgm:t>
    </dgm:pt>
    <dgm:pt modelId="{4D7A30B6-DA0F-F04A-8160-7F1CEB8C8ABB}" type="sibTrans" cxnId="{CD6A7709-976D-0C4D-AFAE-BC3F5609D29A}">
      <dgm:prSet/>
      <dgm:spPr/>
      <dgm:t>
        <a:bodyPr/>
        <a:lstStyle/>
        <a:p>
          <a:endParaRPr lang="en-US"/>
        </a:p>
      </dgm:t>
    </dgm:pt>
    <dgm:pt modelId="{81DD97D4-319B-2A46-B672-EA74C146847E}">
      <dgm:prSet phldrT="[Text]"/>
      <dgm:spPr/>
      <dgm:t>
        <a:bodyPr/>
        <a:lstStyle/>
        <a:p>
          <a:r>
            <a:rPr lang="en-US" dirty="0" smtClean="0"/>
            <a:t>Practices</a:t>
          </a:r>
          <a:endParaRPr lang="en-US" dirty="0"/>
        </a:p>
      </dgm:t>
    </dgm:pt>
    <dgm:pt modelId="{A41F829F-AF96-EE43-80B1-69183A267E17}" type="parTrans" cxnId="{70856023-7B56-0949-85E8-EF7A4DCEC927}">
      <dgm:prSet/>
      <dgm:spPr/>
      <dgm:t>
        <a:bodyPr/>
        <a:lstStyle/>
        <a:p>
          <a:endParaRPr lang="en-US"/>
        </a:p>
      </dgm:t>
    </dgm:pt>
    <dgm:pt modelId="{A17D4D87-8C78-5D44-AB2F-630AC9E1B4EF}" type="sibTrans" cxnId="{70856023-7B56-0949-85E8-EF7A4DCEC927}">
      <dgm:prSet/>
      <dgm:spPr/>
      <dgm:t>
        <a:bodyPr/>
        <a:lstStyle/>
        <a:p>
          <a:endParaRPr lang="en-US"/>
        </a:p>
      </dgm:t>
    </dgm:pt>
    <dgm:pt modelId="{B2B4BB05-88D4-0C49-8661-7C09991B22B2}">
      <dgm:prSet phldrT="[Text]"/>
      <dgm:spPr/>
      <dgm:t>
        <a:bodyPr/>
        <a:lstStyle/>
        <a:p>
          <a:r>
            <a:rPr lang="en-US" dirty="0" smtClean="0"/>
            <a:t>Tools</a:t>
          </a:r>
          <a:endParaRPr lang="en-US" dirty="0"/>
        </a:p>
      </dgm:t>
    </dgm:pt>
    <dgm:pt modelId="{1AFC6F0D-7ABE-9D40-B7BB-635451FB3F1B}" type="parTrans" cxnId="{C5EBDD50-69DF-774D-B6CC-F88E02143345}">
      <dgm:prSet/>
      <dgm:spPr/>
      <dgm:t>
        <a:bodyPr/>
        <a:lstStyle/>
        <a:p>
          <a:endParaRPr lang="en-US"/>
        </a:p>
      </dgm:t>
    </dgm:pt>
    <dgm:pt modelId="{09FC2C0C-850A-6543-87CD-F9A57186F389}" type="sibTrans" cxnId="{C5EBDD50-69DF-774D-B6CC-F88E02143345}">
      <dgm:prSet/>
      <dgm:spPr/>
      <dgm:t>
        <a:bodyPr/>
        <a:lstStyle/>
        <a:p>
          <a:endParaRPr lang="en-US"/>
        </a:p>
      </dgm:t>
    </dgm:pt>
    <dgm:pt modelId="{06FFC771-A780-094E-970A-6B1A2ABE4713}">
      <dgm:prSet phldrT="[Text]"/>
      <dgm:spPr/>
      <dgm:t>
        <a:bodyPr/>
        <a:lstStyle/>
        <a:p>
          <a:r>
            <a:rPr lang="en-US" dirty="0" smtClean="0"/>
            <a:t>Values</a:t>
          </a:r>
          <a:endParaRPr lang="en-US" dirty="0"/>
        </a:p>
      </dgm:t>
    </dgm:pt>
    <dgm:pt modelId="{641A49E5-85A9-1744-B038-1F250155F82B}" type="parTrans" cxnId="{79CD9E24-A4F1-BC46-881B-EF160BF1BDD5}">
      <dgm:prSet/>
      <dgm:spPr/>
      <dgm:t>
        <a:bodyPr/>
        <a:lstStyle/>
        <a:p>
          <a:endParaRPr lang="en-US"/>
        </a:p>
      </dgm:t>
    </dgm:pt>
    <dgm:pt modelId="{5D4F8ACA-BADB-9649-8C4A-A131503FE3D1}" type="sibTrans" cxnId="{79CD9E24-A4F1-BC46-881B-EF160BF1BDD5}">
      <dgm:prSet/>
      <dgm:spPr/>
      <dgm:t>
        <a:bodyPr/>
        <a:lstStyle/>
        <a:p>
          <a:endParaRPr lang="en-US"/>
        </a:p>
      </dgm:t>
    </dgm:pt>
    <dgm:pt modelId="{1954A84C-7B88-1B40-B6FF-AB47FF03F51F}">
      <dgm:prSet phldrT="[Text]"/>
      <dgm:spPr/>
      <dgm:t>
        <a:bodyPr/>
        <a:lstStyle/>
        <a:p>
          <a:r>
            <a:rPr lang="en-US" dirty="0" smtClean="0"/>
            <a:t>Principles</a:t>
          </a:r>
          <a:endParaRPr lang="en-US" dirty="0"/>
        </a:p>
      </dgm:t>
    </dgm:pt>
    <dgm:pt modelId="{F7CA3A9A-93E7-DA4D-B2A8-B0D418F99D3D}" type="parTrans" cxnId="{8926C7D3-CE81-CA44-A3FB-16F5C134A9B5}">
      <dgm:prSet/>
      <dgm:spPr/>
      <dgm:t>
        <a:bodyPr/>
        <a:lstStyle/>
        <a:p>
          <a:endParaRPr lang="en-US"/>
        </a:p>
      </dgm:t>
    </dgm:pt>
    <dgm:pt modelId="{467F4225-8001-084B-8C10-60C6968D3AF3}" type="sibTrans" cxnId="{8926C7D3-CE81-CA44-A3FB-16F5C134A9B5}">
      <dgm:prSet/>
      <dgm:spPr/>
      <dgm:t>
        <a:bodyPr/>
        <a:lstStyle/>
        <a:p>
          <a:endParaRPr lang="en-US"/>
        </a:p>
      </dgm:t>
    </dgm:pt>
    <dgm:pt modelId="{8B240C28-B286-344A-B8CE-E9B249AA5971}" type="pres">
      <dgm:prSet presAssocID="{1F849333-DC91-DA46-8799-18DA3A58B3DF}" presName="compositeShape" presStyleCnt="0">
        <dgm:presLayoutVars>
          <dgm:dir/>
          <dgm:resizeHandles/>
        </dgm:presLayoutVars>
      </dgm:prSet>
      <dgm:spPr/>
    </dgm:pt>
    <dgm:pt modelId="{54469C73-FA5A-8F4F-9826-E277E070366A}" type="pres">
      <dgm:prSet presAssocID="{1F849333-DC91-DA46-8799-18DA3A58B3DF}" presName="pyramid" presStyleLbl="node1" presStyleIdx="0" presStyleCnt="1" custFlipVert="1" custLinFactNeighborX="8134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lumMod val="60000"/>
                <a:lumOff val="40000"/>
              </a:schemeClr>
            </a:gs>
            <a:gs pos="100000">
              <a:schemeClr val="accent5"/>
            </a:gs>
          </a:gsLst>
        </a:gradFill>
      </dgm:spPr>
    </dgm:pt>
    <dgm:pt modelId="{D2FBA2F7-1A4C-1B4B-81B0-E72A16ADA696}" type="pres">
      <dgm:prSet presAssocID="{1F849333-DC91-DA46-8799-18DA3A58B3DF}" presName="theList" presStyleCnt="0"/>
      <dgm:spPr/>
    </dgm:pt>
    <dgm:pt modelId="{9473B095-FECF-6F44-9C61-59581EC8329B}" type="pres">
      <dgm:prSet presAssocID="{B69F1370-AB0E-564B-9BD5-4B9BE64D81A7}" presName="aNode" presStyleLbl="fgAcc1" presStyleIdx="0" presStyleCnt="5" custLinFactY="-46818" custLinFactNeighborX="-36344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45C9F2-CDC2-1A4B-BD40-03E7E1D2BC1E}" type="pres">
      <dgm:prSet presAssocID="{B69F1370-AB0E-564B-9BD5-4B9BE64D81A7}" presName="aSpace" presStyleCnt="0"/>
      <dgm:spPr/>
    </dgm:pt>
    <dgm:pt modelId="{957B5CDA-115A-004C-8578-78B6A4C083C1}" type="pres">
      <dgm:prSet presAssocID="{06FFC771-A780-094E-970A-6B1A2ABE4713}" presName="aNode" presStyleLbl="fgAcc1" presStyleIdx="1" presStyleCnt="5" custLinFactY="-25079" custLinFactNeighborX="-36344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66DEA8-45B2-6F47-BE68-E1BA379259BA}" type="pres">
      <dgm:prSet presAssocID="{06FFC771-A780-094E-970A-6B1A2ABE4713}" presName="aSpace" presStyleCnt="0"/>
      <dgm:spPr/>
    </dgm:pt>
    <dgm:pt modelId="{460F2E41-ED0E-CE45-B8CD-B8F05179A3DE}" type="pres">
      <dgm:prSet presAssocID="{1954A84C-7B88-1B40-B6FF-AB47FF03F51F}" presName="aNode" presStyleLbl="fgAcc1" presStyleIdx="2" presStyleCnt="5" custLinFactY="-6673" custLinFactNeighborX="-36344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374323-9982-C74B-95E2-761C616AEC7F}" type="pres">
      <dgm:prSet presAssocID="{1954A84C-7B88-1B40-B6FF-AB47FF03F51F}" presName="aSpace" presStyleCnt="0"/>
      <dgm:spPr/>
    </dgm:pt>
    <dgm:pt modelId="{E86B6EF1-C175-6543-89BE-DCDF57EB739B}" type="pres">
      <dgm:prSet presAssocID="{81DD97D4-319B-2A46-B672-EA74C146847E}" presName="aNode" presStyleLbl="fgAcc1" presStyleIdx="3" presStyleCnt="5" custLinFactNeighborX="-36344" custLinFactNeighborY="-13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CB9A37-6C6E-9141-A31A-8320B9598D7E}" type="pres">
      <dgm:prSet presAssocID="{81DD97D4-319B-2A46-B672-EA74C146847E}" presName="aSpace" presStyleCnt="0"/>
      <dgm:spPr/>
    </dgm:pt>
    <dgm:pt modelId="{7CAEE26B-897C-5B44-8067-1C7D6F0525A2}" type="pres">
      <dgm:prSet presAssocID="{B2B4BB05-88D4-0C49-8661-7C09991B22B2}" presName="aNode" presStyleLbl="fgAcc1" presStyleIdx="4" presStyleCnt="5" custLinFactY="6957" custLinFactNeighborX="-36344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3A8024-4618-DA4C-976A-21E5872185C1}" type="pres">
      <dgm:prSet presAssocID="{B2B4BB05-88D4-0C49-8661-7C09991B22B2}" presName="aSpace" presStyleCnt="0"/>
      <dgm:spPr/>
    </dgm:pt>
  </dgm:ptLst>
  <dgm:cxnLst>
    <dgm:cxn modelId="{70856023-7B56-0949-85E8-EF7A4DCEC927}" srcId="{1F849333-DC91-DA46-8799-18DA3A58B3DF}" destId="{81DD97D4-319B-2A46-B672-EA74C146847E}" srcOrd="3" destOrd="0" parTransId="{A41F829F-AF96-EE43-80B1-69183A267E17}" sibTransId="{A17D4D87-8C78-5D44-AB2F-630AC9E1B4EF}"/>
    <dgm:cxn modelId="{CD6A7709-976D-0C4D-AFAE-BC3F5609D29A}" srcId="{1F849333-DC91-DA46-8799-18DA3A58B3DF}" destId="{B69F1370-AB0E-564B-9BD5-4B9BE64D81A7}" srcOrd="0" destOrd="0" parTransId="{836808AC-71D2-0D4E-B441-0A6CDCE90E24}" sibTransId="{4D7A30B6-DA0F-F04A-8160-7F1CEB8C8ABB}"/>
    <dgm:cxn modelId="{EB474A8F-F251-3D4E-AAD3-5BBB47A53E36}" type="presOf" srcId="{1F849333-DC91-DA46-8799-18DA3A58B3DF}" destId="{8B240C28-B286-344A-B8CE-E9B249AA5971}" srcOrd="0" destOrd="0" presId="urn:microsoft.com/office/officeart/2005/8/layout/pyramid2"/>
    <dgm:cxn modelId="{D3F782E1-82E6-E149-B484-36FD9106BB5A}" type="presOf" srcId="{B2B4BB05-88D4-0C49-8661-7C09991B22B2}" destId="{7CAEE26B-897C-5B44-8067-1C7D6F0525A2}" srcOrd="0" destOrd="0" presId="urn:microsoft.com/office/officeart/2005/8/layout/pyramid2"/>
    <dgm:cxn modelId="{C5EBDD50-69DF-774D-B6CC-F88E02143345}" srcId="{1F849333-DC91-DA46-8799-18DA3A58B3DF}" destId="{B2B4BB05-88D4-0C49-8661-7C09991B22B2}" srcOrd="4" destOrd="0" parTransId="{1AFC6F0D-7ABE-9D40-B7BB-635451FB3F1B}" sibTransId="{09FC2C0C-850A-6543-87CD-F9A57186F389}"/>
    <dgm:cxn modelId="{9DBFC269-9E7D-CB48-A875-00AF39104513}" type="presOf" srcId="{81DD97D4-319B-2A46-B672-EA74C146847E}" destId="{E86B6EF1-C175-6543-89BE-DCDF57EB739B}" srcOrd="0" destOrd="0" presId="urn:microsoft.com/office/officeart/2005/8/layout/pyramid2"/>
    <dgm:cxn modelId="{2CDBA2EE-AB2A-784F-AE2A-9000B3F12C0A}" type="presOf" srcId="{1954A84C-7B88-1B40-B6FF-AB47FF03F51F}" destId="{460F2E41-ED0E-CE45-B8CD-B8F05179A3DE}" srcOrd="0" destOrd="0" presId="urn:microsoft.com/office/officeart/2005/8/layout/pyramid2"/>
    <dgm:cxn modelId="{B8D62736-01F8-B34A-884A-8CCB21352F08}" type="presOf" srcId="{B69F1370-AB0E-564B-9BD5-4B9BE64D81A7}" destId="{9473B095-FECF-6F44-9C61-59581EC8329B}" srcOrd="0" destOrd="0" presId="urn:microsoft.com/office/officeart/2005/8/layout/pyramid2"/>
    <dgm:cxn modelId="{79CD9E24-A4F1-BC46-881B-EF160BF1BDD5}" srcId="{1F849333-DC91-DA46-8799-18DA3A58B3DF}" destId="{06FFC771-A780-094E-970A-6B1A2ABE4713}" srcOrd="1" destOrd="0" parTransId="{641A49E5-85A9-1744-B038-1F250155F82B}" sibTransId="{5D4F8ACA-BADB-9649-8C4A-A131503FE3D1}"/>
    <dgm:cxn modelId="{8926C7D3-CE81-CA44-A3FB-16F5C134A9B5}" srcId="{1F849333-DC91-DA46-8799-18DA3A58B3DF}" destId="{1954A84C-7B88-1B40-B6FF-AB47FF03F51F}" srcOrd="2" destOrd="0" parTransId="{F7CA3A9A-93E7-DA4D-B2A8-B0D418F99D3D}" sibTransId="{467F4225-8001-084B-8C10-60C6968D3AF3}"/>
    <dgm:cxn modelId="{111ACAB1-A1B1-7645-BFE6-DCDE25CA516C}" type="presOf" srcId="{06FFC771-A780-094E-970A-6B1A2ABE4713}" destId="{957B5CDA-115A-004C-8578-78B6A4C083C1}" srcOrd="0" destOrd="0" presId="urn:microsoft.com/office/officeart/2005/8/layout/pyramid2"/>
    <dgm:cxn modelId="{532DB1B2-8273-0546-9A72-6A976CBF9298}" type="presParOf" srcId="{8B240C28-B286-344A-B8CE-E9B249AA5971}" destId="{54469C73-FA5A-8F4F-9826-E277E070366A}" srcOrd="0" destOrd="0" presId="urn:microsoft.com/office/officeart/2005/8/layout/pyramid2"/>
    <dgm:cxn modelId="{900A46C2-84AC-F340-9869-46298994873D}" type="presParOf" srcId="{8B240C28-B286-344A-B8CE-E9B249AA5971}" destId="{D2FBA2F7-1A4C-1B4B-81B0-E72A16ADA696}" srcOrd="1" destOrd="0" presId="urn:microsoft.com/office/officeart/2005/8/layout/pyramid2"/>
    <dgm:cxn modelId="{D979CFF2-2758-0B4F-80A8-12C97100EF7C}" type="presParOf" srcId="{D2FBA2F7-1A4C-1B4B-81B0-E72A16ADA696}" destId="{9473B095-FECF-6F44-9C61-59581EC8329B}" srcOrd="0" destOrd="0" presId="urn:microsoft.com/office/officeart/2005/8/layout/pyramid2"/>
    <dgm:cxn modelId="{F87B6179-15FE-154B-B37B-67753B3A146B}" type="presParOf" srcId="{D2FBA2F7-1A4C-1B4B-81B0-E72A16ADA696}" destId="{B245C9F2-CDC2-1A4B-BD40-03E7E1D2BC1E}" srcOrd="1" destOrd="0" presId="urn:microsoft.com/office/officeart/2005/8/layout/pyramid2"/>
    <dgm:cxn modelId="{5344F3F7-B431-1B4B-A33F-793A77B7E6B2}" type="presParOf" srcId="{D2FBA2F7-1A4C-1B4B-81B0-E72A16ADA696}" destId="{957B5CDA-115A-004C-8578-78B6A4C083C1}" srcOrd="2" destOrd="0" presId="urn:microsoft.com/office/officeart/2005/8/layout/pyramid2"/>
    <dgm:cxn modelId="{06EA30A7-1A22-854D-BE84-FA93DC3C64A2}" type="presParOf" srcId="{D2FBA2F7-1A4C-1B4B-81B0-E72A16ADA696}" destId="{A966DEA8-45B2-6F47-BE68-E1BA379259BA}" srcOrd="3" destOrd="0" presId="urn:microsoft.com/office/officeart/2005/8/layout/pyramid2"/>
    <dgm:cxn modelId="{FA09EC31-0202-EC45-9621-74F975677705}" type="presParOf" srcId="{D2FBA2F7-1A4C-1B4B-81B0-E72A16ADA696}" destId="{460F2E41-ED0E-CE45-B8CD-B8F05179A3DE}" srcOrd="4" destOrd="0" presId="urn:microsoft.com/office/officeart/2005/8/layout/pyramid2"/>
    <dgm:cxn modelId="{94D36CA9-3F33-BC47-A338-6B17EF33203F}" type="presParOf" srcId="{D2FBA2F7-1A4C-1B4B-81B0-E72A16ADA696}" destId="{D1374323-9982-C74B-95E2-761C616AEC7F}" srcOrd="5" destOrd="0" presId="urn:microsoft.com/office/officeart/2005/8/layout/pyramid2"/>
    <dgm:cxn modelId="{293BB368-5B2D-B84B-8939-E676A8FA8C4A}" type="presParOf" srcId="{D2FBA2F7-1A4C-1B4B-81B0-E72A16ADA696}" destId="{E86B6EF1-C175-6543-89BE-DCDF57EB739B}" srcOrd="6" destOrd="0" presId="urn:microsoft.com/office/officeart/2005/8/layout/pyramid2"/>
    <dgm:cxn modelId="{0B7AEFDE-8EDE-4647-A5FF-0B74870D4F80}" type="presParOf" srcId="{D2FBA2F7-1A4C-1B4B-81B0-E72A16ADA696}" destId="{CECB9A37-6C6E-9141-A31A-8320B9598D7E}" srcOrd="7" destOrd="0" presId="urn:microsoft.com/office/officeart/2005/8/layout/pyramid2"/>
    <dgm:cxn modelId="{7F7898FF-138F-9245-9177-1D00ACF67FF8}" type="presParOf" srcId="{D2FBA2F7-1A4C-1B4B-81B0-E72A16ADA696}" destId="{7CAEE26B-897C-5B44-8067-1C7D6F0525A2}" srcOrd="8" destOrd="0" presId="urn:microsoft.com/office/officeart/2005/8/layout/pyramid2"/>
    <dgm:cxn modelId="{99ED1FF4-35D5-E547-8DA4-4C3BBC795D91}" type="presParOf" srcId="{D2FBA2F7-1A4C-1B4B-81B0-E72A16ADA696}" destId="{3E3A8024-4618-DA4C-976A-21E5872185C1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F849333-DC91-DA46-8799-18DA3A58B3DF}" type="doc">
      <dgm:prSet loTypeId="urn:microsoft.com/office/officeart/2005/8/layout/pyramid2" loCatId="" qsTypeId="urn:microsoft.com/office/officeart/2005/8/quickstyle/simple4" qsCatId="simple" csTypeId="urn:microsoft.com/office/officeart/2005/8/colors/accent1_2" csCatId="accent1" phldr="1"/>
      <dgm:spPr/>
    </dgm:pt>
    <dgm:pt modelId="{B69F1370-AB0E-564B-9BD5-4B9BE64D81A7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 smtClean="0"/>
            <a:t>Needs</a:t>
          </a:r>
          <a:endParaRPr lang="en-US" dirty="0"/>
        </a:p>
      </dgm:t>
    </dgm:pt>
    <dgm:pt modelId="{836808AC-71D2-0D4E-B441-0A6CDCE90E24}" type="parTrans" cxnId="{CD6A7709-976D-0C4D-AFAE-BC3F5609D29A}">
      <dgm:prSet/>
      <dgm:spPr/>
      <dgm:t>
        <a:bodyPr/>
        <a:lstStyle/>
        <a:p>
          <a:endParaRPr lang="en-US"/>
        </a:p>
      </dgm:t>
    </dgm:pt>
    <dgm:pt modelId="{4D7A30B6-DA0F-F04A-8160-7F1CEB8C8ABB}" type="sibTrans" cxnId="{CD6A7709-976D-0C4D-AFAE-BC3F5609D29A}">
      <dgm:prSet/>
      <dgm:spPr/>
      <dgm:t>
        <a:bodyPr/>
        <a:lstStyle/>
        <a:p>
          <a:endParaRPr lang="en-US"/>
        </a:p>
      </dgm:t>
    </dgm:pt>
    <dgm:pt modelId="{81DD97D4-319B-2A46-B672-EA74C146847E}">
      <dgm:prSet phldrT="[Text]"/>
      <dgm:spPr/>
      <dgm:t>
        <a:bodyPr/>
        <a:lstStyle/>
        <a:p>
          <a:r>
            <a:rPr lang="en-US" dirty="0" smtClean="0"/>
            <a:t>Practices</a:t>
          </a:r>
          <a:endParaRPr lang="en-US" dirty="0"/>
        </a:p>
      </dgm:t>
    </dgm:pt>
    <dgm:pt modelId="{A41F829F-AF96-EE43-80B1-69183A267E17}" type="parTrans" cxnId="{70856023-7B56-0949-85E8-EF7A4DCEC927}">
      <dgm:prSet/>
      <dgm:spPr/>
      <dgm:t>
        <a:bodyPr/>
        <a:lstStyle/>
        <a:p>
          <a:endParaRPr lang="en-US"/>
        </a:p>
      </dgm:t>
    </dgm:pt>
    <dgm:pt modelId="{A17D4D87-8C78-5D44-AB2F-630AC9E1B4EF}" type="sibTrans" cxnId="{70856023-7B56-0949-85E8-EF7A4DCEC927}">
      <dgm:prSet/>
      <dgm:spPr/>
      <dgm:t>
        <a:bodyPr/>
        <a:lstStyle/>
        <a:p>
          <a:endParaRPr lang="en-US"/>
        </a:p>
      </dgm:t>
    </dgm:pt>
    <dgm:pt modelId="{B2B4BB05-88D4-0C49-8661-7C09991B22B2}">
      <dgm:prSet phldrT="[Text]"/>
      <dgm:spPr/>
      <dgm:t>
        <a:bodyPr/>
        <a:lstStyle/>
        <a:p>
          <a:r>
            <a:rPr lang="en-US" dirty="0" smtClean="0"/>
            <a:t>Tools</a:t>
          </a:r>
          <a:endParaRPr lang="en-US" dirty="0"/>
        </a:p>
      </dgm:t>
    </dgm:pt>
    <dgm:pt modelId="{1AFC6F0D-7ABE-9D40-B7BB-635451FB3F1B}" type="parTrans" cxnId="{C5EBDD50-69DF-774D-B6CC-F88E02143345}">
      <dgm:prSet/>
      <dgm:spPr/>
      <dgm:t>
        <a:bodyPr/>
        <a:lstStyle/>
        <a:p>
          <a:endParaRPr lang="en-US"/>
        </a:p>
      </dgm:t>
    </dgm:pt>
    <dgm:pt modelId="{09FC2C0C-850A-6543-87CD-F9A57186F389}" type="sibTrans" cxnId="{C5EBDD50-69DF-774D-B6CC-F88E02143345}">
      <dgm:prSet/>
      <dgm:spPr/>
      <dgm:t>
        <a:bodyPr/>
        <a:lstStyle/>
        <a:p>
          <a:endParaRPr lang="en-US"/>
        </a:p>
      </dgm:t>
    </dgm:pt>
    <dgm:pt modelId="{06FFC771-A780-094E-970A-6B1A2ABE4713}">
      <dgm:prSet phldrT="[Text]"/>
      <dgm:spPr/>
      <dgm:t>
        <a:bodyPr/>
        <a:lstStyle/>
        <a:p>
          <a:r>
            <a:rPr lang="en-US" dirty="0" smtClean="0"/>
            <a:t>Values</a:t>
          </a:r>
          <a:endParaRPr lang="en-US" dirty="0"/>
        </a:p>
      </dgm:t>
    </dgm:pt>
    <dgm:pt modelId="{641A49E5-85A9-1744-B038-1F250155F82B}" type="parTrans" cxnId="{79CD9E24-A4F1-BC46-881B-EF160BF1BDD5}">
      <dgm:prSet/>
      <dgm:spPr/>
      <dgm:t>
        <a:bodyPr/>
        <a:lstStyle/>
        <a:p>
          <a:endParaRPr lang="en-US"/>
        </a:p>
      </dgm:t>
    </dgm:pt>
    <dgm:pt modelId="{5D4F8ACA-BADB-9649-8C4A-A131503FE3D1}" type="sibTrans" cxnId="{79CD9E24-A4F1-BC46-881B-EF160BF1BDD5}">
      <dgm:prSet/>
      <dgm:spPr/>
      <dgm:t>
        <a:bodyPr/>
        <a:lstStyle/>
        <a:p>
          <a:endParaRPr lang="en-US"/>
        </a:p>
      </dgm:t>
    </dgm:pt>
    <dgm:pt modelId="{1954A84C-7B88-1B40-B6FF-AB47FF03F51F}">
      <dgm:prSet phldrT="[Text]"/>
      <dgm:spPr/>
      <dgm:t>
        <a:bodyPr/>
        <a:lstStyle/>
        <a:p>
          <a:r>
            <a:rPr lang="en-US" dirty="0" smtClean="0"/>
            <a:t>Principles</a:t>
          </a:r>
          <a:endParaRPr lang="en-US" dirty="0"/>
        </a:p>
      </dgm:t>
    </dgm:pt>
    <dgm:pt modelId="{F7CA3A9A-93E7-DA4D-B2A8-B0D418F99D3D}" type="parTrans" cxnId="{8926C7D3-CE81-CA44-A3FB-16F5C134A9B5}">
      <dgm:prSet/>
      <dgm:spPr/>
      <dgm:t>
        <a:bodyPr/>
        <a:lstStyle/>
        <a:p>
          <a:endParaRPr lang="en-US"/>
        </a:p>
      </dgm:t>
    </dgm:pt>
    <dgm:pt modelId="{467F4225-8001-084B-8C10-60C6968D3AF3}" type="sibTrans" cxnId="{8926C7D3-CE81-CA44-A3FB-16F5C134A9B5}">
      <dgm:prSet/>
      <dgm:spPr/>
      <dgm:t>
        <a:bodyPr/>
        <a:lstStyle/>
        <a:p>
          <a:endParaRPr lang="en-US"/>
        </a:p>
      </dgm:t>
    </dgm:pt>
    <dgm:pt modelId="{8B240C28-B286-344A-B8CE-E9B249AA5971}" type="pres">
      <dgm:prSet presAssocID="{1F849333-DC91-DA46-8799-18DA3A58B3DF}" presName="compositeShape" presStyleCnt="0">
        <dgm:presLayoutVars>
          <dgm:dir/>
          <dgm:resizeHandles/>
        </dgm:presLayoutVars>
      </dgm:prSet>
      <dgm:spPr/>
    </dgm:pt>
    <dgm:pt modelId="{54469C73-FA5A-8F4F-9826-E277E070366A}" type="pres">
      <dgm:prSet presAssocID="{1F849333-DC91-DA46-8799-18DA3A58B3DF}" presName="pyramid" presStyleLbl="node1" presStyleIdx="0" presStyleCnt="1" custFlipVert="1" custLinFactNeighborX="8134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lumMod val="60000"/>
                <a:lumOff val="40000"/>
              </a:schemeClr>
            </a:gs>
            <a:gs pos="100000">
              <a:schemeClr val="accent5"/>
            </a:gs>
          </a:gsLst>
        </a:gradFill>
      </dgm:spPr>
    </dgm:pt>
    <dgm:pt modelId="{D2FBA2F7-1A4C-1B4B-81B0-E72A16ADA696}" type="pres">
      <dgm:prSet presAssocID="{1F849333-DC91-DA46-8799-18DA3A58B3DF}" presName="theList" presStyleCnt="0"/>
      <dgm:spPr/>
    </dgm:pt>
    <dgm:pt modelId="{9473B095-FECF-6F44-9C61-59581EC8329B}" type="pres">
      <dgm:prSet presAssocID="{B69F1370-AB0E-564B-9BD5-4B9BE64D81A7}" presName="aNode" presStyleLbl="fgAcc1" presStyleIdx="0" presStyleCnt="5" custLinFactY="-46818" custLinFactNeighborX="-36344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45C9F2-CDC2-1A4B-BD40-03E7E1D2BC1E}" type="pres">
      <dgm:prSet presAssocID="{B69F1370-AB0E-564B-9BD5-4B9BE64D81A7}" presName="aSpace" presStyleCnt="0"/>
      <dgm:spPr/>
    </dgm:pt>
    <dgm:pt modelId="{957B5CDA-115A-004C-8578-78B6A4C083C1}" type="pres">
      <dgm:prSet presAssocID="{06FFC771-A780-094E-970A-6B1A2ABE4713}" presName="aNode" presStyleLbl="fgAcc1" presStyleIdx="1" presStyleCnt="5" custLinFactY="-25079" custLinFactNeighborX="-36344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66DEA8-45B2-6F47-BE68-E1BA379259BA}" type="pres">
      <dgm:prSet presAssocID="{06FFC771-A780-094E-970A-6B1A2ABE4713}" presName="aSpace" presStyleCnt="0"/>
      <dgm:spPr/>
    </dgm:pt>
    <dgm:pt modelId="{460F2E41-ED0E-CE45-B8CD-B8F05179A3DE}" type="pres">
      <dgm:prSet presAssocID="{1954A84C-7B88-1B40-B6FF-AB47FF03F51F}" presName="aNode" presStyleLbl="fgAcc1" presStyleIdx="2" presStyleCnt="5" custLinFactY="-6673" custLinFactNeighborX="-36344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374323-9982-C74B-95E2-761C616AEC7F}" type="pres">
      <dgm:prSet presAssocID="{1954A84C-7B88-1B40-B6FF-AB47FF03F51F}" presName="aSpace" presStyleCnt="0"/>
      <dgm:spPr/>
    </dgm:pt>
    <dgm:pt modelId="{E86B6EF1-C175-6543-89BE-DCDF57EB739B}" type="pres">
      <dgm:prSet presAssocID="{81DD97D4-319B-2A46-B672-EA74C146847E}" presName="aNode" presStyleLbl="fgAcc1" presStyleIdx="3" presStyleCnt="5" custLinFactNeighborX="-36344" custLinFactNeighborY="-13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CB9A37-6C6E-9141-A31A-8320B9598D7E}" type="pres">
      <dgm:prSet presAssocID="{81DD97D4-319B-2A46-B672-EA74C146847E}" presName="aSpace" presStyleCnt="0"/>
      <dgm:spPr/>
    </dgm:pt>
    <dgm:pt modelId="{7CAEE26B-897C-5B44-8067-1C7D6F0525A2}" type="pres">
      <dgm:prSet presAssocID="{B2B4BB05-88D4-0C49-8661-7C09991B22B2}" presName="aNode" presStyleLbl="fgAcc1" presStyleIdx="4" presStyleCnt="5" custLinFactY="6957" custLinFactNeighborX="-36344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3A8024-4618-DA4C-976A-21E5872185C1}" type="pres">
      <dgm:prSet presAssocID="{B2B4BB05-88D4-0C49-8661-7C09991B22B2}" presName="aSpace" presStyleCnt="0"/>
      <dgm:spPr/>
    </dgm:pt>
  </dgm:ptLst>
  <dgm:cxnLst>
    <dgm:cxn modelId="{A5C68E52-2696-8841-A46C-96AEC2223462}" type="presOf" srcId="{81DD97D4-319B-2A46-B672-EA74C146847E}" destId="{E86B6EF1-C175-6543-89BE-DCDF57EB739B}" srcOrd="0" destOrd="0" presId="urn:microsoft.com/office/officeart/2005/8/layout/pyramid2"/>
    <dgm:cxn modelId="{79CD9E24-A4F1-BC46-881B-EF160BF1BDD5}" srcId="{1F849333-DC91-DA46-8799-18DA3A58B3DF}" destId="{06FFC771-A780-094E-970A-6B1A2ABE4713}" srcOrd="1" destOrd="0" parTransId="{641A49E5-85A9-1744-B038-1F250155F82B}" sibTransId="{5D4F8ACA-BADB-9649-8C4A-A131503FE3D1}"/>
    <dgm:cxn modelId="{CD6A7709-976D-0C4D-AFAE-BC3F5609D29A}" srcId="{1F849333-DC91-DA46-8799-18DA3A58B3DF}" destId="{B69F1370-AB0E-564B-9BD5-4B9BE64D81A7}" srcOrd="0" destOrd="0" parTransId="{836808AC-71D2-0D4E-B441-0A6CDCE90E24}" sibTransId="{4D7A30B6-DA0F-F04A-8160-7F1CEB8C8ABB}"/>
    <dgm:cxn modelId="{58289DED-64A7-1F4D-AB19-FF21C00A42A0}" type="presOf" srcId="{1954A84C-7B88-1B40-B6FF-AB47FF03F51F}" destId="{460F2E41-ED0E-CE45-B8CD-B8F05179A3DE}" srcOrd="0" destOrd="0" presId="urn:microsoft.com/office/officeart/2005/8/layout/pyramid2"/>
    <dgm:cxn modelId="{80AC3881-DB1B-884C-AF40-48EBD00895BE}" type="presOf" srcId="{1F849333-DC91-DA46-8799-18DA3A58B3DF}" destId="{8B240C28-B286-344A-B8CE-E9B249AA5971}" srcOrd="0" destOrd="0" presId="urn:microsoft.com/office/officeart/2005/8/layout/pyramid2"/>
    <dgm:cxn modelId="{8926C7D3-CE81-CA44-A3FB-16F5C134A9B5}" srcId="{1F849333-DC91-DA46-8799-18DA3A58B3DF}" destId="{1954A84C-7B88-1B40-B6FF-AB47FF03F51F}" srcOrd="2" destOrd="0" parTransId="{F7CA3A9A-93E7-DA4D-B2A8-B0D418F99D3D}" sibTransId="{467F4225-8001-084B-8C10-60C6968D3AF3}"/>
    <dgm:cxn modelId="{4229FB7C-B879-384A-8A6F-A4C96A1D372E}" type="presOf" srcId="{B69F1370-AB0E-564B-9BD5-4B9BE64D81A7}" destId="{9473B095-FECF-6F44-9C61-59581EC8329B}" srcOrd="0" destOrd="0" presId="urn:microsoft.com/office/officeart/2005/8/layout/pyramid2"/>
    <dgm:cxn modelId="{135760F5-D467-DD4E-BE9B-9C3EBD9C57C3}" type="presOf" srcId="{06FFC771-A780-094E-970A-6B1A2ABE4713}" destId="{957B5CDA-115A-004C-8578-78B6A4C083C1}" srcOrd="0" destOrd="0" presId="urn:microsoft.com/office/officeart/2005/8/layout/pyramid2"/>
    <dgm:cxn modelId="{C5EBDD50-69DF-774D-B6CC-F88E02143345}" srcId="{1F849333-DC91-DA46-8799-18DA3A58B3DF}" destId="{B2B4BB05-88D4-0C49-8661-7C09991B22B2}" srcOrd="4" destOrd="0" parTransId="{1AFC6F0D-7ABE-9D40-B7BB-635451FB3F1B}" sibTransId="{09FC2C0C-850A-6543-87CD-F9A57186F389}"/>
    <dgm:cxn modelId="{B4443FD3-ED99-1447-89A9-0DDE24511B5D}" type="presOf" srcId="{B2B4BB05-88D4-0C49-8661-7C09991B22B2}" destId="{7CAEE26B-897C-5B44-8067-1C7D6F0525A2}" srcOrd="0" destOrd="0" presId="urn:microsoft.com/office/officeart/2005/8/layout/pyramid2"/>
    <dgm:cxn modelId="{70856023-7B56-0949-85E8-EF7A4DCEC927}" srcId="{1F849333-DC91-DA46-8799-18DA3A58B3DF}" destId="{81DD97D4-319B-2A46-B672-EA74C146847E}" srcOrd="3" destOrd="0" parTransId="{A41F829F-AF96-EE43-80B1-69183A267E17}" sibTransId="{A17D4D87-8C78-5D44-AB2F-630AC9E1B4EF}"/>
    <dgm:cxn modelId="{1F283930-5601-CA47-8EC1-D4883FD9F5D6}" type="presParOf" srcId="{8B240C28-B286-344A-B8CE-E9B249AA5971}" destId="{54469C73-FA5A-8F4F-9826-E277E070366A}" srcOrd="0" destOrd="0" presId="urn:microsoft.com/office/officeart/2005/8/layout/pyramid2"/>
    <dgm:cxn modelId="{7EF465DC-9C8B-EB44-9E22-69324BBABE53}" type="presParOf" srcId="{8B240C28-B286-344A-B8CE-E9B249AA5971}" destId="{D2FBA2F7-1A4C-1B4B-81B0-E72A16ADA696}" srcOrd="1" destOrd="0" presId="urn:microsoft.com/office/officeart/2005/8/layout/pyramid2"/>
    <dgm:cxn modelId="{7D9968FC-F178-3B4B-9055-9FBB35D78890}" type="presParOf" srcId="{D2FBA2F7-1A4C-1B4B-81B0-E72A16ADA696}" destId="{9473B095-FECF-6F44-9C61-59581EC8329B}" srcOrd="0" destOrd="0" presId="urn:microsoft.com/office/officeart/2005/8/layout/pyramid2"/>
    <dgm:cxn modelId="{4AA5C624-C7D7-D046-AE01-6AE374A79F76}" type="presParOf" srcId="{D2FBA2F7-1A4C-1B4B-81B0-E72A16ADA696}" destId="{B245C9F2-CDC2-1A4B-BD40-03E7E1D2BC1E}" srcOrd="1" destOrd="0" presId="urn:microsoft.com/office/officeart/2005/8/layout/pyramid2"/>
    <dgm:cxn modelId="{2F192620-6003-D143-8185-5C969B3E1BDC}" type="presParOf" srcId="{D2FBA2F7-1A4C-1B4B-81B0-E72A16ADA696}" destId="{957B5CDA-115A-004C-8578-78B6A4C083C1}" srcOrd="2" destOrd="0" presId="urn:microsoft.com/office/officeart/2005/8/layout/pyramid2"/>
    <dgm:cxn modelId="{91243FC3-18BF-6E4E-8221-9D5B33BF8197}" type="presParOf" srcId="{D2FBA2F7-1A4C-1B4B-81B0-E72A16ADA696}" destId="{A966DEA8-45B2-6F47-BE68-E1BA379259BA}" srcOrd="3" destOrd="0" presId="urn:microsoft.com/office/officeart/2005/8/layout/pyramid2"/>
    <dgm:cxn modelId="{2730E4E8-1AB2-F148-9E1C-AAA8811A6759}" type="presParOf" srcId="{D2FBA2F7-1A4C-1B4B-81B0-E72A16ADA696}" destId="{460F2E41-ED0E-CE45-B8CD-B8F05179A3DE}" srcOrd="4" destOrd="0" presId="urn:microsoft.com/office/officeart/2005/8/layout/pyramid2"/>
    <dgm:cxn modelId="{93F94D71-F470-B648-B540-127A0CD3D5F3}" type="presParOf" srcId="{D2FBA2F7-1A4C-1B4B-81B0-E72A16ADA696}" destId="{D1374323-9982-C74B-95E2-761C616AEC7F}" srcOrd="5" destOrd="0" presId="urn:microsoft.com/office/officeart/2005/8/layout/pyramid2"/>
    <dgm:cxn modelId="{0BCEFF7A-6EBB-C545-BAA8-B9F9E46E6359}" type="presParOf" srcId="{D2FBA2F7-1A4C-1B4B-81B0-E72A16ADA696}" destId="{E86B6EF1-C175-6543-89BE-DCDF57EB739B}" srcOrd="6" destOrd="0" presId="urn:microsoft.com/office/officeart/2005/8/layout/pyramid2"/>
    <dgm:cxn modelId="{E765FC0A-5EC9-8E47-BE8A-E5E08E1B5656}" type="presParOf" srcId="{D2FBA2F7-1A4C-1B4B-81B0-E72A16ADA696}" destId="{CECB9A37-6C6E-9141-A31A-8320B9598D7E}" srcOrd="7" destOrd="0" presId="urn:microsoft.com/office/officeart/2005/8/layout/pyramid2"/>
    <dgm:cxn modelId="{197DA380-4198-D64F-A071-2D0B087DCE18}" type="presParOf" srcId="{D2FBA2F7-1A4C-1B4B-81B0-E72A16ADA696}" destId="{7CAEE26B-897C-5B44-8067-1C7D6F0525A2}" srcOrd="8" destOrd="0" presId="urn:microsoft.com/office/officeart/2005/8/layout/pyramid2"/>
    <dgm:cxn modelId="{76F0A913-0E78-AB46-98BE-DFB7354989E4}" type="presParOf" srcId="{D2FBA2F7-1A4C-1B4B-81B0-E72A16ADA696}" destId="{3E3A8024-4618-DA4C-976A-21E5872185C1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469C73-FA5A-8F4F-9826-E277E070366A}">
      <dsp:nvSpPr>
        <dsp:cNvPr id="0" name=""/>
        <dsp:cNvSpPr/>
      </dsp:nvSpPr>
      <dsp:spPr>
        <a:xfrm flipV="1">
          <a:off x="1389020" y="0"/>
          <a:ext cx="5418667" cy="5418667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lumMod val="60000"/>
                <a:lumOff val="40000"/>
              </a:schemeClr>
            </a:gs>
            <a:gs pos="100000">
              <a:schemeClr val="accent5"/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473B095-FECF-6F44-9C61-59581EC8329B}">
      <dsp:nvSpPr>
        <dsp:cNvPr id="0" name=""/>
        <dsp:cNvSpPr/>
      </dsp:nvSpPr>
      <dsp:spPr>
        <a:xfrm>
          <a:off x="2377515" y="85370"/>
          <a:ext cx="3522133" cy="77046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Needs</a:t>
          </a:r>
          <a:endParaRPr lang="en-US" sz="3200" kern="1200" dirty="0"/>
        </a:p>
      </dsp:txBody>
      <dsp:txXfrm>
        <a:off x="2415126" y="122981"/>
        <a:ext cx="3446911" cy="695244"/>
      </dsp:txXfrm>
    </dsp:sp>
    <dsp:sp modelId="{957B5CDA-115A-004C-8578-78B6A4C083C1}">
      <dsp:nvSpPr>
        <dsp:cNvPr id="0" name=""/>
        <dsp:cNvSpPr/>
      </dsp:nvSpPr>
      <dsp:spPr>
        <a:xfrm>
          <a:off x="2377515" y="1119637"/>
          <a:ext cx="3522133" cy="77046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Values</a:t>
          </a:r>
          <a:endParaRPr lang="en-US" sz="3200" kern="1200" dirty="0"/>
        </a:p>
      </dsp:txBody>
      <dsp:txXfrm>
        <a:off x="2415126" y="1157248"/>
        <a:ext cx="3446911" cy="695244"/>
      </dsp:txXfrm>
    </dsp:sp>
    <dsp:sp modelId="{460F2E41-ED0E-CE45-B8CD-B8F05179A3DE}">
      <dsp:nvSpPr>
        <dsp:cNvPr id="0" name=""/>
        <dsp:cNvSpPr/>
      </dsp:nvSpPr>
      <dsp:spPr>
        <a:xfrm>
          <a:off x="2377515" y="2128224"/>
          <a:ext cx="3522133" cy="77046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Principles</a:t>
          </a:r>
          <a:endParaRPr lang="en-US" sz="3200" kern="1200" dirty="0"/>
        </a:p>
      </dsp:txBody>
      <dsp:txXfrm>
        <a:off x="2415126" y="2165835"/>
        <a:ext cx="3446911" cy="695244"/>
      </dsp:txXfrm>
    </dsp:sp>
    <dsp:sp modelId="{E86B6EF1-C175-6543-89BE-DCDF57EB739B}">
      <dsp:nvSpPr>
        <dsp:cNvPr id="0" name=""/>
        <dsp:cNvSpPr/>
      </dsp:nvSpPr>
      <dsp:spPr>
        <a:xfrm>
          <a:off x="2377515" y="3141384"/>
          <a:ext cx="3522133" cy="77046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Practices</a:t>
          </a:r>
          <a:endParaRPr lang="en-US" sz="3200" kern="1200" dirty="0"/>
        </a:p>
      </dsp:txBody>
      <dsp:txXfrm>
        <a:off x="2415126" y="3178995"/>
        <a:ext cx="3446911" cy="695244"/>
      </dsp:txXfrm>
    </dsp:sp>
    <dsp:sp modelId="{7CAEE26B-897C-5B44-8067-1C7D6F0525A2}">
      <dsp:nvSpPr>
        <dsp:cNvPr id="0" name=""/>
        <dsp:cNvSpPr/>
      </dsp:nvSpPr>
      <dsp:spPr>
        <a:xfrm>
          <a:off x="2377515" y="4159405"/>
          <a:ext cx="3522133" cy="77046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Tools</a:t>
          </a:r>
          <a:endParaRPr lang="en-US" sz="3200" kern="1200" dirty="0"/>
        </a:p>
      </dsp:txBody>
      <dsp:txXfrm>
        <a:off x="2415126" y="4197016"/>
        <a:ext cx="3446911" cy="6952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469C73-FA5A-8F4F-9826-E277E070366A}">
      <dsp:nvSpPr>
        <dsp:cNvPr id="0" name=""/>
        <dsp:cNvSpPr/>
      </dsp:nvSpPr>
      <dsp:spPr>
        <a:xfrm flipV="1">
          <a:off x="1389020" y="0"/>
          <a:ext cx="5418667" cy="5418667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lumMod val="60000"/>
                <a:lumOff val="40000"/>
              </a:schemeClr>
            </a:gs>
            <a:gs pos="100000">
              <a:schemeClr val="accent5"/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473B095-FECF-6F44-9C61-59581EC8329B}">
      <dsp:nvSpPr>
        <dsp:cNvPr id="0" name=""/>
        <dsp:cNvSpPr/>
      </dsp:nvSpPr>
      <dsp:spPr>
        <a:xfrm>
          <a:off x="2377515" y="85370"/>
          <a:ext cx="3522133" cy="77046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Needs</a:t>
          </a:r>
          <a:endParaRPr lang="en-US" sz="3200" kern="1200" dirty="0"/>
        </a:p>
      </dsp:txBody>
      <dsp:txXfrm>
        <a:off x="2415126" y="122981"/>
        <a:ext cx="3446911" cy="695244"/>
      </dsp:txXfrm>
    </dsp:sp>
    <dsp:sp modelId="{957B5CDA-115A-004C-8578-78B6A4C083C1}">
      <dsp:nvSpPr>
        <dsp:cNvPr id="0" name=""/>
        <dsp:cNvSpPr/>
      </dsp:nvSpPr>
      <dsp:spPr>
        <a:xfrm>
          <a:off x="2377515" y="1119637"/>
          <a:ext cx="3522133" cy="77046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Values</a:t>
          </a:r>
          <a:endParaRPr lang="en-US" sz="3200" kern="1200" dirty="0"/>
        </a:p>
      </dsp:txBody>
      <dsp:txXfrm>
        <a:off x="2415126" y="1157248"/>
        <a:ext cx="3446911" cy="695244"/>
      </dsp:txXfrm>
    </dsp:sp>
    <dsp:sp modelId="{460F2E41-ED0E-CE45-B8CD-B8F05179A3DE}">
      <dsp:nvSpPr>
        <dsp:cNvPr id="0" name=""/>
        <dsp:cNvSpPr/>
      </dsp:nvSpPr>
      <dsp:spPr>
        <a:xfrm>
          <a:off x="2377515" y="2128224"/>
          <a:ext cx="3522133" cy="77046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Principles</a:t>
          </a:r>
          <a:endParaRPr lang="en-US" sz="3200" kern="1200" dirty="0"/>
        </a:p>
      </dsp:txBody>
      <dsp:txXfrm>
        <a:off x="2415126" y="2165835"/>
        <a:ext cx="3446911" cy="695244"/>
      </dsp:txXfrm>
    </dsp:sp>
    <dsp:sp modelId="{E86B6EF1-C175-6543-89BE-DCDF57EB739B}">
      <dsp:nvSpPr>
        <dsp:cNvPr id="0" name=""/>
        <dsp:cNvSpPr/>
      </dsp:nvSpPr>
      <dsp:spPr>
        <a:xfrm>
          <a:off x="2377515" y="3141384"/>
          <a:ext cx="3522133" cy="77046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Practices</a:t>
          </a:r>
          <a:endParaRPr lang="en-US" sz="3200" kern="1200" dirty="0"/>
        </a:p>
      </dsp:txBody>
      <dsp:txXfrm>
        <a:off x="2415126" y="3178995"/>
        <a:ext cx="3446911" cy="695244"/>
      </dsp:txXfrm>
    </dsp:sp>
    <dsp:sp modelId="{7CAEE26B-897C-5B44-8067-1C7D6F0525A2}">
      <dsp:nvSpPr>
        <dsp:cNvPr id="0" name=""/>
        <dsp:cNvSpPr/>
      </dsp:nvSpPr>
      <dsp:spPr>
        <a:xfrm>
          <a:off x="2377515" y="4159405"/>
          <a:ext cx="3522133" cy="77046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Tools</a:t>
          </a:r>
          <a:endParaRPr lang="en-US" sz="3200" kern="1200" dirty="0"/>
        </a:p>
      </dsp:txBody>
      <dsp:txXfrm>
        <a:off x="2415126" y="4197016"/>
        <a:ext cx="3446911" cy="6952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469C73-FA5A-8F4F-9826-E277E070366A}">
      <dsp:nvSpPr>
        <dsp:cNvPr id="0" name=""/>
        <dsp:cNvSpPr/>
      </dsp:nvSpPr>
      <dsp:spPr>
        <a:xfrm flipV="1">
          <a:off x="1389020" y="0"/>
          <a:ext cx="5418667" cy="5418667"/>
        </a:xfrm>
        <a:prstGeom prst="triangle">
          <a:avLst/>
        </a:prstGeom>
        <a:gradFill rotWithShape="0">
          <a:gsLst>
            <a:gs pos="0">
              <a:srgbClr val="005493"/>
            </a:gs>
            <a:gs pos="50000">
              <a:srgbClr val="0096FF"/>
            </a:gs>
            <a:gs pos="100000">
              <a:srgbClr val="005493"/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473B095-FECF-6F44-9C61-59581EC8329B}">
      <dsp:nvSpPr>
        <dsp:cNvPr id="0" name=""/>
        <dsp:cNvSpPr/>
      </dsp:nvSpPr>
      <dsp:spPr>
        <a:xfrm>
          <a:off x="2377515" y="85370"/>
          <a:ext cx="3522133" cy="77046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Needs</a:t>
          </a:r>
          <a:endParaRPr lang="en-US" sz="3200" kern="1200" dirty="0"/>
        </a:p>
      </dsp:txBody>
      <dsp:txXfrm>
        <a:off x="2415126" y="122981"/>
        <a:ext cx="3446911" cy="695244"/>
      </dsp:txXfrm>
    </dsp:sp>
    <dsp:sp modelId="{957B5CDA-115A-004C-8578-78B6A4C083C1}">
      <dsp:nvSpPr>
        <dsp:cNvPr id="0" name=""/>
        <dsp:cNvSpPr/>
      </dsp:nvSpPr>
      <dsp:spPr>
        <a:xfrm>
          <a:off x="2377515" y="1119637"/>
          <a:ext cx="3522133" cy="77046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Values</a:t>
          </a:r>
          <a:endParaRPr lang="en-US" sz="3200" kern="1200" dirty="0"/>
        </a:p>
      </dsp:txBody>
      <dsp:txXfrm>
        <a:off x="2415126" y="1157248"/>
        <a:ext cx="3446911" cy="695244"/>
      </dsp:txXfrm>
    </dsp:sp>
    <dsp:sp modelId="{460F2E41-ED0E-CE45-B8CD-B8F05179A3DE}">
      <dsp:nvSpPr>
        <dsp:cNvPr id="0" name=""/>
        <dsp:cNvSpPr/>
      </dsp:nvSpPr>
      <dsp:spPr>
        <a:xfrm>
          <a:off x="2377515" y="2128224"/>
          <a:ext cx="3522133" cy="77046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Principles</a:t>
          </a:r>
          <a:endParaRPr lang="en-US" sz="3200" kern="1200" dirty="0"/>
        </a:p>
      </dsp:txBody>
      <dsp:txXfrm>
        <a:off x="2415126" y="2165835"/>
        <a:ext cx="3446911" cy="695244"/>
      </dsp:txXfrm>
    </dsp:sp>
    <dsp:sp modelId="{E86B6EF1-C175-6543-89BE-DCDF57EB739B}">
      <dsp:nvSpPr>
        <dsp:cNvPr id="0" name=""/>
        <dsp:cNvSpPr/>
      </dsp:nvSpPr>
      <dsp:spPr>
        <a:xfrm>
          <a:off x="2377515" y="3141384"/>
          <a:ext cx="3522133" cy="77046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Practices</a:t>
          </a:r>
          <a:endParaRPr lang="en-US" sz="3200" kern="1200" dirty="0"/>
        </a:p>
      </dsp:txBody>
      <dsp:txXfrm>
        <a:off x="2415126" y="3178995"/>
        <a:ext cx="3446911" cy="695244"/>
      </dsp:txXfrm>
    </dsp:sp>
    <dsp:sp modelId="{7CAEE26B-897C-5B44-8067-1C7D6F0525A2}">
      <dsp:nvSpPr>
        <dsp:cNvPr id="0" name=""/>
        <dsp:cNvSpPr/>
      </dsp:nvSpPr>
      <dsp:spPr>
        <a:xfrm>
          <a:off x="2377515" y="4159405"/>
          <a:ext cx="3522133" cy="77046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Tools</a:t>
          </a:r>
          <a:endParaRPr lang="en-US" sz="3200" kern="1200" dirty="0"/>
        </a:p>
      </dsp:txBody>
      <dsp:txXfrm>
        <a:off x="2415126" y="4197016"/>
        <a:ext cx="3446911" cy="6952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469C73-FA5A-8F4F-9826-E277E070366A}">
      <dsp:nvSpPr>
        <dsp:cNvPr id="0" name=""/>
        <dsp:cNvSpPr/>
      </dsp:nvSpPr>
      <dsp:spPr>
        <a:xfrm flipV="1">
          <a:off x="1389020" y="0"/>
          <a:ext cx="5418667" cy="5418667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lumMod val="60000"/>
                <a:lumOff val="40000"/>
              </a:schemeClr>
            </a:gs>
            <a:gs pos="100000">
              <a:schemeClr val="accent5"/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473B095-FECF-6F44-9C61-59581EC8329B}">
      <dsp:nvSpPr>
        <dsp:cNvPr id="0" name=""/>
        <dsp:cNvSpPr/>
      </dsp:nvSpPr>
      <dsp:spPr>
        <a:xfrm>
          <a:off x="2377515" y="85370"/>
          <a:ext cx="3522133" cy="77046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Needs</a:t>
          </a:r>
          <a:endParaRPr lang="en-US" sz="3200" kern="1200" dirty="0"/>
        </a:p>
      </dsp:txBody>
      <dsp:txXfrm>
        <a:off x="2415126" y="122981"/>
        <a:ext cx="3446911" cy="695244"/>
      </dsp:txXfrm>
    </dsp:sp>
    <dsp:sp modelId="{957B5CDA-115A-004C-8578-78B6A4C083C1}">
      <dsp:nvSpPr>
        <dsp:cNvPr id="0" name=""/>
        <dsp:cNvSpPr/>
      </dsp:nvSpPr>
      <dsp:spPr>
        <a:xfrm>
          <a:off x="2377515" y="1119637"/>
          <a:ext cx="3522133" cy="77046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Values</a:t>
          </a:r>
          <a:endParaRPr lang="en-US" sz="3200" kern="1200" dirty="0"/>
        </a:p>
      </dsp:txBody>
      <dsp:txXfrm>
        <a:off x="2415126" y="1157248"/>
        <a:ext cx="3446911" cy="695244"/>
      </dsp:txXfrm>
    </dsp:sp>
    <dsp:sp modelId="{460F2E41-ED0E-CE45-B8CD-B8F05179A3DE}">
      <dsp:nvSpPr>
        <dsp:cNvPr id="0" name=""/>
        <dsp:cNvSpPr/>
      </dsp:nvSpPr>
      <dsp:spPr>
        <a:xfrm>
          <a:off x="2377515" y="2128224"/>
          <a:ext cx="3522133" cy="77046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Principles</a:t>
          </a:r>
          <a:endParaRPr lang="en-US" sz="3200" kern="1200" dirty="0"/>
        </a:p>
      </dsp:txBody>
      <dsp:txXfrm>
        <a:off x="2415126" y="2165835"/>
        <a:ext cx="3446911" cy="695244"/>
      </dsp:txXfrm>
    </dsp:sp>
    <dsp:sp modelId="{E86B6EF1-C175-6543-89BE-DCDF57EB739B}">
      <dsp:nvSpPr>
        <dsp:cNvPr id="0" name=""/>
        <dsp:cNvSpPr/>
      </dsp:nvSpPr>
      <dsp:spPr>
        <a:xfrm>
          <a:off x="2377515" y="3141384"/>
          <a:ext cx="3522133" cy="77046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Practices</a:t>
          </a:r>
          <a:endParaRPr lang="en-US" sz="3200" kern="1200" dirty="0"/>
        </a:p>
      </dsp:txBody>
      <dsp:txXfrm>
        <a:off x="2415126" y="3178995"/>
        <a:ext cx="3446911" cy="695244"/>
      </dsp:txXfrm>
    </dsp:sp>
    <dsp:sp modelId="{7CAEE26B-897C-5B44-8067-1C7D6F0525A2}">
      <dsp:nvSpPr>
        <dsp:cNvPr id="0" name=""/>
        <dsp:cNvSpPr/>
      </dsp:nvSpPr>
      <dsp:spPr>
        <a:xfrm>
          <a:off x="2377515" y="4159405"/>
          <a:ext cx="3522133" cy="77046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Tools</a:t>
          </a:r>
          <a:endParaRPr lang="en-US" sz="3200" kern="1200" dirty="0"/>
        </a:p>
      </dsp:txBody>
      <dsp:txXfrm>
        <a:off x="2415126" y="4197016"/>
        <a:ext cx="3446911" cy="6952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469C73-FA5A-8F4F-9826-E277E070366A}">
      <dsp:nvSpPr>
        <dsp:cNvPr id="0" name=""/>
        <dsp:cNvSpPr/>
      </dsp:nvSpPr>
      <dsp:spPr>
        <a:xfrm flipV="1">
          <a:off x="1389020" y="0"/>
          <a:ext cx="5418667" cy="5418667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lumMod val="60000"/>
                <a:lumOff val="40000"/>
              </a:schemeClr>
            </a:gs>
            <a:gs pos="100000">
              <a:schemeClr val="accent5"/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473B095-FECF-6F44-9C61-59581EC8329B}">
      <dsp:nvSpPr>
        <dsp:cNvPr id="0" name=""/>
        <dsp:cNvSpPr/>
      </dsp:nvSpPr>
      <dsp:spPr>
        <a:xfrm>
          <a:off x="2377515" y="85370"/>
          <a:ext cx="3522133" cy="77046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Needs</a:t>
          </a:r>
          <a:endParaRPr lang="en-US" sz="3200" kern="1200" dirty="0"/>
        </a:p>
      </dsp:txBody>
      <dsp:txXfrm>
        <a:off x="2415126" y="122981"/>
        <a:ext cx="3446911" cy="695244"/>
      </dsp:txXfrm>
    </dsp:sp>
    <dsp:sp modelId="{957B5CDA-115A-004C-8578-78B6A4C083C1}">
      <dsp:nvSpPr>
        <dsp:cNvPr id="0" name=""/>
        <dsp:cNvSpPr/>
      </dsp:nvSpPr>
      <dsp:spPr>
        <a:xfrm>
          <a:off x="2377515" y="1119637"/>
          <a:ext cx="3522133" cy="77046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Values</a:t>
          </a:r>
          <a:endParaRPr lang="en-US" sz="3200" kern="1200" dirty="0"/>
        </a:p>
      </dsp:txBody>
      <dsp:txXfrm>
        <a:off x="2415126" y="1157248"/>
        <a:ext cx="3446911" cy="695244"/>
      </dsp:txXfrm>
    </dsp:sp>
    <dsp:sp modelId="{460F2E41-ED0E-CE45-B8CD-B8F05179A3DE}">
      <dsp:nvSpPr>
        <dsp:cNvPr id="0" name=""/>
        <dsp:cNvSpPr/>
      </dsp:nvSpPr>
      <dsp:spPr>
        <a:xfrm>
          <a:off x="2377515" y="2128224"/>
          <a:ext cx="3522133" cy="77046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Principles</a:t>
          </a:r>
          <a:endParaRPr lang="en-US" sz="3200" kern="1200" dirty="0"/>
        </a:p>
      </dsp:txBody>
      <dsp:txXfrm>
        <a:off x="2415126" y="2165835"/>
        <a:ext cx="3446911" cy="695244"/>
      </dsp:txXfrm>
    </dsp:sp>
    <dsp:sp modelId="{E86B6EF1-C175-6543-89BE-DCDF57EB739B}">
      <dsp:nvSpPr>
        <dsp:cNvPr id="0" name=""/>
        <dsp:cNvSpPr/>
      </dsp:nvSpPr>
      <dsp:spPr>
        <a:xfrm>
          <a:off x="2377515" y="3141384"/>
          <a:ext cx="3522133" cy="77046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Practices</a:t>
          </a:r>
          <a:endParaRPr lang="en-US" sz="3200" kern="1200" dirty="0"/>
        </a:p>
      </dsp:txBody>
      <dsp:txXfrm>
        <a:off x="2415126" y="3178995"/>
        <a:ext cx="3446911" cy="695244"/>
      </dsp:txXfrm>
    </dsp:sp>
    <dsp:sp modelId="{7CAEE26B-897C-5B44-8067-1C7D6F0525A2}">
      <dsp:nvSpPr>
        <dsp:cNvPr id="0" name=""/>
        <dsp:cNvSpPr/>
      </dsp:nvSpPr>
      <dsp:spPr>
        <a:xfrm>
          <a:off x="2377515" y="4159405"/>
          <a:ext cx="3522133" cy="77046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Tools</a:t>
          </a:r>
          <a:endParaRPr lang="en-US" sz="3200" kern="1200" dirty="0"/>
        </a:p>
      </dsp:txBody>
      <dsp:txXfrm>
        <a:off x="2415126" y="4197016"/>
        <a:ext cx="3446911" cy="6952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0374-8D94-C74D-BF5A-B90B44BDEEF4}" type="datetimeFigureOut">
              <a:rPr lang="en-US" smtClean="0"/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C8A79-9F0E-BB47-AA02-DE680E89C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0374-8D94-C74D-BF5A-B90B44BDEEF4}" type="datetimeFigureOut">
              <a:rPr lang="en-US" smtClean="0"/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C8A79-9F0E-BB47-AA02-DE680E89C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101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0374-8D94-C74D-BF5A-B90B44BDEEF4}" type="datetimeFigureOut">
              <a:rPr lang="en-US" smtClean="0"/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C8A79-9F0E-BB47-AA02-DE680E89C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275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0374-8D94-C74D-BF5A-B90B44BDEEF4}" type="datetimeFigureOut">
              <a:rPr lang="en-US" smtClean="0"/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C8A79-9F0E-BB47-AA02-DE680E89C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64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0374-8D94-C74D-BF5A-B90B44BDEEF4}" type="datetimeFigureOut">
              <a:rPr lang="en-US" smtClean="0"/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C8A79-9F0E-BB47-AA02-DE680E89C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18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0374-8D94-C74D-BF5A-B90B44BDEEF4}" type="datetimeFigureOut">
              <a:rPr lang="en-US" smtClean="0"/>
              <a:t>3/15/16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C8A79-9F0E-BB47-AA02-DE680E89C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33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0374-8D94-C74D-BF5A-B90B44BDEEF4}" type="datetimeFigureOut">
              <a:rPr lang="en-US" smtClean="0"/>
              <a:t>3/15/16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C8A79-9F0E-BB47-AA02-DE680E89C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03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0374-8D94-C74D-BF5A-B90B44BDEEF4}" type="datetimeFigureOut">
              <a:rPr lang="en-US" smtClean="0"/>
              <a:t>3/15/16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C8A79-9F0E-BB47-AA02-DE680E89C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60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0374-8D94-C74D-BF5A-B90B44BDEEF4}" type="datetimeFigureOut">
              <a:rPr lang="en-US" smtClean="0"/>
              <a:t>3/15/16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C8A79-9F0E-BB47-AA02-DE680E89C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50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0374-8D94-C74D-BF5A-B90B44BDEEF4}" type="datetimeFigureOut">
              <a:rPr lang="en-US" smtClean="0"/>
              <a:t>3/15/16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C8A79-9F0E-BB47-AA02-DE680E89C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1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0374-8D94-C74D-BF5A-B90B44BDEEF4}" type="datetimeFigureOut">
              <a:rPr lang="en-US" smtClean="0"/>
              <a:t>3/15/16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C8A79-9F0E-BB47-AA02-DE680E89C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33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A0374-8D94-C74D-BF5A-B90B44BDEEF4}" type="datetimeFigureOut">
              <a:rPr lang="en-US" smtClean="0"/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C8A79-9F0E-BB47-AA02-DE680E89C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5282517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5108122" y="1714500"/>
            <a:ext cx="1975757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108122" y="2726874"/>
            <a:ext cx="1975757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108122" y="3739248"/>
            <a:ext cx="1975757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108122" y="4751621"/>
            <a:ext cx="1975757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780686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5108122" y="1714500"/>
            <a:ext cx="1975757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108122" y="2726874"/>
            <a:ext cx="1975757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108122" y="3739248"/>
            <a:ext cx="1975757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108122" y="4751621"/>
            <a:ext cx="1975757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59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935941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5108122" y="1714500"/>
            <a:ext cx="1975757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108122" y="2726874"/>
            <a:ext cx="1975757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108122" y="3739248"/>
            <a:ext cx="1975757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108122" y="4751621"/>
            <a:ext cx="1975757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-1308538" y="2837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4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5282517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5108122" y="1714500"/>
            <a:ext cx="1975757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108122" y="2726874"/>
            <a:ext cx="1975757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108122" y="3739248"/>
            <a:ext cx="1975757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108122" y="4751621"/>
            <a:ext cx="1975757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3707166">
            <a:off x="3301942" y="121077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</a:t>
            </a:r>
            <a:r>
              <a:rPr lang="en-US" smtClean="0"/>
              <a:t>pine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97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5282517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5108122" y="1714500"/>
            <a:ext cx="1975757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108122" y="2726874"/>
            <a:ext cx="1975757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108122" y="3739248"/>
            <a:ext cx="1975757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108122" y="4751621"/>
            <a:ext cx="1975757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3818684">
            <a:off x="2804278" y="1218540"/>
            <a:ext cx="153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ate of change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20051" y="350334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31</Words>
  <Application>Microsoft Macintosh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Trethewey</dc:creator>
  <cp:lastModifiedBy>Kevin Trethewey</cp:lastModifiedBy>
  <cp:revision>8</cp:revision>
  <dcterms:created xsi:type="dcterms:W3CDTF">2016-03-13T04:34:53Z</dcterms:created>
  <dcterms:modified xsi:type="dcterms:W3CDTF">2016-03-15T17:07:31Z</dcterms:modified>
</cp:coreProperties>
</file>