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D5"/>
    <a:srgbClr val="EE8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1"/>
    <p:restoredTop sz="90797"/>
  </p:normalViewPr>
  <p:slideViewPr>
    <p:cSldViewPr snapToGrid="0" snapToObjects="1">
      <p:cViewPr varScale="1">
        <p:scale>
          <a:sx n="101" d="100"/>
          <a:sy n="101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Need Routines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Sheet1!$B$5:$B$9</c:f>
              <c:strCache>
                <c:ptCount val="5"/>
                <c:pt idx="0">
                  <c:v>Novice</c:v>
                </c:pt>
                <c:pt idx="1">
                  <c:v>Beginnger</c:v>
                </c:pt>
                <c:pt idx="2">
                  <c:v>Competent</c:v>
                </c:pt>
                <c:pt idx="3">
                  <c:v>Proficient</c:v>
                </c:pt>
                <c:pt idx="4">
                  <c:v>Expert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5"/>
                <c:pt idx="0">
                  <c:v>5.0</c:v>
                </c:pt>
                <c:pt idx="1">
                  <c:v>4.5</c:v>
                </c:pt>
                <c:pt idx="2">
                  <c:v>1.5</c:v>
                </c:pt>
                <c:pt idx="3">
                  <c:v>0.75</c:v>
                </c:pt>
                <c:pt idx="4">
                  <c:v>0.5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Can read the context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Sheet1!$B$5:$B$9</c:f>
              <c:strCache>
                <c:ptCount val="5"/>
                <c:pt idx="0">
                  <c:v>Novice</c:v>
                </c:pt>
                <c:pt idx="1">
                  <c:v>Beginnger</c:v>
                </c:pt>
                <c:pt idx="2">
                  <c:v>Competent</c:v>
                </c:pt>
                <c:pt idx="3">
                  <c:v>Proficient</c:v>
                </c:pt>
                <c:pt idx="4">
                  <c:v>Expert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5"/>
                <c:pt idx="0">
                  <c:v>0.5</c:v>
                </c:pt>
                <c:pt idx="1">
                  <c:v>1.1</c:v>
                </c:pt>
                <c:pt idx="2">
                  <c:v>1.6</c:v>
                </c:pt>
                <c:pt idx="3">
                  <c:v>2.5</c:v>
                </c:pt>
                <c:pt idx="4">
                  <c:v>5.5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2895296"/>
        <c:axId val="2028389136"/>
      </c:lineChart>
      <c:catAx>
        <c:axId val="211289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389136"/>
        <c:crosses val="autoZero"/>
        <c:auto val="1"/>
        <c:lblAlgn val="ctr"/>
        <c:lblOffset val="100"/>
        <c:noMultiLvlLbl val="0"/>
      </c:catAx>
      <c:valAx>
        <c:axId val="2028389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289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4AF58-43B1-1F4F-BDEB-75EBE051378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99C01-B2B4-C641-B5F2-F9738A8A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99C01-B2B4-C641-B5F2-F9738A8AC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4627-67E8-E048-85E1-B4C49C1220A7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8D61-DA9A-7447-A696-A8CD98481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520059"/>
              </p:ext>
            </p:extLst>
          </p:nvPr>
        </p:nvGraphicFramePr>
        <p:xfrm>
          <a:off x="1720850" y="812800"/>
          <a:ext cx="6419850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87741" y="1562100"/>
            <a:ext cx="111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EE8035"/>
                </a:solidFill>
                <a:latin typeface="Helvetica Neue" charset="0"/>
                <a:ea typeface="Helvetica Neue" charset="0"/>
                <a:cs typeface="Helvetica Neue" charset="0"/>
              </a:rPr>
              <a:t>Can read the </a:t>
            </a:r>
          </a:p>
          <a:p>
            <a:r>
              <a:rPr lang="en-US" sz="1200" dirty="0" smtClean="0">
                <a:solidFill>
                  <a:srgbClr val="EE8035"/>
                </a:solidFill>
                <a:latin typeface="Helvetica Neue" charset="0"/>
                <a:ea typeface="Helvetica Neue" charset="0"/>
                <a:cs typeface="Helvetica Neue" charset="0"/>
              </a:rPr>
              <a:t>context</a:t>
            </a:r>
            <a:endParaRPr lang="en-US" sz="1200" dirty="0">
              <a:solidFill>
                <a:srgbClr val="EE8035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3941" y="1562099"/>
            <a:ext cx="73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5A9BD5"/>
                </a:solidFill>
                <a:latin typeface="Helvetica Neue" charset="0"/>
                <a:ea typeface="Helvetica Neue" charset="0"/>
                <a:cs typeface="Helvetica Neue" charset="0"/>
              </a:rPr>
              <a:t>Need</a:t>
            </a:r>
          </a:p>
          <a:p>
            <a:r>
              <a:rPr lang="en-US" sz="1200" dirty="0" smtClean="0">
                <a:solidFill>
                  <a:srgbClr val="5A9BD5"/>
                </a:solidFill>
                <a:latin typeface="Helvetica Neue" charset="0"/>
                <a:ea typeface="Helvetica Neue" charset="0"/>
                <a:cs typeface="Helvetica Neue" charset="0"/>
              </a:rPr>
              <a:t>routines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825117" y="251946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Basis for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3941" y="4305300"/>
            <a:ext cx="5840859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0441" y="424763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z="1200" dirty="0"/>
              <a:t>Novice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75149" y="42534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Beginner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9318" y="42261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Competent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7376" y="4226122"/>
            <a:ext cx="832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Proficient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4055" y="422612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Expert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15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Trethewey</dc:creator>
  <cp:lastModifiedBy>Kevin Trethewey</cp:lastModifiedBy>
  <cp:revision>3</cp:revision>
  <dcterms:created xsi:type="dcterms:W3CDTF">2015-11-22T07:33:40Z</dcterms:created>
  <dcterms:modified xsi:type="dcterms:W3CDTF">2015-11-23T05:22:29Z</dcterms:modified>
</cp:coreProperties>
</file>