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e1d95eb9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e1d95eb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e1d95eb9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e1d95eb9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ee30cd59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ee30cd59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ee30cd59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ee30cd59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e1d95eb9f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e1d95eb9f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e1d95eb9f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be1d95eb9f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e1d95eb9f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e1d95eb9f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e1d95eb9f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be1d95eb9f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ee30cd59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ee30cd59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ee30cd59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ee30cd59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ee30cd59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ee30cd59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ee30cd59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ee30cd59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ee30cd59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ee30cd59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ee30cd59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ee30cd59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ee30cd59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ee30cd59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ee30cd59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ee30cd59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ee30cd59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ee30cd59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7595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3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Movies’ sales : predicting box office and understanding customers’ preferences.</a:t>
            </a:r>
            <a:endParaRPr sz="47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96500" y="40680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highlight>
                  <a:schemeClr val="dk1"/>
                </a:highlight>
              </a:rPr>
              <a:t>Carola Spinelli    </a:t>
            </a:r>
            <a:r>
              <a:rPr lang="it">
                <a:highlight>
                  <a:schemeClr val="dk1"/>
                </a:highlight>
              </a:rPr>
              <a:t>500938948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Answers for supervised learning (1)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/>
              <a:t>1) Which model is the most adequate for this business case?</a:t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/>
              <a:t> Random Forest </a:t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/>
              <a:t>2) What are the most important predictors of movies' box office?</a:t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/>
              <a:t>  Theatre count, duration, market potential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Answers for supervised learning (2)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/>
              <a:t>3) What is the relationship between these predictors and the predicted box office?</a:t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it" sz="1050"/>
              <a:t>Theatre count = Positive </a:t>
            </a:r>
            <a:endParaRPr sz="1050"/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it" sz="1050"/>
              <a:t>Duration = For short duration movies negative, for above average duration positive but till a certain extent</a:t>
            </a:r>
            <a:endParaRPr sz="1050"/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it" sz="1050"/>
              <a:t>Market potential = For movie with low market potential negative, for movie with high market potential positive</a:t>
            </a:r>
            <a:endParaRPr sz="1050"/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it" sz="1050"/>
              <a:t>Title length = Positive except for exceptionally long titles </a:t>
            </a:r>
            <a:endParaRPr sz="1050"/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it" sz="1050"/>
              <a:t>Production budget = Negative expect for movies with the highest production budgets</a:t>
            </a:r>
            <a:endParaRPr sz="1050"/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it" sz="1050"/>
              <a:t>Documentary, Drama = Negative </a:t>
            </a:r>
            <a:endParaRPr sz="1050"/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it" sz="1050"/>
              <a:t>Adventure, Comedy, Action = Positive </a:t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23850" y="1284675"/>
            <a:ext cx="6645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Unsu</a:t>
            </a:r>
            <a:r>
              <a:rPr lang="it"/>
              <a:t>pervised Learning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 clustering models 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 means on important  PCs  = 6 clusters (elbow method)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DBSCAN   = 3 clusters (elbow method)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HDBSCAN    =  228 clusters (due to hierarchical  clustering, where clusters are formed at different density levels)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All analysed on </a:t>
            </a:r>
            <a:r>
              <a:rPr lang="it"/>
              <a:t>Silhouette</a:t>
            </a:r>
            <a:r>
              <a:rPr lang="it"/>
              <a:t> and DBI score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866" y="758041"/>
            <a:ext cx="1473450" cy="12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674" y="2095575"/>
            <a:ext cx="3257674" cy="19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Best clustering model  : K means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27975" y="1025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Silhouette  and DBI scores for different clustering methods.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 Kmeans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Silhouette Score: 0.464277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DBI:    0.688136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 DBSCAN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Silhouette Score: -0.00462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DBI:   4.560915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 HDBSCAN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Silhouette Score: -0.46701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DBI: 2.203799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Clustering summary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23" y="1087600"/>
            <a:ext cx="6102249" cy="365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7049" y="1880800"/>
            <a:ext cx="3306575" cy="22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Answers for unsupervised learning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1387875" y="1276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/>
              <a:t>1) What is the most adequate clustering method for this business case?   Among the three clustering methods, K-means on PCs performs the best. </a:t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/>
              <a:t>2) Which features can provide insights into audience preferences?  Movies' production budget, theatre count, and market potential (so a combination of these features) are significant factors in distinguishing between movies' clusters. They are relevant for understanding audience's preferences.</a:t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/>
              <a:t>3) What else can movie producers imply from the clustering analysis?  Features like title length and movies’ duration are less relevant for understanding audience's preferences.</a:t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Implications for movies’ stakeholders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1297500" y="1024575"/>
            <a:ext cx="70389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150"/>
              <a:t>"How can movie producers increase their revenue by predicting the box office of upcoming movies and understanding audience preferences?</a:t>
            </a:r>
            <a:endParaRPr b="1" i="1" sz="11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/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it" sz="1050"/>
              <a:t>Invest in movies that are gonna be displayed in multiple theatres</a:t>
            </a:r>
            <a:endParaRPr sz="1050"/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it" sz="1050"/>
              <a:t>Invest in average length or slightly above average movies</a:t>
            </a:r>
            <a:endParaRPr sz="1050"/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it" sz="1050"/>
              <a:t>Invest in movies with high market potential</a:t>
            </a:r>
            <a:endParaRPr sz="1050"/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it" sz="1050"/>
              <a:t>Invest</a:t>
            </a:r>
            <a:r>
              <a:rPr lang="it" sz="1050"/>
              <a:t> in movies with whatever title length expect exceptionally long titles</a:t>
            </a:r>
            <a:endParaRPr sz="1050"/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it" sz="1050"/>
              <a:t>Invest in movies with above average production budgets</a:t>
            </a:r>
            <a:endParaRPr sz="1050"/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it" sz="1050"/>
              <a:t>Invest on movies with genres such as adventure, comedy or action rather than Documentaries of  Drama movies.</a:t>
            </a:r>
            <a:endParaRPr sz="1050"/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it" sz="1050"/>
              <a:t>Focus on segmentation strategies based on movie’s production budget, theatre count (and market potential) to target audiences more effectively. </a:t>
            </a:r>
            <a:endParaRPr b="1" sz="1050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700"/>
              <a:t>Thank you!</a:t>
            </a:r>
            <a:endParaRPr b="1" sz="5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and project relevance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45200" y="987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CCCC"/>
                </a:solidFill>
              </a:rPr>
              <a:t>Dataset = sales</a:t>
            </a:r>
            <a:endParaRPr sz="12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CCCC"/>
                </a:solidFill>
              </a:rPr>
              <a:t>Stakeholder = movie producers  </a:t>
            </a:r>
            <a:endParaRPr sz="12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CCCC"/>
                </a:solidFill>
              </a:rPr>
              <a:t>predict potential box office for upcoming films accurately and understanding customers’ preference can increase revenue  → investment decisions</a:t>
            </a:r>
            <a:endParaRPr sz="14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>
                <a:solidFill>
                  <a:schemeClr val="dk1"/>
                </a:solidFill>
                <a:highlight>
                  <a:schemeClr val="lt1"/>
                </a:highlight>
              </a:rPr>
              <a:t>"</a:t>
            </a:r>
            <a:r>
              <a:rPr b="1" lang="it" sz="1400">
                <a:solidFill>
                  <a:schemeClr val="dk1"/>
                </a:solidFill>
                <a:highlight>
                  <a:schemeClr val="lt1"/>
                </a:highlight>
              </a:rPr>
              <a:t>How can movie producers increase their revenue by predicting the box office of upcoming movies and understanding audience preferences?</a:t>
            </a:r>
            <a:endParaRPr b="1"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B3B3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B3B3B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Research question and methodology</a:t>
            </a:r>
            <a:endParaRPr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64200" y="1140925"/>
            <a:ext cx="70389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460"/>
              <a:t>Supervised (Random Forest &amp; ANN)      Unsupervised (Clustering)</a:t>
            </a:r>
            <a:endParaRPr sz="146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605275" y="1758700"/>
            <a:ext cx="3507300" cy="26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/>
              <a:t>1) Which model is the most adequate for this business case? </a:t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/>
              <a:t>2) What are the most important predictors of movies' box office?  </a:t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/>
              <a:t>3) What is the relationship between these predictors and the predicted box office?</a:t>
            </a:r>
            <a:endParaRPr sz="105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4572000" y="2003425"/>
            <a:ext cx="3507300" cy="25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/>
              <a:t>1) What is the most adequate clustering method for this business case?</a:t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/>
              <a:t>2) Which features can provide insights into audience preferences?</a:t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/>
              <a:t>3) What can movie producers imply from these features?</a:t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Feature engineering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Title </a:t>
            </a:r>
            <a:r>
              <a:rPr lang="it"/>
              <a:t>length (from title)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Market potential  (theatre count * production budget)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23850" y="1284675"/>
            <a:ext cx="58584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Supervised Learning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Random Forest 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100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/>
              <a:t>Mean Squared Error (MSE) after tuning: 4.81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50"/>
              <a:t>Mean Absolute Error (MAE) after tuning: 1.66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50"/>
              <a:t>R-squared after tuning: 0.25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050"/>
              <a:t>Mean CV Score After Tuning: 4.95</a:t>
            </a:r>
            <a:endParaRPr sz="1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ANN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Relu activation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50"/>
              <a:t>Mean Squared Error (MSE) after tuning: 5.50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50"/>
              <a:t>R-squared (R2) after tuning: 0.18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050"/>
              <a:t>Mean Absolute Error (MAE) after tuning: 1.79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368" y="36300"/>
            <a:ext cx="2813150" cy="20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750" y="393750"/>
            <a:ext cx="314048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Random forest &amp; ANN performance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693300" y="4255225"/>
            <a:ext cx="70389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Random Forest was the best performing model.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725" y="967023"/>
            <a:ext cx="8024701" cy="3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Explainability (Random Forest)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224" y="898325"/>
            <a:ext cx="5534600" cy="39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