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2" r:id="rId3"/>
    <p:sldId id="257" r:id="rId4"/>
    <p:sldId id="259" r:id="rId5"/>
    <p:sldId id="264" r:id="rId6"/>
    <p:sldId id="265" r:id="rId7"/>
    <p:sldId id="266" r:id="rId8"/>
    <p:sldId id="263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rk Lin" userId="ced0aa0c0fa435c5" providerId="LiveId" clId="{DC1CECF5-57EC-421D-92D7-ECAD3F0958B1}"/>
    <pc:docChg chg="undo custSel addSld delSld modSld">
      <pc:chgData name="Spark Lin" userId="ced0aa0c0fa435c5" providerId="LiveId" clId="{DC1CECF5-57EC-421D-92D7-ECAD3F0958B1}" dt="2024-08-28T23:58:47.136" v="653" actId="1076"/>
      <pc:docMkLst>
        <pc:docMk/>
      </pc:docMkLst>
      <pc:sldChg chg="addSp modSp mod">
        <pc:chgData name="Spark Lin" userId="ced0aa0c0fa435c5" providerId="LiveId" clId="{DC1CECF5-57EC-421D-92D7-ECAD3F0958B1}" dt="2024-08-28T23:49:33.371" v="230" actId="14734"/>
        <pc:sldMkLst>
          <pc:docMk/>
          <pc:sldMk cId="2568966403" sldId="257"/>
        </pc:sldMkLst>
        <pc:spChg chg="mod">
          <ac:chgData name="Spark Lin" userId="ced0aa0c0fa435c5" providerId="LiveId" clId="{DC1CECF5-57EC-421D-92D7-ECAD3F0958B1}" dt="2024-08-28T22:11:13.730" v="145" actId="1076"/>
          <ac:spMkLst>
            <pc:docMk/>
            <pc:sldMk cId="2568966403" sldId="257"/>
            <ac:spMk id="6" creationId="{00000000-0000-0000-0000-000000000000}"/>
          </ac:spMkLst>
        </pc:spChg>
        <pc:spChg chg="mod">
          <ac:chgData name="Spark Lin" userId="ced0aa0c0fa435c5" providerId="LiveId" clId="{DC1CECF5-57EC-421D-92D7-ECAD3F0958B1}" dt="2024-08-28T22:15:39.633" v="189" actId="207"/>
          <ac:spMkLst>
            <pc:docMk/>
            <pc:sldMk cId="2568966403" sldId="257"/>
            <ac:spMk id="7" creationId="{00000000-0000-0000-0000-000000000000}"/>
          </ac:spMkLst>
        </pc:spChg>
        <pc:spChg chg="add mod">
          <ac:chgData name="Spark Lin" userId="ced0aa0c0fa435c5" providerId="LiveId" clId="{DC1CECF5-57EC-421D-92D7-ECAD3F0958B1}" dt="2024-08-28T22:16:01.774" v="197" actId="1035"/>
          <ac:spMkLst>
            <pc:docMk/>
            <pc:sldMk cId="2568966403" sldId="257"/>
            <ac:spMk id="8" creationId="{EB4DC129-EBD5-6E0A-06E5-77C7DF1EAF59}"/>
          </ac:spMkLst>
        </pc:spChg>
        <pc:graphicFrameChg chg="add mod modGraphic">
          <ac:chgData name="Spark Lin" userId="ced0aa0c0fa435c5" providerId="LiveId" clId="{DC1CECF5-57EC-421D-92D7-ECAD3F0958B1}" dt="2024-08-28T22:14:56.419" v="187" actId="20577"/>
          <ac:graphicFrameMkLst>
            <pc:docMk/>
            <pc:sldMk cId="2568966403" sldId="257"/>
            <ac:graphicFrameMk id="3" creationId="{5D15FB2A-42C9-B22A-3F92-EEAF9A0E36C1}"/>
          </ac:graphicFrameMkLst>
        </pc:graphicFrameChg>
        <pc:graphicFrameChg chg="mod modGraphic">
          <ac:chgData name="Spark Lin" userId="ced0aa0c0fa435c5" providerId="LiveId" clId="{DC1CECF5-57EC-421D-92D7-ECAD3F0958B1}" dt="2024-08-28T22:16:16.034" v="198" actId="207"/>
          <ac:graphicFrameMkLst>
            <pc:docMk/>
            <pc:sldMk cId="2568966403" sldId="257"/>
            <ac:graphicFrameMk id="4" creationId="{00000000-0000-0000-0000-000000000000}"/>
          </ac:graphicFrameMkLst>
        </pc:graphicFrameChg>
        <pc:graphicFrameChg chg="mod modGraphic">
          <ac:chgData name="Spark Lin" userId="ced0aa0c0fa435c5" providerId="LiveId" clId="{DC1CECF5-57EC-421D-92D7-ECAD3F0958B1}" dt="2024-08-28T23:49:33.371" v="230" actId="14734"/>
          <ac:graphicFrameMkLst>
            <pc:docMk/>
            <pc:sldMk cId="2568966403" sldId="257"/>
            <ac:graphicFrameMk id="5" creationId="{00000000-0000-0000-0000-000000000000}"/>
          </ac:graphicFrameMkLst>
        </pc:graphicFrameChg>
      </pc:sldChg>
      <pc:sldChg chg="addSp delSp modSp mod modClrScheme chgLayout">
        <pc:chgData name="Spark Lin" userId="ced0aa0c0fa435c5" providerId="LiveId" clId="{DC1CECF5-57EC-421D-92D7-ECAD3F0958B1}" dt="2024-08-28T23:52:50.509" v="408" actId="20577"/>
        <pc:sldMkLst>
          <pc:docMk/>
          <pc:sldMk cId="1818975679" sldId="260"/>
        </pc:sldMkLst>
        <pc:spChg chg="del mod ord">
          <ac:chgData name="Spark Lin" userId="ced0aa0c0fa435c5" providerId="LiveId" clId="{DC1CECF5-57EC-421D-92D7-ECAD3F0958B1}" dt="2024-08-28T23:52:46.061" v="399" actId="700"/>
          <ac:spMkLst>
            <pc:docMk/>
            <pc:sldMk cId="1818975679" sldId="260"/>
            <ac:spMk id="2" creationId="{00000000-0000-0000-0000-000000000000}"/>
          </ac:spMkLst>
        </pc:spChg>
        <pc:spChg chg="del mod ord">
          <ac:chgData name="Spark Lin" userId="ced0aa0c0fa435c5" providerId="LiveId" clId="{DC1CECF5-57EC-421D-92D7-ECAD3F0958B1}" dt="2024-08-28T23:52:46.061" v="399" actId="700"/>
          <ac:spMkLst>
            <pc:docMk/>
            <pc:sldMk cId="1818975679" sldId="260"/>
            <ac:spMk id="3" creationId="{00000000-0000-0000-0000-000000000000}"/>
          </ac:spMkLst>
        </pc:spChg>
        <pc:spChg chg="add mod ord">
          <ac:chgData name="Spark Lin" userId="ced0aa0c0fa435c5" providerId="LiveId" clId="{DC1CECF5-57EC-421D-92D7-ECAD3F0958B1}" dt="2024-08-28T23:52:50.509" v="408" actId="20577"/>
          <ac:spMkLst>
            <pc:docMk/>
            <pc:sldMk cId="1818975679" sldId="260"/>
            <ac:spMk id="4" creationId="{4B99C0AD-40D0-C47D-E31D-C7A8468854B3}"/>
          </ac:spMkLst>
        </pc:spChg>
        <pc:spChg chg="add mod ord">
          <ac:chgData name="Spark Lin" userId="ced0aa0c0fa435c5" providerId="LiveId" clId="{DC1CECF5-57EC-421D-92D7-ECAD3F0958B1}" dt="2024-08-28T23:52:46.061" v="399" actId="700"/>
          <ac:spMkLst>
            <pc:docMk/>
            <pc:sldMk cId="1818975679" sldId="260"/>
            <ac:spMk id="5" creationId="{C99C0847-1FC2-728E-4244-2E3C05310631}"/>
          </ac:spMkLst>
        </pc:spChg>
      </pc:sldChg>
      <pc:sldChg chg="del">
        <pc:chgData name="Spark Lin" userId="ced0aa0c0fa435c5" providerId="LiveId" clId="{DC1CECF5-57EC-421D-92D7-ECAD3F0958B1}" dt="2024-08-28T23:52:54.172" v="409" actId="47"/>
        <pc:sldMkLst>
          <pc:docMk/>
          <pc:sldMk cId="791380647" sldId="261"/>
        </pc:sldMkLst>
      </pc:sldChg>
      <pc:sldChg chg="del">
        <pc:chgData name="Spark Lin" userId="ced0aa0c0fa435c5" providerId="LiveId" clId="{DC1CECF5-57EC-421D-92D7-ECAD3F0958B1}" dt="2024-08-28T23:58:08.251" v="587" actId="2696"/>
        <pc:sldMkLst>
          <pc:docMk/>
          <pc:sldMk cId="1257059771" sldId="263"/>
        </pc:sldMkLst>
      </pc:sldChg>
      <pc:sldChg chg="add">
        <pc:chgData name="Spark Lin" userId="ced0aa0c0fa435c5" providerId="LiveId" clId="{DC1CECF5-57EC-421D-92D7-ECAD3F0958B1}" dt="2024-08-28T23:58:10.825" v="588"/>
        <pc:sldMkLst>
          <pc:docMk/>
          <pc:sldMk cId="4000276121" sldId="263"/>
        </pc:sldMkLst>
      </pc:sldChg>
      <pc:sldChg chg="addSp modSp mod">
        <pc:chgData name="Spark Lin" userId="ced0aa0c0fa435c5" providerId="LiveId" clId="{DC1CECF5-57EC-421D-92D7-ECAD3F0958B1}" dt="2024-08-28T23:57:42.097" v="586" actId="207"/>
        <pc:sldMkLst>
          <pc:docMk/>
          <pc:sldMk cId="2752217831" sldId="265"/>
        </pc:sldMkLst>
        <pc:spChg chg="mod">
          <ac:chgData name="Spark Lin" userId="ced0aa0c0fa435c5" providerId="LiveId" clId="{DC1CECF5-57EC-421D-92D7-ECAD3F0958B1}" dt="2024-08-28T23:57:42.097" v="586" actId="207"/>
          <ac:spMkLst>
            <pc:docMk/>
            <pc:sldMk cId="2752217831" sldId="265"/>
            <ac:spMk id="3" creationId="{00000000-0000-0000-0000-000000000000}"/>
          </ac:spMkLst>
        </pc:spChg>
        <pc:picChg chg="add mod">
          <ac:chgData name="Spark Lin" userId="ced0aa0c0fa435c5" providerId="LiveId" clId="{DC1CECF5-57EC-421D-92D7-ECAD3F0958B1}" dt="2024-08-28T22:07:06.346" v="112" actId="1076"/>
          <ac:picMkLst>
            <pc:docMk/>
            <pc:sldMk cId="2752217831" sldId="265"/>
            <ac:picMk id="5" creationId="{AF6F7E91-4FCC-6EE4-FBA9-725664B5C914}"/>
          </ac:picMkLst>
        </pc:picChg>
      </pc:sldChg>
      <pc:sldChg chg="addSp delSp modSp mod">
        <pc:chgData name="Spark Lin" userId="ced0aa0c0fa435c5" providerId="LiveId" clId="{DC1CECF5-57EC-421D-92D7-ECAD3F0958B1}" dt="2024-08-28T23:58:47.136" v="653" actId="1076"/>
        <pc:sldMkLst>
          <pc:docMk/>
          <pc:sldMk cId="2644306661" sldId="266"/>
        </pc:sldMkLst>
        <pc:spChg chg="mod">
          <ac:chgData name="Spark Lin" userId="ced0aa0c0fa435c5" providerId="LiveId" clId="{DC1CECF5-57EC-421D-92D7-ECAD3F0958B1}" dt="2024-08-28T23:52:21.939" v="398" actId="20577"/>
          <ac:spMkLst>
            <pc:docMk/>
            <pc:sldMk cId="2644306661" sldId="266"/>
            <ac:spMk id="2" creationId="{00000000-0000-0000-0000-000000000000}"/>
          </ac:spMkLst>
        </pc:spChg>
        <pc:spChg chg="del">
          <ac:chgData name="Spark Lin" userId="ced0aa0c0fa435c5" providerId="LiveId" clId="{DC1CECF5-57EC-421D-92D7-ECAD3F0958B1}" dt="2024-08-28T23:48:04.318" v="213" actId="478"/>
          <ac:spMkLst>
            <pc:docMk/>
            <pc:sldMk cId="2644306661" sldId="266"/>
            <ac:spMk id="3" creationId="{00000000-0000-0000-0000-000000000000}"/>
          </ac:spMkLst>
        </pc:spChg>
        <pc:spChg chg="add del">
          <ac:chgData name="Spark Lin" userId="ced0aa0c0fa435c5" providerId="LiveId" clId="{DC1CECF5-57EC-421D-92D7-ECAD3F0958B1}" dt="2024-08-28T23:49:47.439" v="234" actId="478"/>
          <ac:spMkLst>
            <pc:docMk/>
            <pc:sldMk cId="2644306661" sldId="266"/>
            <ac:spMk id="9" creationId="{FC6B0B00-1386-4CD1-7CD7-2A9A792366A7}"/>
          </ac:spMkLst>
        </pc:spChg>
        <pc:spChg chg="add mod">
          <ac:chgData name="Spark Lin" userId="ced0aa0c0fa435c5" providerId="LiveId" clId="{DC1CECF5-57EC-421D-92D7-ECAD3F0958B1}" dt="2024-08-28T23:55:33.152" v="525" actId="1076"/>
          <ac:spMkLst>
            <pc:docMk/>
            <pc:sldMk cId="2644306661" sldId="266"/>
            <ac:spMk id="11" creationId="{DABCD42F-FBF1-058D-9790-26F611297A0B}"/>
          </ac:spMkLst>
        </pc:spChg>
        <pc:spChg chg="add mod">
          <ac:chgData name="Spark Lin" userId="ced0aa0c0fa435c5" providerId="LiveId" clId="{DC1CECF5-57EC-421D-92D7-ECAD3F0958B1}" dt="2024-08-28T23:58:47.136" v="653" actId="1076"/>
          <ac:spMkLst>
            <pc:docMk/>
            <pc:sldMk cId="2644306661" sldId="266"/>
            <ac:spMk id="13" creationId="{BDCEAD79-926F-CF29-D0C4-7DE1551E8D20}"/>
          </ac:spMkLst>
        </pc:spChg>
        <pc:graphicFrameChg chg="add del mod modGraphic">
          <ac:chgData name="Spark Lin" userId="ced0aa0c0fa435c5" providerId="LiveId" clId="{DC1CECF5-57EC-421D-92D7-ECAD3F0958B1}" dt="2024-08-28T23:52:09.886" v="389" actId="478"/>
          <ac:graphicFrameMkLst>
            <pc:docMk/>
            <pc:sldMk cId="2644306661" sldId="266"/>
            <ac:graphicFrameMk id="4" creationId="{E7274C63-60C2-9BE9-182F-B98499194DD8}"/>
          </ac:graphicFrameMkLst>
        </pc:graphicFrameChg>
        <pc:graphicFrameChg chg="add del mod modGraphic">
          <ac:chgData name="Spark Lin" userId="ced0aa0c0fa435c5" providerId="LiveId" clId="{DC1CECF5-57EC-421D-92D7-ECAD3F0958B1}" dt="2024-08-28T23:52:09.886" v="389" actId="478"/>
          <ac:graphicFrameMkLst>
            <pc:docMk/>
            <pc:sldMk cId="2644306661" sldId="266"/>
            <ac:graphicFrameMk id="5" creationId="{75379077-9EFB-989A-C14F-C1F3B833E407}"/>
          </ac:graphicFrameMkLst>
        </pc:graphicFrameChg>
        <pc:graphicFrameChg chg="add del mod modGraphic">
          <ac:chgData name="Spark Lin" userId="ced0aa0c0fa435c5" providerId="LiveId" clId="{DC1CECF5-57EC-421D-92D7-ECAD3F0958B1}" dt="2024-08-28T23:52:09.886" v="389" actId="478"/>
          <ac:graphicFrameMkLst>
            <pc:docMk/>
            <pc:sldMk cId="2644306661" sldId="266"/>
            <ac:graphicFrameMk id="6" creationId="{0D966AEB-3DA2-6574-EA18-5B5264D1120C}"/>
          </ac:graphicFrameMkLst>
        </pc:graphicFrameChg>
        <pc:graphicFrameChg chg="add del mod">
          <ac:chgData name="Spark Lin" userId="ced0aa0c0fa435c5" providerId="LiveId" clId="{DC1CECF5-57EC-421D-92D7-ECAD3F0958B1}" dt="2024-08-28T23:49:58.288" v="237" actId="478"/>
          <ac:graphicFrameMkLst>
            <pc:docMk/>
            <pc:sldMk cId="2644306661" sldId="266"/>
            <ac:graphicFrameMk id="7" creationId="{A06BC87D-2F3C-DE9D-AB50-DC8D2E01989E}"/>
          </ac:graphicFrameMkLst>
        </pc:graphicFrameChg>
        <pc:graphicFrameChg chg="add mod modGraphic">
          <ac:chgData name="Spark Lin" userId="ced0aa0c0fa435c5" providerId="LiveId" clId="{DC1CECF5-57EC-421D-92D7-ECAD3F0958B1}" dt="2024-08-28T23:55:33.152" v="525" actId="1076"/>
          <ac:graphicFrameMkLst>
            <pc:docMk/>
            <pc:sldMk cId="2644306661" sldId="266"/>
            <ac:graphicFrameMk id="10" creationId="{C58D270D-1EDF-3EB3-BC63-06D66A469846}"/>
          </ac:graphicFrameMkLst>
        </pc:graphicFrameChg>
        <pc:picChg chg="add mod">
          <ac:chgData name="Spark Lin" userId="ced0aa0c0fa435c5" providerId="LiveId" clId="{DC1CECF5-57EC-421D-92D7-ECAD3F0958B1}" dt="2024-08-28T23:57:21.273" v="568" actId="1038"/>
          <ac:picMkLst>
            <pc:docMk/>
            <pc:sldMk cId="2644306661" sldId="266"/>
            <ac:picMk id="18" creationId="{CC1C5D77-4F65-1C7B-CE68-B9B636ACA691}"/>
          </ac:picMkLst>
        </pc:picChg>
        <pc:picChg chg="add mod">
          <ac:chgData name="Spark Lin" userId="ced0aa0c0fa435c5" providerId="LiveId" clId="{DC1CECF5-57EC-421D-92D7-ECAD3F0958B1}" dt="2024-08-28T23:57:29.821" v="585" actId="1038"/>
          <ac:picMkLst>
            <pc:docMk/>
            <pc:sldMk cId="2644306661" sldId="266"/>
            <ac:picMk id="23" creationId="{DBA7408C-7FB9-C9B2-7246-C4CB249FE73B}"/>
          </ac:picMkLst>
        </pc:picChg>
        <pc:picChg chg="add mod">
          <ac:chgData name="Spark Lin" userId="ced0aa0c0fa435c5" providerId="LiveId" clId="{DC1CECF5-57EC-421D-92D7-ECAD3F0958B1}" dt="2024-08-28T23:57:19.157" v="563" actId="1037"/>
          <ac:picMkLst>
            <pc:docMk/>
            <pc:sldMk cId="2644306661" sldId="266"/>
            <ac:picMk id="24" creationId="{71E3C882-B2E9-A316-4309-CBE5BEF6A555}"/>
          </ac:picMkLst>
        </pc:picChg>
        <pc:cxnChg chg="add mod">
          <ac:chgData name="Spark Lin" userId="ced0aa0c0fa435c5" providerId="LiveId" clId="{DC1CECF5-57EC-421D-92D7-ECAD3F0958B1}" dt="2024-08-28T23:58:47.136" v="653" actId="1076"/>
          <ac:cxnSpMkLst>
            <pc:docMk/>
            <pc:sldMk cId="2644306661" sldId="266"/>
            <ac:cxnSpMk id="15" creationId="{19190DEE-E08E-42B1-286E-E6534D4F5E1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06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4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6024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27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083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749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1644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74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5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87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32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52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60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8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3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41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41B1-F95B-4B1F-8C65-7F59916BF4E5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FBA626-1BF7-4C16-A5BB-E202AF78DF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0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storage/definition/overprovisioning-SSD-overprovisioning" TargetMode="External"/><Relationship Id="rId7" Type="http://schemas.openxmlformats.org/officeDocument/2006/relationships/hyperlink" Target="https://www.techtarget.com/searchstorage/definition/solid-state-storage-SSS-garbage-collection" TargetMode="External"/><Relationship Id="rId2" Type="http://schemas.openxmlformats.org/officeDocument/2006/relationships/hyperlink" Target="https://www.techtarget.com/searchstorage/definition/write-amplification-factor-WA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arget.com/searchstorage/definition/TRIM" TargetMode="External"/><Relationship Id="rId5" Type="http://schemas.openxmlformats.org/officeDocument/2006/relationships/hyperlink" Target="https://www.techtarget.com/searchstorage/definition/wear-leveling" TargetMode="External"/><Relationship Id="rId4" Type="http://schemas.openxmlformats.org/officeDocument/2006/relationships/hyperlink" Target="https://www.techtarget.com/searchstorage/answer/Is-there-an-alternative-to-error-correction-and-detection-cod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WAF</a:t>
            </a:r>
            <a:r>
              <a:rPr lang="zh-TW" altLang="en-US" dirty="0"/>
              <a:t> </a:t>
            </a:r>
            <a:r>
              <a:rPr lang="en-US" altLang="zh-TW" dirty="0"/>
              <a:t>Trends and Analysis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Spark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86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731" y="2131668"/>
            <a:ext cx="5760000" cy="298066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278466"/>
          </a:xfrm>
        </p:spPr>
        <p:txBody>
          <a:bodyPr>
            <a:normAutofit/>
          </a:bodyPr>
          <a:lstStyle/>
          <a:p>
            <a:r>
              <a:rPr lang="en-US" altLang="zh-TW" sz="2800" b="1" dirty="0"/>
              <a:t>Purpose</a:t>
            </a:r>
            <a:endParaRPr lang="zh-TW" altLang="en-US" sz="2800" b="1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half" idx="2"/>
          </p:nvPr>
        </p:nvSpPr>
        <p:spPr>
          <a:xfrm>
            <a:off x="677334" y="1793389"/>
            <a:ext cx="3854528" cy="33189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altLang="zh-TW" sz="1800" dirty="0"/>
              <a:t>Wear-leveling enhance</a:t>
            </a:r>
          </a:p>
          <a:p>
            <a:pPr marL="342900" indent="-342900">
              <a:buAutoNum type="arabicPeriod"/>
            </a:pPr>
            <a:r>
              <a:rPr lang="en-US" altLang="zh-TW" sz="1800" dirty="0"/>
              <a:t>Free VB sort by erase count</a:t>
            </a:r>
          </a:p>
          <a:p>
            <a:pPr marL="799963" lvl="1" indent="-342900">
              <a:buAutoNum type="arabicPeriod"/>
            </a:pPr>
            <a:r>
              <a:rPr lang="en-US" altLang="zh-TW" sz="1800" dirty="0"/>
              <a:t>GC target get Min-EC</a:t>
            </a:r>
          </a:p>
          <a:p>
            <a:pPr marL="799963" lvl="1" indent="-342900">
              <a:buAutoNum type="arabicPeriod"/>
            </a:pPr>
            <a:r>
              <a:rPr lang="en-US" altLang="zh-TW" sz="1800" dirty="0"/>
              <a:t>Wear-leveling get Max-EC</a:t>
            </a:r>
          </a:p>
          <a:p>
            <a:pPr marL="342900" indent="-342900">
              <a:buAutoNum type="arabicPeriod"/>
            </a:pPr>
            <a:r>
              <a:rPr lang="en-US" altLang="zh-TW" sz="1800" dirty="0"/>
              <a:t>Segment GC Flow</a:t>
            </a:r>
          </a:p>
          <a:p>
            <a:pPr marL="342900" indent="-342900">
              <a:buAutoNum type="arabicPeriod"/>
            </a:pPr>
            <a:r>
              <a:rPr lang="en-US" altLang="zh-TW" sz="1800" dirty="0"/>
              <a:t>WAF trends stable</a:t>
            </a:r>
          </a:p>
          <a:p>
            <a:pPr marL="799963" lvl="1" indent="-342900">
              <a:buAutoNum type="arabicPeriod"/>
            </a:pPr>
            <a:r>
              <a:rPr lang="en-US" altLang="zh-TW" sz="1800" dirty="0"/>
              <a:t>Trends analysis</a:t>
            </a:r>
          </a:p>
          <a:p>
            <a:pPr marL="799963" lvl="1" indent="-342900">
              <a:buAutoNum type="arabicPeriod"/>
            </a:pPr>
            <a:r>
              <a:rPr lang="en-US" altLang="zh-TW" sz="1800" dirty="0"/>
              <a:t>Enlargement VB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6585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6796830"/>
              </p:ext>
            </p:extLst>
          </p:nvPr>
        </p:nvGraphicFramePr>
        <p:xfrm>
          <a:off x="280264" y="1640016"/>
          <a:ext cx="43313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379">
                  <a:extLst>
                    <a:ext uri="{9D8B030D-6E8A-4147-A177-3AD203B41FA5}">
                      <a16:colId xmlns:a16="http://schemas.microsoft.com/office/drawing/2014/main" val="74935956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1029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Define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Numbers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4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TOTAL_DIES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1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BLOCKS_PER_DIE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F0"/>
                          </a:solidFill>
                        </a:rPr>
                        <a:t>200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PAGES_PER_BLOCK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TOTAL_VB_PAGES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TOTAL_PAGES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9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OP_SIZE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7, 14, 28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61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TRIGGER_GC_VB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B0F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7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URGENT_GC_VB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89073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094622"/>
              </p:ext>
            </p:extLst>
          </p:nvPr>
        </p:nvGraphicFramePr>
        <p:xfrm>
          <a:off x="4833266" y="47509"/>
          <a:ext cx="43313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379">
                  <a:extLst>
                    <a:ext uri="{9D8B030D-6E8A-4147-A177-3AD203B41FA5}">
                      <a16:colId xmlns:a16="http://schemas.microsoft.com/office/drawing/2014/main" val="74935956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1029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Define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Numbers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4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TOTAL_DIES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1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BLOCKS_PER_DIE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2000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PAGES_PER_BLOCK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TOTAL_VB_PAGES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TOTAL_PAGES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9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OP_SIZE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7, 14, 28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TRIGGER_GC_VB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URGENT_GC_VB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77088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80263" y="127068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Normal Case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164645" y="79014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Enlargement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3" name="內容版面配置區 3">
            <a:extLst>
              <a:ext uri="{FF2B5EF4-FFF2-40B4-BE49-F238E27FC236}">
                <a16:creationId xmlns:a16="http://schemas.microsoft.com/office/drawing/2014/main" id="{5D15FB2A-42C9-B22A-3F92-EEAF9A0E36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639044"/>
              </p:ext>
            </p:extLst>
          </p:nvPr>
        </p:nvGraphicFramePr>
        <p:xfrm>
          <a:off x="4833266" y="3429000"/>
          <a:ext cx="43313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379">
                  <a:extLst>
                    <a:ext uri="{9D8B030D-6E8A-4147-A177-3AD203B41FA5}">
                      <a16:colId xmlns:a16="http://schemas.microsoft.com/office/drawing/2014/main" val="74935956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21029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Define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Numbers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14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TOTAL_DIES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1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BLOCKS_PER_DIE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209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PAGES_PER_BLOCK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6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TOTAL_VB_PAGES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9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TOTAL_PAGES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7200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59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OP_SIZE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7, 14, 28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TRIGGER_GC_VB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URGENT_GC_VB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377088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B4DC129-EBD5-6E0A-06E5-77C7DF1EAF59}"/>
              </a:ext>
            </a:extLst>
          </p:cNvPr>
          <p:cNvSpPr txBox="1"/>
          <p:nvPr/>
        </p:nvSpPr>
        <p:spPr>
          <a:xfrm>
            <a:off x="9164645" y="6026666"/>
            <a:ext cx="123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</a:rPr>
              <a:t>Trigger VB</a:t>
            </a:r>
            <a:endParaRPr lang="zh-TW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6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297834"/>
            <a:ext cx="8596668" cy="1320800"/>
          </a:xfrm>
        </p:spPr>
        <p:txBody>
          <a:bodyPr/>
          <a:lstStyle/>
          <a:p>
            <a:r>
              <a:rPr lang="en-US" altLang="zh-TW" dirty="0"/>
              <a:t>Wear-leveling trigger event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1968" y="1119870"/>
            <a:ext cx="5527935" cy="540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8" y="1119870"/>
            <a:ext cx="5878971" cy="41748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353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10343"/>
            <a:ext cx="8596668" cy="1320800"/>
          </a:xfrm>
        </p:spPr>
        <p:txBody>
          <a:bodyPr/>
          <a:lstStyle/>
          <a:p>
            <a:r>
              <a:rPr lang="en-US" altLang="zh-TW" dirty="0"/>
              <a:t>Insert free VB with sort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48" y="1631143"/>
            <a:ext cx="5656154" cy="432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418" y="235529"/>
            <a:ext cx="3240000" cy="2103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418" y="2477194"/>
            <a:ext cx="3240000" cy="4138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矩形 6"/>
          <p:cNvSpPr/>
          <p:nvPr/>
        </p:nvSpPr>
        <p:spPr>
          <a:xfrm>
            <a:off x="1201209" y="1261811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After Erase VB, and insert with sort: 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711734" y="1034220"/>
            <a:ext cx="17732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Get min </a:t>
            </a:r>
            <a:r>
              <a:rPr lang="en-US" altLang="zh-TW" dirty="0" err="1"/>
              <a:t>ec</a:t>
            </a:r>
            <a:r>
              <a:rPr lang="en-US" altLang="zh-TW" dirty="0"/>
              <a:t> for:</a:t>
            </a:r>
          </a:p>
          <a:p>
            <a:r>
              <a:rPr lang="en-US" altLang="zh-TW" dirty="0"/>
              <a:t>GC or Write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89292" y="4223507"/>
            <a:ext cx="1818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Get max </a:t>
            </a:r>
            <a:r>
              <a:rPr lang="en-US" altLang="zh-TW" dirty="0" err="1"/>
              <a:t>ec</a:t>
            </a:r>
            <a:r>
              <a:rPr lang="en-US" altLang="zh-TW" dirty="0"/>
              <a:t> for:</a:t>
            </a:r>
          </a:p>
          <a:p>
            <a:r>
              <a:rPr lang="en-US" altLang="zh-TW" dirty="0"/>
              <a:t>Wear-Leveling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5618365" y="3342357"/>
            <a:ext cx="831273" cy="831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肘形接點 11"/>
          <p:cNvCxnSpPr>
            <a:stCxn id="10" idx="7"/>
            <a:endCxn id="8" idx="1"/>
          </p:cNvCxnSpPr>
          <p:nvPr/>
        </p:nvCxnSpPr>
        <p:spPr>
          <a:xfrm rot="5400000" flipH="1" flipV="1">
            <a:off x="5466463" y="2218824"/>
            <a:ext cx="2106708" cy="38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接點 13"/>
          <p:cNvCxnSpPr>
            <a:stCxn id="10" idx="5"/>
            <a:endCxn id="9" idx="1"/>
          </p:cNvCxnSpPr>
          <p:nvPr/>
        </p:nvCxnSpPr>
        <p:spPr>
          <a:xfrm rot="16200000" flipH="1">
            <a:off x="6261206" y="4118587"/>
            <a:ext cx="494780" cy="3613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25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335280"/>
            <a:ext cx="8596668" cy="1320800"/>
          </a:xfrm>
        </p:spPr>
        <p:txBody>
          <a:bodyPr/>
          <a:lstStyle/>
          <a:p>
            <a:r>
              <a:rPr lang="en-US" altLang="zh-TW" dirty="0"/>
              <a:t>Segmental GC</a:t>
            </a:r>
            <a:endParaRPr lang="zh-TW" altLang="en-US" dirty="0"/>
          </a:p>
        </p:txBody>
      </p:sp>
      <p:sp>
        <p:nvSpPr>
          <p:cNvPr id="3" name="內容版面配置區 7"/>
          <p:cNvSpPr>
            <a:spLocks noGrp="1"/>
          </p:cNvSpPr>
          <p:nvPr>
            <p:ph idx="1"/>
          </p:nvPr>
        </p:nvSpPr>
        <p:spPr>
          <a:xfrm>
            <a:off x="677334" y="1223819"/>
            <a:ext cx="8596668" cy="4620029"/>
          </a:xfrm>
        </p:spPr>
        <p:txBody>
          <a:bodyPr>
            <a:normAutofit/>
          </a:bodyPr>
          <a:lstStyle/>
          <a:p>
            <a:r>
              <a:rPr lang="zh-TW" altLang="en-US" dirty="0"/>
              <a:t>條件</a:t>
            </a:r>
            <a:r>
              <a:rPr lang="en-US" altLang="zh-TW" dirty="0"/>
              <a:t>1</a:t>
            </a:r>
            <a:r>
              <a:rPr lang="zh-TW" altLang="en-US" dirty="0"/>
              <a:t>：在 </a:t>
            </a:r>
            <a:r>
              <a:rPr lang="en-US" altLang="zh-TW" dirty="0"/>
              <a:t>Free VB </a:t>
            </a:r>
            <a:r>
              <a:rPr lang="zh-TW" altLang="en-US" dirty="0"/>
              <a:t>數量不夠時，</a:t>
            </a:r>
            <a:r>
              <a:rPr lang="en-US" altLang="zh-TW" dirty="0"/>
              <a:t>Write </a:t>
            </a:r>
            <a:r>
              <a:rPr lang="zh-TW" altLang="en-US" dirty="0"/>
              <a:t>多少資料 </a:t>
            </a:r>
            <a:r>
              <a:rPr lang="en-US" altLang="zh-TW" dirty="0"/>
              <a:t>(Pages) </a:t>
            </a:r>
            <a:r>
              <a:rPr lang="zh-TW" altLang="en-US" dirty="0"/>
              <a:t>觸發 </a:t>
            </a:r>
            <a:r>
              <a:rPr lang="en-US" altLang="zh-TW" dirty="0"/>
              <a:t>GC </a:t>
            </a:r>
            <a:r>
              <a:rPr lang="zh-TW" altLang="en-US" dirty="0"/>
              <a:t>一次？</a:t>
            </a:r>
            <a:endParaRPr lang="en-US" altLang="zh-TW" dirty="0"/>
          </a:p>
          <a:p>
            <a:pPr lvl="1"/>
            <a:r>
              <a:rPr lang="en-US" altLang="zh-TW" dirty="0"/>
              <a:t>N</a:t>
            </a:r>
            <a:r>
              <a:rPr lang="zh-TW" altLang="en-US" dirty="0"/>
              <a:t> </a:t>
            </a:r>
            <a:r>
              <a:rPr lang="en-US" altLang="zh-TW" dirty="0"/>
              <a:t>Pages:</a:t>
            </a:r>
            <a:r>
              <a:rPr lang="zh-TW" altLang="en-US" dirty="0"/>
              <a:t>４</a:t>
            </a:r>
            <a:endParaRPr lang="en-US" altLang="zh-TW" dirty="0"/>
          </a:p>
          <a:p>
            <a:r>
              <a:rPr lang="zh-TW" altLang="en-US" dirty="0"/>
              <a:t>條件</a:t>
            </a:r>
            <a:r>
              <a:rPr lang="en-US" altLang="zh-TW" dirty="0"/>
              <a:t>2</a:t>
            </a:r>
            <a:r>
              <a:rPr lang="zh-TW" altLang="en-US" dirty="0"/>
              <a:t>：每次進入 </a:t>
            </a:r>
            <a:r>
              <a:rPr lang="en-US" altLang="zh-TW" dirty="0"/>
              <a:t>GC</a:t>
            </a:r>
            <a:r>
              <a:rPr lang="zh-TW" altLang="en-US" dirty="0"/>
              <a:t> 要搬移多少 </a:t>
            </a:r>
            <a:r>
              <a:rPr lang="en-US" altLang="zh-TW" dirty="0"/>
              <a:t>Valid Data</a:t>
            </a:r>
            <a:r>
              <a:rPr lang="zh-TW" altLang="en-US" dirty="0"/>
              <a:t> </a:t>
            </a:r>
            <a:r>
              <a:rPr lang="en-US" altLang="zh-TW" dirty="0"/>
              <a:t>(Pages)</a:t>
            </a:r>
          </a:p>
          <a:p>
            <a:pPr lvl="1"/>
            <a:r>
              <a:rPr lang="zh-TW" altLang="en-US" dirty="0"/>
              <a:t>Ｎ </a:t>
            </a:r>
            <a:r>
              <a:rPr lang="en-US" altLang="zh-TW" dirty="0"/>
              <a:t>* 2 Pages: 8</a:t>
            </a:r>
          </a:p>
          <a:p>
            <a:endParaRPr lang="en-US" altLang="zh-TW" dirty="0"/>
          </a:p>
          <a:p>
            <a:r>
              <a:rPr lang="en-US" altLang="zh-TW" dirty="0"/>
              <a:t>Segmental GC </a:t>
            </a:r>
            <a:r>
              <a:rPr lang="zh-TW" altLang="en-US" dirty="0"/>
              <a:t>與 </a:t>
            </a:r>
            <a:r>
              <a:rPr lang="en-US" altLang="zh-TW" dirty="0"/>
              <a:t>Normal GC </a:t>
            </a:r>
            <a:r>
              <a:rPr lang="zh-TW" altLang="en-US" dirty="0"/>
              <a:t>觸發點：</a:t>
            </a:r>
            <a:endParaRPr lang="en-US" altLang="zh-TW" dirty="0"/>
          </a:p>
          <a:p>
            <a:pPr lvl="1"/>
            <a:r>
              <a:rPr lang="en-US" altLang="zh-TW" dirty="0"/>
              <a:t>Segmental : Free VB &lt;= </a:t>
            </a:r>
            <a:r>
              <a:rPr lang="en-US" altLang="zh-TW" dirty="0">
                <a:solidFill>
                  <a:srgbClr val="00B0F0"/>
                </a:solidFill>
              </a:rPr>
              <a:t>9</a:t>
            </a:r>
          </a:p>
          <a:p>
            <a:pPr lvl="1"/>
            <a:r>
              <a:rPr lang="en-US" altLang="zh-TW" dirty="0"/>
              <a:t>Normal : Free VB &lt;= 3 (while)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6F7E91-4FCC-6EE4-FBA9-725664B5C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70" y="2936365"/>
            <a:ext cx="6840000" cy="35863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221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Result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58D270D-1EDF-3EB3-BC63-06D66A469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338051"/>
              </p:ext>
            </p:extLst>
          </p:nvPr>
        </p:nvGraphicFramePr>
        <p:xfrm>
          <a:off x="677334" y="1343799"/>
          <a:ext cx="73289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703">
                  <a:extLst>
                    <a:ext uri="{9D8B030D-6E8A-4147-A177-3AD203B41FA5}">
                      <a16:colId xmlns:a16="http://schemas.microsoft.com/office/drawing/2014/main" val="2832167411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1179385810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3964196100"/>
                    </a:ext>
                  </a:extLst>
                </a:gridCol>
                <a:gridCol w="2180711">
                  <a:extLst>
                    <a:ext uri="{9D8B030D-6E8A-4147-A177-3AD203B41FA5}">
                      <a16:colId xmlns:a16="http://schemas.microsoft.com/office/drawing/2014/main" val="2973787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OP 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VB = 200, GC = </a:t>
                      </a:r>
                      <a:r>
                        <a:rPr lang="en-US" altLang="zh-TW" dirty="0">
                          <a:solidFill>
                            <a:schemeClr val="accent4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VB = 200, GC = 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VB = </a:t>
                      </a:r>
                      <a:r>
                        <a:rPr lang="en-US" altLang="zh-TW" dirty="0">
                          <a:solidFill>
                            <a:schemeClr val="accent4"/>
                          </a:solidFill>
                        </a:rPr>
                        <a:t>2000</a:t>
                      </a:r>
                      <a:r>
                        <a:rPr lang="en-US" altLang="zh-TW" dirty="0"/>
                        <a:t>, GC = 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07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11.3844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11.38691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3.168148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98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14%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5.370831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5.369333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2.091501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5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28%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2.956785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3.151922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1.520773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82286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ABCD42F-FBF1-058D-9790-26F611297A0B}"/>
              </a:ext>
            </a:extLst>
          </p:cNvPr>
          <p:cNvSpPr/>
          <p:nvPr/>
        </p:nvSpPr>
        <p:spPr>
          <a:xfrm>
            <a:off x="5866144" y="1767017"/>
            <a:ext cx="1241854" cy="12116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CEAD79-926F-CF29-D0C4-7DE1551E8D20}"/>
              </a:ext>
            </a:extLst>
          </p:cNvPr>
          <p:cNvSpPr txBox="1"/>
          <p:nvPr/>
        </p:nvSpPr>
        <p:spPr>
          <a:xfrm>
            <a:off x="5036695" y="223927"/>
            <a:ext cx="6600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尚未跑到收斂 → </a:t>
            </a:r>
            <a:r>
              <a:rPr lang="en-US" altLang="zh-TW" dirty="0"/>
              <a:t>Block </a:t>
            </a:r>
            <a:r>
              <a:rPr lang="zh-TW" altLang="en-US" dirty="0"/>
              <a:t>數多，跑</a:t>
            </a:r>
            <a:r>
              <a:rPr lang="en-US" altLang="zh-TW" dirty="0"/>
              <a:t>20</a:t>
            </a:r>
            <a:r>
              <a:rPr lang="zh-TW" altLang="en-US" dirty="0"/>
              <a:t>萬次仍不夠，需增加次數。</a:t>
            </a:r>
            <a:endParaRPr lang="en-US" altLang="zh-TW" dirty="0"/>
          </a:p>
          <a:p>
            <a:r>
              <a:rPr lang="zh-TW" altLang="en-US" dirty="0"/>
              <a:t>一次 </a:t>
            </a:r>
            <a:r>
              <a:rPr lang="en-US" altLang="zh-TW" dirty="0"/>
              <a:t>Random </a:t>
            </a:r>
            <a:r>
              <a:rPr lang="zh-TW" altLang="en-US" dirty="0"/>
              <a:t>測試需跑 </a:t>
            </a:r>
            <a:r>
              <a:rPr lang="en-US" altLang="zh-TW" dirty="0"/>
              <a:t>10</a:t>
            </a:r>
            <a:r>
              <a:rPr lang="zh-TW" altLang="en-US" dirty="0"/>
              <a:t> 分鐘以上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19190DEE-E08E-42B1-286E-E6534D4F5E19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7107998" y="870258"/>
            <a:ext cx="1228724" cy="1502582"/>
          </a:xfrm>
          <a:prstGeom prst="bentConnector2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CC1C5D77-4F65-1C7B-CE68-B9B636AC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695" y="3345572"/>
            <a:ext cx="3960000" cy="210997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DBA7408C-7FB9-C9B2-7246-C4CB249FE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743" y="3323681"/>
            <a:ext cx="3960000" cy="213186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1E3C882-B2E9-A316-4309-CBE5BEF6A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7" y="3323681"/>
            <a:ext cx="3960000" cy="20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How to prevent the negative effects of WAF</a:t>
            </a:r>
            <a:endParaRPr lang="zh-TW" altLang="en-US" sz="3200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77334" y="1705957"/>
            <a:ext cx="8596668" cy="4620029"/>
          </a:xfrm>
        </p:spPr>
        <p:txBody>
          <a:bodyPr>
            <a:normAutofit/>
          </a:bodyPr>
          <a:lstStyle/>
          <a:p>
            <a:r>
              <a:rPr lang="en-US" altLang="zh-TW" dirty="0"/>
              <a:t>Ref: </a:t>
            </a:r>
            <a:r>
              <a:rPr lang="en-US" altLang="zh-TW" dirty="0">
                <a:hlinkClick r:id="rId2"/>
              </a:rPr>
              <a:t>https://www.techtarget.com/searchstorage/definition/write-amplification-factor-WAF</a:t>
            </a:r>
            <a:endParaRPr lang="en-US" altLang="zh-TW" dirty="0"/>
          </a:p>
          <a:p>
            <a:r>
              <a:rPr lang="en-US" altLang="zh-TW" b="1" dirty="0">
                <a:solidFill>
                  <a:srgbClr val="0070C0"/>
                </a:solidFill>
              </a:rPr>
              <a:t>Overprovisioning</a:t>
            </a:r>
            <a:r>
              <a:rPr lang="en-US" altLang="zh-TW" b="1" dirty="0"/>
              <a:t>.</a:t>
            </a:r>
            <a:r>
              <a:rPr lang="en-US" altLang="zh-TW" dirty="0"/>
              <a:t> Extra flash is added to the drive the user can't access. </a:t>
            </a:r>
            <a:r>
              <a:rPr lang="en-US" altLang="zh-TW" u="sng" dirty="0">
                <a:hlinkClick r:id="rId3"/>
              </a:rPr>
              <a:t>Overprovisioning</a:t>
            </a:r>
            <a:r>
              <a:rPr lang="en-US" altLang="zh-TW" dirty="0"/>
              <a:t> facilitates data management and extends SSD endurance.</a:t>
            </a:r>
          </a:p>
          <a:p>
            <a:r>
              <a:rPr lang="en-US" altLang="zh-TW" b="1" dirty="0"/>
              <a:t>Error correction code (ECC).</a:t>
            </a:r>
            <a:r>
              <a:rPr lang="en-US" altLang="zh-TW" dirty="0"/>
              <a:t> Bit errors are corrected with </a:t>
            </a:r>
            <a:r>
              <a:rPr lang="en-US" altLang="zh-TW" u="sng" dirty="0">
                <a:hlinkClick r:id="rId4"/>
              </a:rPr>
              <a:t>error correction code</a:t>
            </a:r>
            <a:r>
              <a:rPr lang="en-US" altLang="zh-TW" dirty="0"/>
              <a:t>, extending the life of the drive.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Wear leveling</a:t>
            </a:r>
            <a:r>
              <a:rPr lang="en-US" altLang="zh-TW" b="1" dirty="0"/>
              <a:t>. </a:t>
            </a:r>
            <a:r>
              <a:rPr lang="en-US" altLang="zh-TW" u="sng" dirty="0">
                <a:hlinkClick r:id="rId5"/>
              </a:rPr>
              <a:t>Wear leveling</a:t>
            </a:r>
            <a:r>
              <a:rPr lang="en-US" altLang="zh-TW" dirty="0"/>
              <a:t> distributes P/E cycles across all blocks of the drive to prevent overuse of any one block.</a:t>
            </a:r>
          </a:p>
          <a:p>
            <a:r>
              <a:rPr lang="en-US" altLang="zh-TW" b="1" dirty="0"/>
              <a:t>Trim command.</a:t>
            </a:r>
            <a:r>
              <a:rPr lang="en-US" altLang="zh-TW" dirty="0"/>
              <a:t> Old data is deleted faster with SSD </a:t>
            </a:r>
            <a:r>
              <a:rPr lang="en-US" altLang="zh-TW" u="sng" dirty="0">
                <a:hlinkClick r:id="rId6"/>
              </a:rPr>
              <a:t>Trim command</a:t>
            </a:r>
            <a:r>
              <a:rPr lang="en-US" altLang="zh-TW" dirty="0"/>
              <a:t>, consolidating free space on a drive and enabling </a:t>
            </a:r>
            <a:r>
              <a:rPr lang="en-US" altLang="zh-TW" u="sng" dirty="0">
                <a:hlinkClick r:id="rId7"/>
              </a:rPr>
              <a:t>garbage collection</a:t>
            </a:r>
            <a:r>
              <a:rPr lang="en-US" altLang="zh-TW" dirty="0"/>
              <a:t> at the page level rather than the block level.</a:t>
            </a:r>
          </a:p>
          <a:p>
            <a:r>
              <a:rPr lang="en-US" altLang="zh-TW" b="1" dirty="0"/>
              <a:t>Intelligent firmware.</a:t>
            </a:r>
            <a:r>
              <a:rPr lang="en-US" altLang="zh-TW" dirty="0"/>
              <a:t> The program that runs an SSD and can manage the flash inside the drive to extend its life.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027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B99C0AD-40D0-C47D-E31D-C7A84688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9C0847-1FC2-728E-4244-2E3C05310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97567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2583</TotalTime>
  <Words>286</Words>
  <Application>Microsoft Office PowerPoint</Application>
  <PresentationFormat>寬螢幕</PresentationFormat>
  <Paragraphs>113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WAF Trends and Analysis</vt:lpstr>
      <vt:lpstr>Purpose</vt:lpstr>
      <vt:lpstr>Define</vt:lpstr>
      <vt:lpstr>Wear-leveling trigger event</vt:lpstr>
      <vt:lpstr>Insert free VB with sort</vt:lpstr>
      <vt:lpstr>Segmental GC</vt:lpstr>
      <vt:lpstr>Test Result</vt:lpstr>
      <vt:lpstr>How to prevent the negative effects of WAF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WAF Trends and Analysis</dc:title>
  <dc:creator>林君諺 (Spark Lin)</dc:creator>
  <cp:lastModifiedBy>林君諺</cp:lastModifiedBy>
  <cp:revision>35</cp:revision>
  <dcterms:created xsi:type="dcterms:W3CDTF">2024-08-27T02:08:34Z</dcterms:created>
  <dcterms:modified xsi:type="dcterms:W3CDTF">2024-08-29T00:55:46Z</dcterms:modified>
</cp:coreProperties>
</file>