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90" r:id="rId3"/>
    <p:sldMasterId id="2147483663" r:id="rId4"/>
  </p:sldMasterIdLst>
  <p:notesMasterIdLst>
    <p:notesMasterId r:id="rId17"/>
  </p:notesMasterIdLst>
  <p:sldIdLst>
    <p:sldId id="257" r:id="rId5"/>
    <p:sldId id="259" r:id="rId6"/>
    <p:sldId id="269" r:id="rId7"/>
    <p:sldId id="260" r:id="rId8"/>
    <p:sldId id="271" r:id="rId9"/>
    <p:sldId id="261" r:id="rId10"/>
    <p:sldId id="262" r:id="rId11"/>
    <p:sldId id="268" r:id="rId12"/>
    <p:sldId id="264" r:id="rId13"/>
    <p:sldId id="265" r:id="rId14"/>
    <p:sldId id="270" r:id="rId15"/>
    <p:sldId id="266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1D4D-E7A8-453C-A8D2-8D6D95D1467C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F66E6-DB81-4A2F-8F09-046EABF8A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66E6-DB81-4A2F-8F09-046EABF8A60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5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66E6-DB81-4A2F-8F09-046EABF8A60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3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XXXX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6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86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XXXX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500034" y="267875"/>
            <a:ext cx="6971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1.1.1  </a:t>
            </a:r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从“网页制作”到“前端开发”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486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6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XXXX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500034" y="267875"/>
            <a:ext cx="6971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1.1.1  </a:t>
            </a:r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从“网页制作”到“前端开发”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486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6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B50F-8339-4C6F-86B4-EB9AC636959B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FCA0-4F64-4CEC-8DF4-D937811CE0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B50F-8339-4C6F-86B4-EB9AC636959B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FCA0-4F64-4CEC-8DF4-D937811CE0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B50F-8339-4C6F-86B4-EB9AC636959B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FCA0-4F64-4CEC-8DF4-D937811CE0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B50F-8339-4C6F-86B4-EB9AC636959B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FCA0-4F64-4CEC-8DF4-D937811CE0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B50F-8339-4C6F-86B4-EB9AC636959B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FCA0-4F64-4CEC-8DF4-D937811CE0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B50F-8339-4C6F-86B4-EB9AC636959B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FCA0-4F64-4CEC-8DF4-D937811CE0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B50F-8339-4C6F-86B4-EB9AC636959B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FCA0-4F64-4CEC-8DF4-D937811CE0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B50F-8339-4C6F-86B4-EB9AC636959B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FCA0-4F64-4CEC-8DF4-D937811CE0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B50F-8339-4C6F-86B4-EB9AC636959B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FCA0-4F64-4CEC-8DF4-D937811CE0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B50F-8339-4C6F-86B4-EB9AC636959B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FCA0-4F64-4CEC-8DF4-D937811CE0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B50F-8339-4C6F-86B4-EB9AC636959B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FCA0-4F64-4CEC-8DF4-D937811CE0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00034" y="1339444"/>
            <a:ext cx="8215370" cy="30539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1" r:id="rId1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8B50F-8339-4C6F-86B4-EB9AC636959B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FFCA0-4F64-4CEC-8DF4-D937811CE0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7870" y="1821651"/>
            <a:ext cx="1417508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646079" y="2523401"/>
              <a:ext cx="2056649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86116" y="2357436"/>
            <a:ext cx="11850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18508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00364" y="2411015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499992" y="2209756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700" dirty="0" smtClean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简介</a:t>
            </a:r>
            <a:endParaRPr lang="zh-CN" altLang="en-US" sz="2700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62276" y="2065380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71868" y="2240935"/>
            <a:ext cx="1285884" cy="415498"/>
            <a:chOff x="4927935" y="2869839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5" y="2869839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1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96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8596" y="267875"/>
            <a:ext cx="4714908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5720" y="428610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482189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71471" y="316287"/>
            <a:ext cx="379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1.3  </a:t>
            </a:r>
            <a:r>
              <a:rPr lang="zh-CN" altLang="en-US" sz="2400" dirty="0" smtClean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初学者常见疑问</a:t>
            </a:r>
            <a:endParaRPr lang="zh-CN" altLang="en-US" sz="2400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127107"/>
            <a:ext cx="7572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 HTML</a:t>
            </a:r>
            <a:r>
              <a:rPr lang="zh-CN" altLang="en-US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入门有什么门槛吗？</a:t>
            </a:r>
            <a:endParaRPr lang="en-US" altLang="zh-CN" sz="2000" dirty="0" smtClean="0">
              <a:solidFill>
                <a:srgbClr val="C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   学习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不需要任何编程基础。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 基本掌握</a:t>
            </a:r>
            <a:r>
              <a:rPr lang="en-US" altLang="zh-CN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后，能达到什么程度？</a:t>
            </a:r>
            <a:endParaRPr lang="en-US" altLang="zh-CN" sz="2000" dirty="0" smtClean="0">
              <a:solidFill>
                <a:srgbClr val="C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   可以把一个简单网页做出来，例如一篇博文。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 HTML</a:t>
            </a:r>
            <a:r>
              <a:rPr lang="zh-CN" altLang="en-US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入门，要花多少时间？</a:t>
            </a:r>
            <a:endParaRPr lang="en-US" altLang="zh-CN" sz="2000" dirty="0" smtClean="0">
              <a:solidFill>
                <a:srgbClr val="C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    不多，一周左右就可以了。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81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1275606"/>
            <a:ext cx="648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这本书每一章后面的习题有必要做吗？</a:t>
            </a:r>
            <a:endParaRPr lang="en-US" altLang="zh-CN" sz="2000" dirty="0">
              <a:solidFill>
                <a:srgbClr val="C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   一定</a:t>
            </a:r>
            <a:r>
              <a:rPr lang="zh-CN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要认真做一遍，很多问题都是跟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真正的前端开发 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  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工作直接挂钩。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138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059582"/>
            <a:ext cx="7961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【</a:t>
            </a:r>
            <a:r>
              <a:rPr lang="zh-CN" altLang="en-US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疑问</a:t>
            </a:r>
            <a:r>
              <a:rPr lang="en-US" altLang="zh-CN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】</a:t>
            </a:r>
            <a:r>
              <a:rPr lang="zh-CN" altLang="en-US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现在都</a:t>
            </a:r>
            <a:r>
              <a:rPr lang="en-US" altLang="zh-CN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HTML5</a:t>
            </a:r>
            <a:r>
              <a:rPr lang="zh-CN" altLang="en-US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的时代了， </a:t>
            </a:r>
            <a:r>
              <a:rPr lang="en-US" altLang="zh-CN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不是被淘汰了吗，为什么还 要学</a:t>
            </a:r>
            <a:r>
              <a:rPr lang="en-US" altLang="zh-CN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呢？</a:t>
            </a:r>
            <a:endParaRPr lang="en-US" altLang="zh-CN" sz="2000" dirty="0" smtClean="0">
              <a:solidFill>
                <a:srgbClr val="C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     HTML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是从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HTML4.01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升级到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HTML5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的。其中我们常说的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指的是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HTML4.01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，而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HTML5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一般指的是相对于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HTML4.01“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新增加的内容”，并不是说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HTML4.01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被淘汰了。</a:t>
            </a:r>
            <a:r>
              <a:rPr lang="zh-CN" altLang="en-US" sz="20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准确来说，你要学的</a:t>
            </a:r>
            <a:r>
              <a:rPr lang="en-US" altLang="zh-CN" sz="20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0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其实等于</a:t>
            </a:r>
            <a:r>
              <a:rPr lang="en-US" altLang="zh-CN" sz="20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HTML4.01</a:t>
            </a:r>
            <a:r>
              <a:rPr lang="zh-CN" altLang="en-US" sz="20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加上</a:t>
            </a:r>
            <a:r>
              <a:rPr lang="en-US" altLang="zh-CN" sz="20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HTML5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1110526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教学重点</a:t>
            </a:r>
            <a:endParaRPr lang="zh-CN" altLang="en-US" sz="28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9055" y="2046630"/>
            <a:ext cx="45005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了解前端开发的基本状况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了解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是干什么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了解初学者常见的疑问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04229" y="496823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0357" y="679244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12909" y="709787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4310" y="536144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.1  </a:t>
            </a:r>
            <a:r>
              <a:rPr lang="zh-CN" altLang="en-US" sz="2400" dirty="0" smtClean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前端技术简介</a:t>
            </a:r>
            <a:endParaRPr lang="zh-CN" altLang="en-US" sz="2400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755576" y="1275606"/>
            <a:ext cx="7436954" cy="3482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了解网站开发的基础知识，对于你以后网站开发之路如何走、该学习哪些东西，是非常重要的。同时，也避免你走太多的弯路。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11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67544" y="627534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1</a:t>
            </a:r>
            <a:r>
              <a:rPr lang="zh-CN" altLang="en-US" sz="24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、</a:t>
            </a:r>
            <a:r>
              <a:rPr lang="en-US" sz="24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zh-CN" altLang="en-US" sz="24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从“网页制作”到“前端开发”</a:t>
            </a:r>
            <a:endParaRPr lang="zh-CN" altLang="en-US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971600" y="1131590"/>
            <a:ext cx="7738486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Web1.0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时代的“网页制作”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buNone/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    网页制作是</a:t>
            </a:r>
            <a:r>
              <a:rPr 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Web1.0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时代（即</a:t>
            </a:r>
            <a:r>
              <a:rPr 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2005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年之前）的产物，那个 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buNone/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    时候的网页主要是静态页面。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Web2.0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时代的“前端开发”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buNone/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    现在常说的“前端开发”是从“网页制作”演变而来的。“</a:t>
            </a:r>
            <a:r>
              <a:rPr lang="zh-CN" altLang="en-US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网页</a:t>
            </a:r>
            <a:endParaRPr lang="en-US" altLang="zh-CN" sz="2000" dirty="0" smtClean="0">
              <a:solidFill>
                <a:srgbClr val="C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   </a:t>
            </a:r>
            <a:r>
              <a:rPr lang="zh-CN" altLang="en-US" sz="2000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三剑客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”这个开发组合已经被舍弃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9450" y="1419622"/>
            <a:ext cx="27051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067944" y="30665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网页三剑客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66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67544" y="627534"/>
            <a:ext cx="8143932" cy="482207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2</a:t>
            </a:r>
            <a:r>
              <a:rPr lang="zh-CN" altLang="en-US" sz="24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、从“前端开发”到“后端开发”</a:t>
            </a:r>
            <a:endParaRPr lang="zh-CN" altLang="en-US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827584" y="1131590"/>
            <a:ext cx="8143932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前端开发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（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1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）前端开发最核心的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3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个技术：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、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CSS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、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JavaScript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；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（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2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）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是网页的结构，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CSS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是网页的外观，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JavaScript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是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  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网页的行为；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后端开发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buNone/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（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1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）常见后端开发技术：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PHP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、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JSP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、</a:t>
            </a: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ASP.NET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45735" y="699542"/>
            <a:ext cx="8143932" cy="482207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学习路线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5723" y="1131590"/>
            <a:ext cx="7532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HTML </a:t>
            </a:r>
            <a:r>
              <a:rPr lang="zh-CN" alt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→ 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CSS </a:t>
            </a:r>
            <a:r>
              <a:rPr lang="zh-CN" alt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→ 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JavaScript </a:t>
            </a:r>
            <a:r>
              <a:rPr lang="zh-CN" alt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→ 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jQuery </a:t>
            </a:r>
            <a:r>
              <a:rPr lang="zh-CN" alt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→ 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CSS3 </a:t>
            </a:r>
            <a:r>
              <a:rPr lang="zh-CN" alt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→ 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HTML5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→ 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ES6</a:t>
            </a:r>
            <a:r>
              <a:rPr lang="zh-CN" alt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Webpack</a:t>
            </a:r>
            <a:r>
              <a:rPr lang="zh-CN" alt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Vue.js</a:t>
            </a:r>
            <a:r>
              <a:rPr lang="zh-CN" alt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等等</a:t>
            </a:r>
            <a:endParaRPr lang="zh-CN" altLang="en-US" sz="2000" dirty="0">
              <a:solidFill>
                <a:srgbClr val="0070C0"/>
              </a:solidFill>
              <a:latin typeface="Consolas" panose="020B0609020204030204" pitchFamily="49" charset="0"/>
              <a:cs typeface="Times New Roman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3628" y="2211710"/>
            <a:ext cx="3524556" cy="251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8596" y="440176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5720" y="600911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654490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71472" y="488588"/>
            <a:ext cx="335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1.2  </a:t>
            </a:r>
            <a:r>
              <a:rPr lang="zh-CN" altLang="en-US" sz="2400" dirty="0" smtClean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什么是</a:t>
            </a:r>
            <a:r>
              <a:rPr lang="en-US" altLang="zh-CN" sz="2400" dirty="0" smtClean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endParaRPr lang="zh-CN" altLang="en-US" sz="2400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6" y="1069865"/>
            <a:ext cx="8416243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全称是“</a:t>
            </a:r>
            <a:r>
              <a:rPr lang="en-US" altLang="zh-CN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Hyper Text Markup Language</a:t>
            </a:r>
            <a:r>
              <a:rPr lang="zh-CN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（超文本 标记语言）”，它是网页的标准语言。</a:t>
            </a:r>
            <a:r>
              <a:rPr lang="en-US" altLang="zh-CN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并不是一门编程语言，而是一门描述性的标记语言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学习</a:t>
            </a:r>
            <a:r>
              <a:rPr lang="en-US" altLang="zh-CN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，就是学习各种标签，学习网页的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“骨架”。</a:t>
            </a:r>
            <a:endParaRPr lang="zh-CN" altLang="en-US" sz="2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我们也把“标签”说成“元素”，例如“</a:t>
            </a:r>
            <a:r>
              <a:rPr lang="en-US" altLang="zh-CN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p</a:t>
            </a:r>
            <a:r>
              <a:rPr lang="zh-CN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标签”说成“</a:t>
            </a:r>
            <a:r>
              <a:rPr lang="en-US" altLang="zh-CN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p</a:t>
            </a:r>
            <a:r>
              <a:rPr lang="zh-CN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元素”。标签和元素，其实说的是一个意思，仅仅是叫法不同罢了。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03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259632" y="1203598"/>
            <a:ext cx="6840760" cy="3168352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语法：</a:t>
            </a:r>
            <a:endParaRPr lang="en-US" altLang="zh-CN" sz="20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标签符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内容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标签符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endParaRPr lang="zh-CN" altLang="en-US" sz="2000" dirty="0" smtClean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zh-CN" altLang="en-US" sz="20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说明：</a:t>
            </a:r>
            <a:endParaRPr lang="en-US" altLang="zh-CN" sz="2000" b="1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buNone/>
            </a:pP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   标签成对出现，有一个“开始符号”和一个“结束符号”</a:t>
            </a:r>
            <a:endParaRPr lang="en-US" altLang="zh-CN" sz="2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    </a:t>
            </a:r>
            <a:r>
              <a:rPr lang="zh-CN" altLang="en-US" sz="2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例如：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em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绿叶学习网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em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endParaRPr lang="en-US" altLang="zh-CN" sz="2000" dirty="0" smtClean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320</TotalTime>
  <Words>536</Words>
  <Application>Microsoft Office PowerPoint</Application>
  <PresentationFormat>全屏显示(16:9)</PresentationFormat>
  <Paragraphs>49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Office 主题</vt:lpstr>
      <vt:lpstr>1_Office 主题</vt:lpstr>
      <vt:lpstr>2_Office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helicopter</cp:lastModifiedBy>
  <cp:revision>50</cp:revision>
  <dcterms:created xsi:type="dcterms:W3CDTF">2017-08-10T02:20:33Z</dcterms:created>
  <dcterms:modified xsi:type="dcterms:W3CDTF">2019-04-16T01:48:34Z</dcterms:modified>
</cp:coreProperties>
</file>