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苹方 中等" panose="020B0400000000000000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苹方 中等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苹方 中等" panose="020B0400000000000000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苹方 中等" panose="020B0400000000000000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35696" y="1847541"/>
            <a:ext cx="1572536" cy="1542434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3" y="2089543"/>
            <a:ext cx="3894951" cy="6975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anose="020B0400000000000000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75856" y="2357436"/>
            <a:ext cx="12876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2357436"/>
            <a:ext cx="130906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2400424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97602" y="2184378"/>
            <a:ext cx="2629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框架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194114" y="2089544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77523" y="2272325"/>
            <a:ext cx="1440159" cy="422388"/>
            <a:chOff x="4941894" y="2884106"/>
            <a:chExt cx="842141" cy="645072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41894" y="2894628"/>
              <a:ext cx="842141" cy="63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anose="020B0400000000000000" pitchFamily="34" charset="-122"/>
                </a:rPr>
                <a:t>第</a:t>
              </a:r>
              <a:r>
                <a:rPr lang="en-US" altLang="zh-CN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anose="020B0400000000000000" pitchFamily="34" charset="-122"/>
                </a:rPr>
                <a:t>10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anose="020B0400000000000000" pitchFamily="34" charset="-122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  <a:ea typeface="苹方 中等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704" y="1707654"/>
            <a:ext cx="2536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苹方 中等" panose="020B0400000000000000" pitchFamily="34" charset="-122"/>
              </a:rPr>
              <a:t>教学重点</a:t>
            </a:r>
            <a:endParaRPr lang="zh-CN" altLang="en-US" sz="2400" b="1" dirty="0">
              <a:ea typeface="苹方 中等" panose="020B0400000000000000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7824" y="2427734"/>
            <a:ext cx="4500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anose="020B0400000000000000" pitchFamily="34" charset="-122"/>
              </a:rPr>
              <a:t>   掌握</a:t>
            </a:r>
            <a:r>
              <a:rPr lang="en-US" altLang="zh-CN" sz="2000" dirty="0" err="1" smtClean="0">
                <a:ea typeface="苹方 中等" panose="020B0400000000000000" pitchFamily="34" charset="-122"/>
              </a:rPr>
              <a:t>iframe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标签</a:t>
            </a:r>
            <a:endParaRPr lang="zh-CN" altLang="en-US" sz="2000" dirty="0"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45042" y="97737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71170" y="115979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7904" y="119034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-160878" y="1025979"/>
            <a:ext cx="38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 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45042" y="1851670"/>
            <a:ext cx="8344235" cy="14581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000" dirty="0" smtClean="0"/>
              <a:t>在</a:t>
            </a:r>
            <a:r>
              <a:rPr lang="en-US" altLang="zh-CN" sz="2000" dirty="0"/>
              <a:t>HTML</a:t>
            </a:r>
            <a:r>
              <a:rPr lang="zh-CN" altLang="zh-CN" sz="2000" dirty="0"/>
              <a:t>中，我们可以使用</a:t>
            </a:r>
            <a:r>
              <a:rPr lang="en-US" altLang="zh-CN" sz="2000" dirty="0" err="1"/>
              <a:t>iframe</a:t>
            </a:r>
            <a:r>
              <a:rPr lang="zh-CN" altLang="zh-CN" sz="2000" dirty="0"/>
              <a:t>标签来实现一个内嵌</a:t>
            </a:r>
            <a:r>
              <a:rPr lang="zh-CN" altLang="zh-CN" sz="2000" dirty="0" smtClean="0"/>
              <a:t>框架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en-US" altLang="zh-CN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084421" y="3129812"/>
            <a:ext cx="7476727" cy="407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&lt;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iframe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src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="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链接地址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" width="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数值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" height="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数值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"&gt;&lt;/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iframe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&gt;</a:t>
            </a:r>
            <a:endParaRPr lang="zh-CN" altLang="en-US" dirty="0">
              <a:latin typeface="Consolas" panose="020B0609020204030204" pitchFamily="49" charset="0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467544" y="444529"/>
            <a:ext cx="8143932" cy="4822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400" b="1" dirty="0" smtClean="0"/>
              <a:t>练习题</a:t>
            </a:r>
            <a:endParaRPr lang="zh-CN" altLang="en-US" sz="2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67544" y="857767"/>
            <a:ext cx="8786842" cy="4266474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zh-CN" sz="2000" b="1" dirty="0"/>
              <a:t>一、单选题</a:t>
            </a:r>
            <a:endParaRPr lang="zh-CN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1</a:t>
            </a:r>
            <a:r>
              <a:rPr lang="zh-CN" altLang="zh-CN" sz="2000" dirty="0"/>
              <a:t>、下面有关框架的说法中，正确的是（ </a:t>
            </a:r>
            <a:r>
              <a:rPr lang="en-US" altLang="zh-CN" sz="2000" dirty="0" smtClean="0"/>
              <a:t>    </a:t>
            </a:r>
            <a:r>
              <a:rPr lang="zh-CN" altLang="zh-CN" sz="2000" dirty="0" smtClean="0"/>
              <a:t>）</a:t>
            </a:r>
            <a:r>
              <a:rPr lang="zh-CN" altLang="zh-CN" sz="2000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    </a:t>
            </a:r>
            <a:r>
              <a:rPr lang="en-US" altLang="zh-CN" sz="2000" dirty="0"/>
              <a:t>A. </a:t>
            </a:r>
            <a:r>
              <a:rPr lang="zh-CN" altLang="zh-CN" sz="2000" dirty="0"/>
              <a:t>我们一般使用</a:t>
            </a:r>
            <a:r>
              <a:rPr lang="en-US" altLang="zh-CN" sz="2000" dirty="0"/>
              <a:t>frameset</a:t>
            </a:r>
            <a:r>
              <a:rPr lang="zh-CN" altLang="zh-CN" sz="2000" dirty="0"/>
              <a:t>标签来实现在一个页面中嵌入两外一个页面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</a:t>
            </a:r>
            <a:r>
              <a:rPr lang="en-US" altLang="zh-CN" sz="2000" dirty="0" smtClean="0"/>
              <a:t>      </a:t>
            </a:r>
            <a:r>
              <a:rPr lang="en-US" altLang="zh-CN" sz="2000" dirty="0"/>
              <a:t>B. </a:t>
            </a:r>
            <a:r>
              <a:rPr lang="zh-CN" altLang="zh-CN" sz="2000" dirty="0"/>
              <a:t>一般使用</a:t>
            </a:r>
            <a:r>
              <a:rPr lang="en-US" altLang="zh-CN" sz="2000" dirty="0" err="1"/>
              <a:t>href</a:t>
            </a:r>
            <a:r>
              <a:rPr lang="zh-CN" altLang="zh-CN" sz="2000" dirty="0"/>
              <a:t>属性来定义</a:t>
            </a:r>
            <a:r>
              <a:rPr lang="en-US" altLang="zh-CN" sz="2000" dirty="0" err="1"/>
              <a:t>iframe</a:t>
            </a:r>
            <a:r>
              <a:rPr lang="zh-CN" altLang="zh-CN" sz="2000" dirty="0"/>
              <a:t>的链接地址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    </a:t>
            </a:r>
            <a:r>
              <a:rPr lang="en-US" altLang="zh-CN" sz="2000" dirty="0"/>
              <a:t>C. </a:t>
            </a:r>
            <a:r>
              <a:rPr lang="zh-CN" altLang="zh-CN" sz="2000" dirty="0"/>
              <a:t>可以使用</a:t>
            </a:r>
            <a:r>
              <a:rPr lang="en-US" altLang="zh-CN" sz="2000" dirty="0"/>
              <a:t>width</a:t>
            </a:r>
            <a:r>
              <a:rPr lang="zh-CN" altLang="zh-CN" sz="2000" dirty="0"/>
              <a:t>和</a:t>
            </a:r>
            <a:r>
              <a:rPr lang="en-US" altLang="zh-CN" sz="2000" dirty="0"/>
              <a:t>height</a:t>
            </a:r>
            <a:r>
              <a:rPr lang="zh-CN" altLang="zh-CN" sz="2000" dirty="0"/>
              <a:t>来分别定义</a:t>
            </a:r>
            <a:r>
              <a:rPr lang="en-US" altLang="zh-CN" sz="2000" dirty="0" err="1"/>
              <a:t>iframe</a:t>
            </a:r>
            <a:r>
              <a:rPr lang="zh-CN" altLang="zh-CN" sz="2000" dirty="0"/>
              <a:t>的宽度和高度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    </a:t>
            </a:r>
            <a:r>
              <a:rPr lang="en-US" altLang="zh-CN" sz="2000" dirty="0"/>
              <a:t>D. </a:t>
            </a:r>
            <a:r>
              <a:rPr lang="en-US" altLang="zh-CN" sz="2000" dirty="0" err="1"/>
              <a:t>iframe</a:t>
            </a:r>
            <a:r>
              <a:rPr lang="zh-CN" altLang="zh-CN" sz="2000" dirty="0"/>
              <a:t>标签在</a:t>
            </a:r>
            <a:r>
              <a:rPr lang="en-US" altLang="zh-CN" sz="2000" dirty="0"/>
              <a:t>HTML5</a:t>
            </a:r>
            <a:r>
              <a:rPr lang="zh-CN" altLang="zh-CN" sz="2000" dirty="0"/>
              <a:t>标准中已经被废弃了，现在使用的都是</a:t>
            </a:r>
            <a:r>
              <a:rPr lang="en-US" altLang="zh-CN" sz="2000" dirty="0"/>
              <a:t>frame</a:t>
            </a:r>
            <a:r>
              <a:rPr lang="zh-CN" altLang="zh-CN" sz="2000" dirty="0"/>
              <a:t>标签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8114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138</Words>
  <Application>Microsoft Office PowerPoint</Application>
  <PresentationFormat>全屏显示(16:9)</PresentationFormat>
  <Paragraphs>15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23</cp:revision>
  <dcterms:created xsi:type="dcterms:W3CDTF">2017-08-11T01:38:56Z</dcterms:created>
  <dcterms:modified xsi:type="dcterms:W3CDTF">2019-04-16T01:48:20Z</dcterms:modified>
</cp:coreProperties>
</file>