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72" autoAdjust="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58602" y="1821651"/>
            <a:ext cx="1559139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86116" y="2357436"/>
            <a:ext cx="11850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18508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00364" y="2411015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86249" y="2180600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开发工具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41605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66576" y="2240934"/>
            <a:ext cx="1285884" cy="415498"/>
            <a:chOff x="4924469" y="2869837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4469" y="2869837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9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631" y="1059582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429" y="1894556"/>
            <a:ext cx="62646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了解为什么不用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Dreamweaver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界面操作方式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err="1" smtClean="0">
                <a:ea typeface="苹方 中等" panose="020B0400000000000000" pitchFamily="34" charset="-122"/>
              </a:rPr>
              <a:t>HBuilder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的使用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501651"/>
            <a:ext cx="371135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662386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71596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95136" y="556481"/>
            <a:ext cx="292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57158" y="1198171"/>
            <a:ext cx="814393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前端开发工具：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D</a:t>
            </a:r>
            <a:r>
              <a:rPr lang="en-US" sz="2000" dirty="0" smtClean="0"/>
              <a:t>reamweaver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Sublime Text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Atom</a:t>
            </a:r>
            <a:r>
              <a:rPr lang="zh-CN" altLang="en-US" sz="2000" dirty="0" smtClean="0"/>
              <a:t>、</a:t>
            </a:r>
            <a:r>
              <a:rPr lang="en-US" sz="2000" dirty="0" err="1" smtClean="0"/>
              <a:t>HBuilder</a:t>
            </a:r>
            <a:r>
              <a:rPr lang="zh-CN" altLang="en-US" sz="2000" dirty="0" smtClean="0"/>
              <a:t>、</a:t>
            </a:r>
            <a:r>
              <a:rPr lang="en-US" sz="2000" dirty="0" err="1" smtClean="0"/>
              <a:t>Vscode</a:t>
            </a:r>
            <a:r>
              <a:rPr lang="zh-CN" altLang="en-US" sz="2000" dirty="0" smtClean="0"/>
              <a:t>，新手推荐</a:t>
            </a:r>
            <a:r>
              <a:rPr lang="en-US" altLang="zh-CN" sz="2000" dirty="0" err="1" smtClean="0"/>
              <a:t>HBuilder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为什么不用</a:t>
            </a:r>
            <a:r>
              <a:rPr lang="en-US" altLang="zh-CN" sz="2000" dirty="0" smtClean="0"/>
              <a:t> Dreamweaver</a:t>
            </a:r>
            <a:r>
              <a:rPr lang="zh-CN" altLang="en-US" sz="2000" dirty="0" smtClean="0"/>
              <a:t>界面操作？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 冗余代码过多，网站可读性和可维护性非常差，在真正的前端开发工作，不会用这种方式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918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771551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43054" y="364053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图</a:t>
            </a:r>
            <a:r>
              <a:rPr lang="en-US" altLang="zh-CN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  </a:t>
            </a:r>
            <a:r>
              <a:rPr lang="zh-CN" altLang="en-US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不推荐使用</a:t>
            </a:r>
            <a:r>
              <a:rPr lang="en-US" altLang="zh-CN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Dreamweaver</a:t>
            </a:r>
            <a:r>
              <a:rPr lang="zh-CN" altLang="en-US" dirty="0" smtClean="0">
                <a:solidFill>
                  <a:srgbClr val="C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界面操作</a:t>
            </a:r>
            <a:endParaRPr lang="zh-CN" altLang="en-US" dirty="0">
              <a:solidFill>
                <a:srgbClr val="C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49531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656047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70962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7896" y="532952"/>
            <a:ext cx="362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3878" y="1431035"/>
            <a:ext cx="8416243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详细步骤请看课本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918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全屏显示(16:9)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helicopter</cp:lastModifiedBy>
  <cp:revision>11</cp:revision>
  <dcterms:created xsi:type="dcterms:W3CDTF">2017-08-10T06:28:42Z</dcterms:created>
  <dcterms:modified xsi:type="dcterms:W3CDTF">2019-06-04T15:40:54Z</dcterms:modified>
</cp:coreProperties>
</file>