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7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7" y="216788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63697" y="2080121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8337" y="2272326"/>
            <a:ext cx="1440159" cy="425169"/>
            <a:chOff x="4930675" y="2884106"/>
            <a:chExt cx="842141" cy="649319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30675" y="2898876"/>
              <a:ext cx="842141" cy="63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5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928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4170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7225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30155"/>
            <a:ext cx="475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 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96830" y="1372680"/>
            <a:ext cx="8143932" cy="11881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学习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的目的：</a:t>
            </a:r>
            <a:r>
              <a:rPr lang="zh-CN" altLang="zh-CN" sz="2000" dirty="0">
                <a:solidFill>
                  <a:srgbClr val="C00000"/>
                </a:solidFill>
              </a:rPr>
              <a:t>在你需要的地方能否用到正确的语义化</a:t>
            </a:r>
            <a:r>
              <a:rPr lang="zh-CN" altLang="zh-CN" sz="2000" dirty="0" smtClean="0">
                <a:solidFill>
                  <a:srgbClr val="C00000"/>
                </a:solidFill>
              </a:rPr>
              <a:t>标签</a:t>
            </a:r>
            <a:r>
              <a:rPr lang="zh-CN" altLang="en-US" sz="2000" dirty="0" smtClean="0">
                <a:solidFill>
                  <a:srgbClr val="C00000"/>
                </a:solidFill>
              </a:rPr>
              <a:t>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语义化的作用：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95158" y="2438120"/>
            <a:ext cx="3153427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提高可读性和可维护性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搜索引擎优化（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SEO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）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1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529667"/>
            <a:ext cx="3429144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div&gt;1.HTML&lt;/div&gt;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div&gt;2.CSS&lt;/div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div&gt;3.JavaScript&lt;/div&gt;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div&gt;4.jQuery&lt;/div&gt;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div&gt;5.Vue.js&lt;/div&gt;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7" y="1329612"/>
            <a:ext cx="3570208" cy="3274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ol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type=“1”&gt;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  &lt;li&gt;HTML&lt;/li&gt;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   &lt;li&gt;CSS&lt;/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   &lt;li&gt;JavaScript&lt;/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li&gt;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jQuery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&lt;/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li&gt;Vue.js&lt;/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li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ol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&gt;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0436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苹方 中等" panose="020B0400000000000000" pitchFamily="34" charset="-122"/>
              </a:rPr>
              <a:t>没有语义化：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843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苹方 中等" panose="020B0400000000000000" pitchFamily="34" charset="-122"/>
              </a:rPr>
              <a:t>语义化：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6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57158" y="789552"/>
            <a:ext cx="8786842" cy="426647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400" b="1" dirty="0"/>
              <a:t>一、单选题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r>
              <a:rPr lang="zh-CN" altLang="zh-CN" dirty="0"/>
              <a:t>、在下面几种列表形式中，哪一种在</a:t>
            </a:r>
            <a:r>
              <a:rPr lang="en-US" altLang="zh-CN" dirty="0"/>
              <a:t>HTML5</a:t>
            </a:r>
            <a:r>
              <a:rPr lang="zh-CN" altLang="zh-CN" dirty="0"/>
              <a:t>中已经被废弃了。（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A. </a:t>
            </a:r>
            <a:r>
              <a:rPr lang="zh-CN" altLang="zh-CN" dirty="0"/>
              <a:t>有序列表</a:t>
            </a:r>
            <a:r>
              <a:rPr lang="en-US" altLang="zh-CN" dirty="0" err="1"/>
              <a:t>ol</a:t>
            </a:r>
            <a:r>
              <a:rPr lang="en-US" altLang="zh-CN" dirty="0"/>
              <a:t>                   </a:t>
            </a:r>
            <a:r>
              <a:rPr lang="en-US" altLang="zh-CN" dirty="0" smtClean="0"/>
              <a:t>            </a:t>
            </a:r>
            <a:r>
              <a:rPr lang="en-US" altLang="zh-CN" dirty="0"/>
              <a:t>B.</a:t>
            </a:r>
            <a:r>
              <a:rPr lang="zh-CN" altLang="zh-CN" dirty="0"/>
              <a:t>无序列表</a:t>
            </a:r>
            <a:r>
              <a:rPr lang="en-US" altLang="zh-CN" dirty="0" err="1"/>
              <a:t>ul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C</a:t>
            </a:r>
            <a:r>
              <a:rPr lang="en-US" altLang="zh-CN" dirty="0"/>
              <a:t>. </a:t>
            </a:r>
            <a:r>
              <a:rPr lang="zh-CN" altLang="zh-CN" dirty="0"/>
              <a:t>定义列表</a:t>
            </a:r>
            <a:r>
              <a:rPr lang="en-US" altLang="zh-CN" dirty="0"/>
              <a:t>dl                  </a:t>
            </a:r>
            <a:r>
              <a:rPr lang="en-US" altLang="zh-CN" dirty="0" smtClean="0"/>
              <a:t>             </a:t>
            </a:r>
            <a:r>
              <a:rPr lang="en-US" altLang="zh-CN" dirty="0"/>
              <a:t>C.</a:t>
            </a:r>
            <a:r>
              <a:rPr lang="zh-CN" altLang="zh-CN" dirty="0"/>
              <a:t>目录列表</a:t>
            </a:r>
            <a:r>
              <a:rPr lang="en-US" altLang="zh-CN" dirty="0" err="1"/>
              <a:t>dir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2</a:t>
            </a:r>
            <a:r>
              <a:rPr lang="zh-CN" altLang="zh-CN" dirty="0"/>
              <a:t>、下面哪种列表我们在实际开发中是用得最多的？（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A. </a:t>
            </a:r>
            <a:r>
              <a:rPr lang="zh-CN" altLang="zh-CN" dirty="0"/>
              <a:t>有序列表</a:t>
            </a:r>
            <a:r>
              <a:rPr lang="en-US" altLang="zh-CN" dirty="0" err="1"/>
              <a:t>ol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             </a:t>
            </a:r>
            <a:r>
              <a:rPr lang="en-US" altLang="zh-CN" dirty="0"/>
              <a:t>B.</a:t>
            </a:r>
            <a:r>
              <a:rPr lang="zh-CN" altLang="zh-CN" dirty="0"/>
              <a:t>无序列表</a:t>
            </a:r>
            <a:r>
              <a:rPr lang="en-US" altLang="zh-CN" dirty="0" err="1"/>
              <a:t>ul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C. </a:t>
            </a:r>
            <a:r>
              <a:rPr lang="zh-CN" altLang="zh-CN" dirty="0"/>
              <a:t>定义列表</a:t>
            </a:r>
            <a:r>
              <a:rPr lang="en-US" altLang="zh-CN" dirty="0"/>
              <a:t>dl                  </a:t>
            </a:r>
            <a:r>
              <a:rPr lang="en-US" altLang="zh-CN" dirty="0" smtClean="0"/>
              <a:t>             </a:t>
            </a:r>
            <a:r>
              <a:rPr lang="en-US" altLang="zh-CN" dirty="0"/>
              <a:t>C.</a:t>
            </a:r>
            <a:r>
              <a:rPr lang="zh-CN" altLang="zh-CN" dirty="0"/>
              <a:t>目录列表</a:t>
            </a:r>
            <a:r>
              <a:rPr lang="en-US" altLang="zh-CN" dirty="0" err="1"/>
              <a:t>dir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3</a:t>
            </a:r>
            <a:r>
              <a:rPr lang="zh-CN" altLang="zh-CN" dirty="0"/>
              <a:t>、下面有关</a:t>
            </a:r>
            <a:r>
              <a:rPr lang="en-US" altLang="zh-CN" dirty="0" err="1"/>
              <a:t>ul</a:t>
            </a:r>
            <a:r>
              <a:rPr lang="zh-CN" altLang="zh-CN" dirty="0"/>
              <a:t>元素说法不正确的是（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A</a:t>
            </a:r>
            <a:r>
              <a:rPr lang="en-US" altLang="zh-CN" dirty="0"/>
              <a:t>. </a:t>
            </a:r>
            <a:r>
              <a:rPr lang="en-US" altLang="zh-CN" dirty="0" err="1"/>
              <a:t>ul</a:t>
            </a:r>
            <a:r>
              <a:rPr lang="zh-CN" altLang="zh-CN" dirty="0"/>
              <a:t>元素的子元素只能是</a:t>
            </a:r>
            <a:r>
              <a:rPr lang="en-US" altLang="zh-CN" dirty="0"/>
              <a:t>li</a:t>
            </a:r>
            <a:r>
              <a:rPr lang="zh-CN" altLang="zh-CN" dirty="0"/>
              <a:t>，不能是其他元素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B. </a:t>
            </a:r>
            <a:r>
              <a:rPr lang="en-US" altLang="zh-CN" dirty="0" err="1"/>
              <a:t>ul</a:t>
            </a:r>
            <a:r>
              <a:rPr lang="zh-CN" altLang="zh-CN" dirty="0"/>
              <a:t>元素内部的文本，只能在</a:t>
            </a:r>
            <a:r>
              <a:rPr lang="en-US" altLang="zh-CN" dirty="0"/>
              <a:t>li</a:t>
            </a:r>
            <a:r>
              <a:rPr lang="zh-CN" altLang="zh-CN" dirty="0"/>
              <a:t>元素内部添加，不能在</a:t>
            </a:r>
            <a:r>
              <a:rPr lang="en-US" altLang="zh-CN" dirty="0"/>
              <a:t>li</a:t>
            </a:r>
            <a:r>
              <a:rPr lang="zh-CN" altLang="zh-CN" dirty="0"/>
              <a:t>元素外部添加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C. </a:t>
            </a:r>
            <a:r>
              <a:rPr lang="zh-CN" altLang="zh-CN" dirty="0"/>
              <a:t>绝大多数列表都是使用</a:t>
            </a:r>
            <a:r>
              <a:rPr lang="en-US" altLang="zh-CN" dirty="0" err="1"/>
              <a:t>ul</a:t>
            </a:r>
            <a:r>
              <a:rPr lang="zh-CN" altLang="zh-CN" dirty="0"/>
              <a:t>元素来实现，而不是</a:t>
            </a:r>
            <a:r>
              <a:rPr lang="en-US" altLang="zh-CN" dirty="0" err="1"/>
              <a:t>ol</a:t>
            </a:r>
            <a:r>
              <a:rPr lang="zh-CN" altLang="zh-CN" dirty="0"/>
              <a:t>元素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D. </a:t>
            </a:r>
            <a:r>
              <a:rPr lang="zh-CN" altLang="zh-CN" dirty="0"/>
              <a:t>我们可以在</a:t>
            </a:r>
            <a:r>
              <a:rPr lang="en-US" altLang="zh-CN" dirty="0" err="1"/>
              <a:t>ul</a:t>
            </a:r>
            <a:r>
              <a:rPr lang="zh-CN" altLang="zh-CN" dirty="0"/>
              <a:t>元素中直接插入</a:t>
            </a:r>
            <a:r>
              <a:rPr lang="en-US" altLang="zh-CN" dirty="0"/>
              <a:t>div</a:t>
            </a:r>
            <a:r>
              <a:rPr lang="zh-CN" altLang="zh-CN" dirty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627534"/>
            <a:ext cx="8136904" cy="4266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 4</a:t>
            </a:r>
            <a:r>
              <a:rPr lang="zh-CN" altLang="zh-CN" sz="2200" dirty="0"/>
              <a:t>、下面有关</a:t>
            </a:r>
            <a:r>
              <a:rPr lang="en-US" altLang="zh-CN" sz="2200" dirty="0"/>
              <a:t>HTML</a:t>
            </a:r>
            <a:r>
              <a:rPr lang="zh-CN" altLang="zh-CN" sz="2200" dirty="0"/>
              <a:t>语义化不正确的是</a:t>
            </a:r>
            <a:r>
              <a:rPr lang="zh-CN" altLang="zh-CN" sz="2200" dirty="0" smtClean="0"/>
              <a:t>（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 </a:t>
            </a:r>
            <a:r>
              <a:rPr lang="zh-CN" altLang="zh-CN" sz="2200" dirty="0"/>
              <a:t>）。</a:t>
            </a: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A</a:t>
            </a:r>
            <a:r>
              <a:rPr lang="en-US" altLang="zh-CN" sz="2200" dirty="0"/>
              <a:t>. </a:t>
            </a:r>
            <a:r>
              <a:rPr lang="zh-CN" altLang="zh-CN" sz="2200" dirty="0"/>
              <a:t>对于大多数标签实现的效果，我们完全可以使用</a:t>
            </a:r>
            <a:r>
              <a:rPr lang="en-US" altLang="zh-CN" sz="2200" dirty="0"/>
              <a:t>div</a:t>
            </a:r>
            <a:r>
              <a:rPr lang="zh-CN" altLang="zh-CN" sz="2200" dirty="0"/>
              <a:t>和</a:t>
            </a:r>
            <a:r>
              <a:rPr lang="en-US" altLang="zh-CN" sz="2200" dirty="0"/>
              <a:t>span</a:t>
            </a:r>
            <a:r>
              <a:rPr lang="zh-CN" altLang="zh-CN" sz="2200" dirty="0"/>
              <a:t>来代替实现</a:t>
            </a:r>
          </a:p>
          <a:p>
            <a:pPr marL="0" indent="0">
              <a:buNone/>
            </a:pPr>
            <a:r>
              <a:rPr lang="en-US" altLang="zh-CN" sz="2200" dirty="0"/>
              <a:t>    B. </a:t>
            </a:r>
            <a:r>
              <a:rPr lang="zh-CN" altLang="zh-CN" sz="2200" dirty="0"/>
              <a:t>学习</a:t>
            </a:r>
            <a:r>
              <a:rPr lang="en-US" altLang="zh-CN" sz="2200" dirty="0"/>
              <a:t>HTML</a:t>
            </a:r>
            <a:r>
              <a:rPr lang="zh-CN" altLang="zh-CN" sz="2200" dirty="0"/>
              <a:t>目的在于：在需要的地方，用正确的标签</a:t>
            </a:r>
          </a:p>
          <a:p>
            <a:pPr marL="0" indent="0">
              <a:buNone/>
            </a:pPr>
            <a:r>
              <a:rPr lang="en-US" altLang="zh-CN" sz="2200" dirty="0"/>
              <a:t>    C. </a:t>
            </a:r>
            <a:r>
              <a:rPr lang="zh-CN" altLang="zh-CN" sz="2200" dirty="0"/>
              <a:t>语义化对于搜索引擎优化来说是非常重要的</a:t>
            </a:r>
          </a:p>
          <a:p>
            <a:pPr marL="0" indent="0">
              <a:buNone/>
            </a:pPr>
            <a:r>
              <a:rPr lang="en-US" altLang="zh-CN" sz="2200" dirty="0"/>
              <a:t>    D. </a:t>
            </a:r>
            <a:r>
              <a:rPr lang="zh-CN" altLang="zh-CN" sz="2200" dirty="0"/>
              <a:t>语义化目的在于提高可读性和</a:t>
            </a:r>
            <a:r>
              <a:rPr lang="zh-CN" altLang="zh-CN" sz="2200" dirty="0" smtClean="0"/>
              <a:t>可维护性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1276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555526"/>
            <a:ext cx="8786842" cy="4266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b="1" dirty="0" smtClean="0"/>
              <a:t>二</a:t>
            </a:r>
            <a:r>
              <a:rPr lang="zh-CN" altLang="zh-CN" sz="2000" b="1" dirty="0"/>
              <a:t>、编程题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下图是</a:t>
            </a:r>
            <a:r>
              <a:rPr lang="zh-CN" altLang="zh-CN" sz="2000" dirty="0"/>
              <a:t>一个问卷调查网页，请制作出来。要求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）大标题用</a:t>
            </a:r>
            <a:r>
              <a:rPr lang="en-US" altLang="zh-CN" sz="2000" dirty="0"/>
              <a:t>h1</a:t>
            </a:r>
            <a:r>
              <a:rPr lang="zh-CN" altLang="zh-CN" sz="2000" dirty="0"/>
              <a:t>标签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）小题目用</a:t>
            </a:r>
            <a:r>
              <a:rPr lang="en-US" altLang="zh-CN" sz="2000" dirty="0"/>
              <a:t>h3</a:t>
            </a:r>
            <a:r>
              <a:rPr lang="zh-CN" altLang="zh-CN" sz="2000" dirty="0"/>
              <a:t>标签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）前两个问题使用有序列表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）最后一个问题使用无序列表。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4048" y="1635646"/>
            <a:ext cx="3528392" cy="2756111"/>
            <a:chOff x="5004048" y="1635646"/>
            <a:chExt cx="3528392" cy="2756111"/>
          </a:xfrm>
        </p:grpSpPr>
        <p:pic>
          <p:nvPicPr>
            <p:cNvPr id="5" name="图片 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4048" y="1635646"/>
              <a:ext cx="3528392" cy="2756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5652120" y="1851670"/>
              <a:ext cx="60860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7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131590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995686"/>
            <a:ext cx="5760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3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种列表：有序列表、无序列表、定义列表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语义化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53634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71876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74931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607216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1275606"/>
            <a:ext cx="7248120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苹方 中等" panose="020B0400000000000000" pitchFamily="34" charset="-122"/>
              </a:rPr>
              <a:t>有序列表的列表项是有先后顺序的，一般采用数字或字母作为顺序，默认是采用数字顺序</a:t>
            </a:r>
            <a:r>
              <a:rPr lang="zh-CN" altLang="zh-CN" sz="2000" dirty="0" smtClean="0">
                <a:latin typeface="苹方 中等" panose="020B0400000000000000" pitchFamily="34" charset="-122"/>
              </a:rPr>
              <a:t>。</a:t>
            </a:r>
            <a:endParaRPr lang="en-US" altLang="zh-CN" sz="2000" dirty="0" smtClean="0">
              <a:latin typeface="苹方 中等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66661" y="2789901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ol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ol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27534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type</a:t>
            </a:r>
            <a:r>
              <a:rPr lang="zh-CN" altLang="en-US" sz="2400" b="1" dirty="0" smtClean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1131590"/>
            <a:ext cx="7920880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我们可以使用</a:t>
            </a:r>
            <a:r>
              <a:rPr lang="en-US" altLang="zh-CN" sz="2000" dirty="0"/>
              <a:t>type</a:t>
            </a:r>
            <a:r>
              <a:rPr lang="zh-CN" altLang="zh-CN" sz="2000" dirty="0"/>
              <a:t>属性来改变列表项符号。默认情况下，有序列表使用数字作为列表项</a:t>
            </a:r>
            <a:r>
              <a:rPr lang="zh-CN" altLang="zh-CN" sz="2000" dirty="0" smtClean="0"/>
              <a:t>符号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213970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t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ype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属性取值（有序列表）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a typeface="苹方 中等" panose="020B0400000000000000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52886"/>
              </p:ext>
            </p:extLst>
          </p:nvPr>
        </p:nvGraphicFramePr>
        <p:xfrm>
          <a:off x="1370018" y="2552940"/>
          <a:ext cx="6946398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6184"/>
                <a:gridCol w="5290214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属性值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列表项符号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1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阿拉伯数字：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……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a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小写英文字母：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b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c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……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A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大写英文字母：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B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C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……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i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小写罗马数字：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iii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……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I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大写罗马数字：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III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……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苹方 中等" panose="020B0400000000000000" pitchFamily="34" charset="-122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2288" y="53251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8416" y="71493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150" y="74547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2369" y="603383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27584" y="1180436"/>
            <a:ext cx="762850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有序列表的列表项是有一定顺序的，而无序列表的列表项是没有顺序的。默认情况下，无序列表的列表项符号是</a:t>
            </a:r>
            <a:r>
              <a:rPr lang="zh-CN" altLang="zh-CN" sz="2000" dirty="0">
                <a:solidFill>
                  <a:schemeClr val="accent5">
                    <a:lumMod val="75000"/>
                  </a:schemeClr>
                </a:solidFill>
              </a:rPr>
              <a:t>●</a:t>
            </a:r>
            <a:r>
              <a:rPr lang="zh-CN" altLang="zh-CN" sz="2000" dirty="0"/>
              <a:t>，不过可以通过</a:t>
            </a:r>
            <a:r>
              <a:rPr lang="en-US" altLang="zh-CN" sz="2000" dirty="0"/>
              <a:t>type</a:t>
            </a:r>
            <a:r>
              <a:rPr lang="zh-CN" altLang="zh-CN" sz="2000" dirty="0"/>
              <a:t>属性来改变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      语法：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75856" y="3124652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u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&lt;li&gt;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列表项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&lt;/li&gt;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u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99592" y="771550"/>
            <a:ext cx="8143932" cy="48220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type</a:t>
            </a:r>
            <a:r>
              <a:rPr lang="zh-CN" altLang="en-US" sz="2400" b="1" dirty="0" smtClean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27584" y="1419622"/>
            <a:ext cx="8143932" cy="3482603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跟有序列表一样，我们也可以使用</a:t>
            </a:r>
            <a:r>
              <a:rPr lang="en-US" altLang="zh-CN" sz="2000" dirty="0"/>
              <a:t>type</a:t>
            </a:r>
            <a:r>
              <a:rPr lang="zh-CN" altLang="zh-CN" sz="2000" dirty="0"/>
              <a:t>属性来定义列表项符号。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2463" y="1995686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t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ype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属性取值（无序列表）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a typeface="苹方 中等" panose="020B0400000000000000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75705"/>
              </p:ext>
            </p:extLst>
          </p:nvPr>
        </p:nvGraphicFramePr>
        <p:xfrm>
          <a:off x="1115616" y="2427734"/>
          <a:ext cx="7272808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6404"/>
                <a:gridCol w="3636404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属性值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列表项符号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disc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实心圆“●”（默认值）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circle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空心圆“○”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square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正方形“■”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99542"/>
            <a:ext cx="8143932" cy="48220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深入理解无序列表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328804"/>
            <a:ext cx="8143932" cy="348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在实际开发中</a:t>
            </a:r>
            <a:r>
              <a:rPr lang="zh-CN" altLang="en-US" sz="2000" dirty="0" smtClean="0"/>
              <a:t>，我</a:t>
            </a:r>
            <a:r>
              <a:rPr lang="zh-CN" altLang="zh-CN" sz="2000" dirty="0" smtClean="0"/>
              <a:t>们</a:t>
            </a:r>
            <a:r>
              <a:rPr lang="zh-CN" altLang="zh-CN" sz="2000" dirty="0"/>
              <a:t>一般都是使用无序列表，几乎用不到有序</a:t>
            </a:r>
            <a:r>
              <a:rPr lang="zh-CN" altLang="zh-CN" sz="2000" dirty="0" smtClean="0"/>
              <a:t>列表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11710"/>
            <a:ext cx="2736304" cy="11601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932040" y="2133421"/>
            <a:ext cx="2029414" cy="1468755"/>
            <a:chOff x="4932040" y="2133421"/>
            <a:chExt cx="2029414" cy="1468755"/>
          </a:xfrm>
        </p:grpSpPr>
        <p:pic>
          <p:nvPicPr>
            <p:cNvPr id="8" name="图片 7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542"/>
            <a:stretch/>
          </p:blipFill>
          <p:spPr>
            <a:xfrm>
              <a:off x="4932040" y="2133421"/>
              <a:ext cx="2029414" cy="146875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004048" y="2294521"/>
              <a:ext cx="60860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87824" y="3915046"/>
            <a:ext cx="2664296" cy="634365"/>
            <a:chOff x="2987824" y="3915046"/>
            <a:chExt cx="2664296" cy="634365"/>
          </a:xfrm>
        </p:grpSpPr>
        <p:pic>
          <p:nvPicPr>
            <p:cNvPr id="9" name="图片 8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915046"/>
              <a:ext cx="2664296" cy="63436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203848" y="4132334"/>
              <a:ext cx="43204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3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39563" y="1664179"/>
            <a:ext cx="7488832" cy="34826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ul</a:t>
            </a:r>
            <a:r>
              <a:rPr lang="zh-CN" altLang="zh-CN" sz="2000" dirty="0"/>
              <a:t>元素的子元素只能是</a:t>
            </a:r>
            <a:r>
              <a:rPr lang="en-US" altLang="zh-CN" sz="2000" dirty="0"/>
              <a:t>li</a:t>
            </a:r>
            <a:r>
              <a:rPr lang="zh-CN" altLang="zh-CN" sz="2000" dirty="0"/>
              <a:t>，不能是其他</a:t>
            </a:r>
            <a:r>
              <a:rPr lang="zh-CN" altLang="zh-CN" sz="2000" dirty="0" smtClean="0"/>
              <a:t>元素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ul</a:t>
            </a:r>
            <a:r>
              <a:rPr lang="zh-CN" altLang="zh-CN" sz="2000" dirty="0"/>
              <a:t>元素内部的文本，只能在</a:t>
            </a:r>
            <a:r>
              <a:rPr lang="en-US" altLang="zh-CN" sz="2000" dirty="0"/>
              <a:t>li</a:t>
            </a:r>
            <a:r>
              <a:rPr lang="zh-CN" altLang="zh-CN" sz="2000" dirty="0"/>
              <a:t>元素内部添加，不能在</a:t>
            </a:r>
            <a:r>
              <a:rPr lang="en-US" altLang="zh-CN" sz="2000" dirty="0"/>
              <a:t>li</a:t>
            </a:r>
            <a:r>
              <a:rPr lang="zh-CN" altLang="zh-CN" sz="2000" dirty="0"/>
              <a:t>元素</a:t>
            </a:r>
            <a:r>
              <a:rPr lang="zh-CN" altLang="zh-CN" sz="2000" dirty="0" smtClean="0"/>
              <a:t>外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部</a:t>
            </a:r>
            <a:r>
              <a:rPr lang="zh-CN" altLang="zh-CN" sz="2000" dirty="0"/>
              <a:t>添加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3580" y="1228185"/>
            <a:ext cx="4674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苹方 中等" panose="020B0400000000000000" pitchFamily="34" charset="-122"/>
              </a:rPr>
              <a:t>对于无序列表，我们需要注意以下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2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点：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8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085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327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381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21722"/>
            <a:ext cx="403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971600" y="1347614"/>
            <a:ext cx="7638039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定义列表由两部分组成：名词和</a:t>
            </a:r>
            <a:r>
              <a:rPr lang="zh-CN" altLang="zh-CN" sz="2000" dirty="0" smtClean="0"/>
              <a:t>描述</a:t>
            </a:r>
            <a:r>
              <a:rPr lang="zh-CN" altLang="en-US" sz="2000" dirty="0" smtClean="0"/>
              <a:t>。定义列表用得很少，但是在某些高级效果（如自定义表单）也会用到。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19872" y="2851673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&lt;dl&gt;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dt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名词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dt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dd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描述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dd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……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&lt;/dl&gt;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865</Words>
  <Application>Microsoft Office PowerPoint</Application>
  <PresentationFormat>全屏显示(16:9)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01</cp:lastModifiedBy>
  <cp:revision>22</cp:revision>
  <dcterms:created xsi:type="dcterms:W3CDTF">2017-08-11T01:38:56Z</dcterms:created>
  <dcterms:modified xsi:type="dcterms:W3CDTF">2019-06-04T01:48:31Z</dcterms:modified>
</cp:coreProperties>
</file>