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6" r:id="rId8"/>
    <p:sldId id="267" r:id="rId9"/>
    <p:sldId id="26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5" y="1847541"/>
            <a:ext cx="1572537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283968" y="2154911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CSS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简介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54361" y="2087427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8" y="2268197"/>
            <a:ext cx="1440159" cy="415498"/>
            <a:chOff x="4927933" y="2877803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3" y="2877803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11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483518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27584" y="987574"/>
            <a:ext cx="8786842" cy="27003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000" b="1" dirty="0"/>
              <a:t>一、单选题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1</a:t>
            </a:r>
            <a:r>
              <a:rPr lang="zh-CN" altLang="zh-CN" sz="2000" dirty="0"/>
              <a:t>、下面说法中，正确的是（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</a:t>
            </a:r>
            <a:r>
              <a:rPr lang="zh-CN" altLang="zh-CN" sz="2000" dirty="0"/>
              <a:t>现在已经是</a:t>
            </a:r>
            <a:r>
              <a:rPr lang="en-US" altLang="zh-CN" sz="2000" dirty="0"/>
              <a:t>CSS3</a:t>
            </a:r>
            <a:r>
              <a:rPr lang="zh-CN" altLang="zh-CN" sz="2000" dirty="0"/>
              <a:t>时代了，</a:t>
            </a:r>
            <a:r>
              <a:rPr lang="en-US" altLang="zh-CN" sz="2000" dirty="0"/>
              <a:t>CSS2</a:t>
            </a:r>
            <a:r>
              <a:rPr lang="zh-CN" altLang="zh-CN" sz="2000" dirty="0"/>
              <a:t>没必要再去学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B. </a:t>
            </a:r>
            <a:r>
              <a:rPr lang="zh-CN" altLang="zh-CN" sz="2000" dirty="0"/>
              <a:t>一般使用</a:t>
            </a:r>
            <a:r>
              <a:rPr lang="en-US" altLang="zh-CN" sz="2000" dirty="0"/>
              <a:t>script</a:t>
            </a:r>
            <a:r>
              <a:rPr lang="zh-CN" altLang="zh-CN" sz="2000" dirty="0"/>
              <a:t>标签来引用外部样式表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C. </a:t>
            </a:r>
            <a:r>
              <a:rPr lang="zh-CN" altLang="zh-CN" sz="2000" dirty="0"/>
              <a:t>在实际开发中，一般使用外部样式表的多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D. </a:t>
            </a:r>
            <a:r>
              <a:rPr lang="zh-CN" altLang="zh-CN" sz="2000" dirty="0"/>
              <a:t>内部样式表和行内样式表在实际开发中一点用处都没有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7899" y="111242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832505"/>
            <a:ext cx="450059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了解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en-US" sz="2000" dirty="0" smtClean="0">
                <a:ea typeface="苹方 中等" pitchFamily="34" charset="-122"/>
              </a:rPr>
              <a:t>是什么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en-US" sz="2000" dirty="0" smtClean="0">
                <a:ea typeface="苹方 中等" pitchFamily="34" charset="-122"/>
              </a:rPr>
              <a:t>以及</a:t>
            </a:r>
            <a:r>
              <a:rPr lang="en-US" altLang="zh-CN" sz="2000" dirty="0" smtClean="0">
                <a:ea typeface="苹方 中等" pitchFamily="34" charset="-122"/>
              </a:rPr>
              <a:t>CSS3</a:t>
            </a:r>
            <a:r>
              <a:rPr lang="zh-CN" altLang="en-US" sz="2000" dirty="0" smtClean="0">
                <a:ea typeface="苹方 中等" pitchFamily="34" charset="-122"/>
              </a:rPr>
              <a:t>的区别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en-US" sz="2000" dirty="0" smtClean="0">
                <a:ea typeface="苹方 中等" pitchFamily="34" charset="-122"/>
              </a:rPr>
              <a:t>引入方式（</a:t>
            </a:r>
            <a:r>
              <a:rPr lang="en-US" altLang="zh-CN" sz="2000" dirty="0" smtClean="0">
                <a:ea typeface="苹方 中等" pitchFamily="34" charset="-122"/>
              </a:rPr>
              <a:t>3</a:t>
            </a:r>
            <a:r>
              <a:rPr lang="zh-CN" altLang="en-US" sz="2000" dirty="0">
                <a:ea typeface="苹方 中等" pitchFamily="34" charset="-122"/>
              </a:rPr>
              <a:t>种</a:t>
            </a:r>
            <a:r>
              <a:rPr lang="zh-CN" altLang="en-US" sz="2000" dirty="0" smtClean="0">
                <a:ea typeface="苹方 中等" pitchFamily="34" charset="-122"/>
              </a:rPr>
              <a:t>）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655" y="57626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7783" y="758681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17" y="78922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0687" y="635586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11.1  CSS</a:t>
            </a:r>
            <a:r>
              <a:rPr lang="zh-CN" altLang="en-US" sz="2400" b="1" dirty="0" smtClean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简介</a:t>
            </a:r>
            <a:endParaRPr lang="zh-CN" altLang="en-US" sz="2400" b="1" dirty="0">
              <a:solidFill>
                <a:schemeClr val="bg1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72555" y="1347614"/>
            <a:ext cx="7747008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CSS</a:t>
            </a:r>
            <a:r>
              <a:rPr lang="zh-CN" altLang="zh-CN" sz="2000" dirty="0"/>
              <a:t>，指的是“</a:t>
            </a:r>
            <a:r>
              <a:rPr lang="en-US" altLang="zh-CN" sz="2000" dirty="0"/>
              <a:t>Cascading Style Sheet</a:t>
            </a:r>
            <a:r>
              <a:rPr lang="zh-CN" altLang="zh-CN" sz="2000" dirty="0"/>
              <a:t>（层叠样式表）”，是用来控制网页外观的一门技术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HTML</a:t>
            </a:r>
            <a:r>
              <a:rPr lang="zh-CN" altLang="zh-CN" sz="2000" dirty="0"/>
              <a:t>是网页的结构，</a:t>
            </a:r>
            <a:r>
              <a:rPr lang="en-US" altLang="zh-CN" sz="2000" dirty="0"/>
              <a:t>CSS</a:t>
            </a:r>
            <a:r>
              <a:rPr lang="zh-CN" altLang="zh-CN" sz="2000" dirty="0"/>
              <a:t>是网页的外观，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是网页的行为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CSS</a:t>
            </a:r>
            <a:r>
              <a:rPr lang="zh-CN" altLang="zh-CN" sz="2000" dirty="0"/>
              <a:t>是从</a:t>
            </a:r>
            <a:r>
              <a:rPr lang="en-US" altLang="zh-CN" sz="2000" dirty="0"/>
              <a:t>CSS1.0</a:t>
            </a:r>
            <a:r>
              <a:rPr lang="zh-CN" altLang="zh-CN" sz="2000" dirty="0"/>
              <a:t>、</a:t>
            </a:r>
            <a:r>
              <a:rPr lang="en-US" altLang="zh-CN" sz="2000" dirty="0"/>
              <a:t>CSS2.0</a:t>
            </a:r>
            <a:r>
              <a:rPr lang="zh-CN" altLang="zh-CN" sz="2000" dirty="0"/>
              <a:t>、</a:t>
            </a:r>
            <a:r>
              <a:rPr lang="en-US" altLang="zh-CN" sz="2000" dirty="0"/>
              <a:t>CSS2.1</a:t>
            </a:r>
            <a:r>
              <a:rPr lang="zh-CN" altLang="zh-CN" sz="2000" dirty="0"/>
              <a:t>以及</a:t>
            </a:r>
            <a:r>
              <a:rPr lang="en-US" altLang="zh-CN" sz="2000" dirty="0"/>
              <a:t>CSS3.0</a:t>
            </a:r>
            <a:r>
              <a:rPr lang="zh-CN" altLang="zh-CN" sz="2000" dirty="0"/>
              <a:t>这</a:t>
            </a:r>
            <a:r>
              <a:rPr lang="en-US" altLang="zh-CN" sz="2000" dirty="0"/>
              <a:t>4</a:t>
            </a:r>
            <a:r>
              <a:rPr lang="zh-CN" altLang="zh-CN" sz="2000" dirty="0"/>
              <a:t>个版本一路升级而来的。其中，</a:t>
            </a:r>
            <a:r>
              <a:rPr lang="en-US" altLang="zh-CN" sz="2000" dirty="0"/>
              <a:t>CSS2.1</a:t>
            </a:r>
            <a:r>
              <a:rPr lang="zh-CN" altLang="zh-CN" sz="2000" dirty="0"/>
              <a:t>是</a:t>
            </a:r>
            <a:r>
              <a:rPr lang="en-US" altLang="zh-CN" sz="2000" dirty="0"/>
              <a:t>CSS2.0</a:t>
            </a:r>
            <a:r>
              <a:rPr lang="zh-CN" altLang="zh-CN" sz="2000" dirty="0"/>
              <a:t>的修订版，</a:t>
            </a:r>
            <a:r>
              <a:rPr lang="en-US" altLang="zh-CN" sz="2000" dirty="0"/>
              <a:t>CSS3.0</a:t>
            </a:r>
            <a:r>
              <a:rPr lang="zh-CN" altLang="zh-CN" sz="2000" dirty="0"/>
              <a:t>是</a:t>
            </a:r>
            <a:r>
              <a:rPr lang="en-US" altLang="zh-CN" sz="2000" dirty="0"/>
              <a:t>CSS</a:t>
            </a:r>
            <a:r>
              <a:rPr lang="zh-CN" altLang="zh-CN" sz="2000" dirty="0"/>
              <a:t>的最新版本。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560" y="937514"/>
            <a:ext cx="802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】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：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现在都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CSS3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的时代了，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CSS2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不是被淘汰了吗，为什么</a:t>
            </a:r>
            <a:r>
              <a:rPr lang="zh-CN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还要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学习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CSS2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呢？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560" y="2067694"/>
            <a:ext cx="810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a typeface="苹方 中等" pitchFamily="34" charset="-122"/>
              </a:rPr>
              <a:t>这个误区非常严重，曾经误导绝大多数的初学者。其实，我们现在所说的</a:t>
            </a:r>
            <a:r>
              <a:rPr lang="en-US" altLang="zh-CN" sz="2000" dirty="0">
                <a:ea typeface="苹方 中等" pitchFamily="34" charset="-122"/>
              </a:rPr>
              <a:t>CSS3</a:t>
            </a:r>
            <a:r>
              <a:rPr lang="zh-CN" altLang="zh-CN" sz="2000" dirty="0">
                <a:ea typeface="苹方 中等" pitchFamily="34" charset="-122"/>
              </a:rPr>
              <a:t>，一般指的是相对于</a:t>
            </a:r>
            <a:r>
              <a:rPr lang="en-US" altLang="zh-CN" sz="2000" dirty="0">
                <a:ea typeface="苹方 中等" pitchFamily="34" charset="-122"/>
              </a:rPr>
              <a:t>CSS2</a:t>
            </a:r>
            <a:r>
              <a:rPr lang="zh-CN" altLang="zh-CN" sz="2000" dirty="0">
                <a:ea typeface="苹方 中等" pitchFamily="34" charset="-122"/>
              </a:rPr>
              <a:t>“新增加的内容”，并不是说</a:t>
            </a:r>
            <a:r>
              <a:rPr lang="en-US" altLang="zh-CN" sz="2000" dirty="0">
                <a:ea typeface="苹方 中等" pitchFamily="34" charset="-122"/>
              </a:rPr>
              <a:t>CSS2</a:t>
            </a:r>
            <a:r>
              <a:rPr lang="zh-CN" altLang="zh-CN" sz="2000" dirty="0">
                <a:ea typeface="苹方 中等" pitchFamily="34" charset="-122"/>
              </a:rPr>
              <a:t>被淘汰了。准确来说，你要学的</a:t>
            </a:r>
            <a:r>
              <a:rPr lang="en-US" altLang="zh-CN" sz="2000" dirty="0">
                <a:ea typeface="苹方 中等" pitchFamily="34" charset="-122"/>
              </a:rPr>
              <a:t>CSS</a:t>
            </a:r>
            <a:r>
              <a:rPr lang="zh-CN" altLang="zh-CN" sz="2000" dirty="0">
                <a:ea typeface="苹方 中等" pitchFamily="34" charset="-122"/>
              </a:rPr>
              <a:t>其实等于</a:t>
            </a:r>
            <a:r>
              <a:rPr lang="en-US" altLang="zh-CN" sz="2000" dirty="0">
                <a:ea typeface="苹方 中等" pitchFamily="34" charset="-122"/>
              </a:rPr>
              <a:t>CSS2</a:t>
            </a:r>
            <a:r>
              <a:rPr lang="zh-CN" altLang="zh-CN" sz="2000" dirty="0">
                <a:ea typeface="苹方 中等" pitchFamily="34" charset="-122"/>
              </a:rPr>
              <a:t>加上</a:t>
            </a:r>
            <a:r>
              <a:rPr lang="en-US" altLang="zh-CN" sz="2000" dirty="0">
                <a:ea typeface="苹方 中等" pitchFamily="34" charset="-122"/>
              </a:rPr>
              <a:t>CSS3</a:t>
            </a:r>
            <a:r>
              <a:rPr lang="zh-CN" altLang="zh-CN" sz="2000" dirty="0">
                <a:ea typeface="苹方 中等" pitchFamily="34" charset="-122"/>
              </a:rPr>
              <a:t>。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0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3007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1249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4303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9216" y="600941"/>
            <a:ext cx="4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苹方 中等" pitchFamily="34" charset="-122"/>
              </a:rPr>
              <a:t>11.3  CSS</a:t>
            </a:r>
            <a:r>
              <a:rPr lang="zh-CN" altLang="en-US" sz="2400" b="1" dirty="0" smtClean="0">
                <a:solidFill>
                  <a:schemeClr val="bg1"/>
                </a:solidFill>
                <a:ea typeface="苹方 中等" pitchFamily="34" charset="-122"/>
              </a:rPr>
              <a:t>引入方式</a:t>
            </a:r>
            <a:endParaRPr lang="zh-CN" altLang="en-US" sz="2400" b="1" dirty="0">
              <a:solidFill>
                <a:schemeClr val="bg1"/>
              </a:solidFill>
              <a:ea typeface="苹方 中等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25392" y="1332430"/>
            <a:ext cx="8143932" cy="594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在一个页面引入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，共有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种方式：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2139702"/>
            <a:ext cx="1883849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外部样式表</a:t>
            </a:r>
            <a:endParaRPr lang="en-US" altLang="zh-CN" sz="2000" dirty="0" smtClean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内部样式表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行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内样式表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2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755576" y="596977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、外部样式表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55576" y="1245049"/>
            <a:ext cx="7992888" cy="14041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外部样式表在单独文件中定义，然后在</a:t>
            </a:r>
            <a:r>
              <a:rPr lang="en-US" altLang="zh-CN" sz="2400" dirty="0"/>
              <a:t>HTML</a:t>
            </a:r>
            <a:r>
              <a:rPr lang="zh-CN" altLang="zh-CN" sz="2400" dirty="0"/>
              <a:t>文件的</a:t>
            </a:r>
            <a:r>
              <a:rPr lang="en-US" altLang="zh-CN" sz="2400" dirty="0"/>
              <a:t>&lt;head&gt;&lt;/head&gt;</a:t>
            </a:r>
            <a:r>
              <a:rPr lang="zh-CN" altLang="zh-CN" sz="2400" dirty="0"/>
              <a:t>标签对中使用</a:t>
            </a:r>
            <a:r>
              <a:rPr lang="en-US" altLang="zh-CN" sz="2400" dirty="0"/>
              <a:t>link</a:t>
            </a:r>
            <a:r>
              <a:rPr lang="zh-CN" altLang="zh-CN" sz="2400" dirty="0"/>
              <a:t>标签来引用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3688" y="2694552"/>
            <a:ext cx="6503703" cy="4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link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rel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="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stylesheet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type="text/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css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href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="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文件路径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/&gt;</a:t>
            </a:r>
            <a:endParaRPr lang="zh-CN" altLang="en-US" sz="1600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827584" y="603904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、内部样式表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27584" y="1101068"/>
            <a:ext cx="8143932" cy="14041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内部</a:t>
            </a:r>
            <a:r>
              <a:rPr lang="zh-CN" altLang="zh-CN" sz="2000" dirty="0"/>
              <a:t>样式表，指的是把</a:t>
            </a:r>
            <a:r>
              <a:rPr lang="en-US" altLang="zh-CN" sz="2000" dirty="0"/>
              <a:t>HTML</a:t>
            </a:r>
            <a:r>
              <a:rPr lang="zh-CN" altLang="zh-CN" sz="2000" dirty="0"/>
              <a:t>代码和</a:t>
            </a:r>
            <a:r>
              <a:rPr lang="en-US" altLang="zh-CN" sz="2000" dirty="0"/>
              <a:t>CSS</a:t>
            </a:r>
            <a:r>
              <a:rPr lang="zh-CN" altLang="zh-CN" sz="2000" dirty="0"/>
              <a:t>代码放到同一个</a:t>
            </a:r>
            <a:r>
              <a:rPr lang="en-US" altLang="zh-CN" sz="2000" dirty="0"/>
              <a:t>HTML</a:t>
            </a:r>
            <a:r>
              <a:rPr lang="zh-CN" altLang="zh-CN" sz="2000" dirty="0"/>
              <a:t>文件中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56562" y="2404103"/>
            <a:ext cx="265752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style type="text/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css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"&gt;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99826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789406" y="699542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、行</a:t>
            </a:r>
            <a:r>
              <a:rPr lang="zh-CN" altLang="en-US" sz="2400" b="1" dirty="0"/>
              <a:t>内</a:t>
            </a:r>
            <a:r>
              <a:rPr lang="zh-CN" altLang="en-US" sz="2400" b="1" dirty="0" smtClean="0"/>
              <a:t>样式表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27584" y="1275606"/>
            <a:ext cx="8352928" cy="2862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内部样式表的</a:t>
            </a:r>
            <a:r>
              <a:rPr lang="en-US" altLang="zh-CN" sz="2000" dirty="0"/>
              <a:t>CSS</a:t>
            </a:r>
            <a:r>
              <a:rPr lang="zh-CN" altLang="zh-CN" sz="2000" dirty="0"/>
              <a:t>是在“</a:t>
            </a:r>
            <a:r>
              <a:rPr lang="en-US" altLang="zh-CN" sz="2000" dirty="0"/>
              <a:t>style</a:t>
            </a:r>
            <a:r>
              <a:rPr lang="zh-CN" altLang="zh-CN" sz="2000" dirty="0"/>
              <a:t>标签”内定义的，而行内样式表的</a:t>
            </a:r>
            <a:r>
              <a:rPr lang="en-US" altLang="zh-CN" sz="2000" dirty="0"/>
              <a:t>CSS</a:t>
            </a:r>
            <a:r>
              <a:rPr lang="zh-CN" altLang="zh-CN" sz="2000" dirty="0"/>
              <a:t>是在“标签的</a:t>
            </a:r>
            <a:r>
              <a:rPr lang="en-US" altLang="zh-CN" sz="2000" dirty="0"/>
              <a:t>style</a:t>
            </a:r>
            <a:r>
              <a:rPr lang="zh-CN" altLang="zh-CN" sz="2000" dirty="0"/>
              <a:t>属性”中定义的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在实际开发中，一般都是使用外部样式</a:t>
            </a:r>
            <a:r>
              <a:rPr lang="zh-CN" altLang="zh-CN" sz="2000" dirty="0" smtClean="0"/>
              <a:t>表</a:t>
            </a:r>
            <a:r>
              <a:rPr lang="zh-CN" altLang="en-US" sz="2000" dirty="0" smtClean="0"/>
              <a:t>比较多，但是并不代表内部样式表以及行内样式表就一无是处。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125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052" y="1039256"/>
            <a:ext cx="8712968" cy="51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】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：不是说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CSS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有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种引入方式吗？还有一种是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@import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方式。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0837" y="1696837"/>
            <a:ext cx="770485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itchFamily="34" charset="-122"/>
              </a:rPr>
              <a:t>@import</a:t>
            </a:r>
            <a:r>
              <a:rPr lang="zh-CN" altLang="zh-CN" sz="2000" dirty="0" smtClean="0">
                <a:ea typeface="苹方 中等" pitchFamily="34" charset="-122"/>
              </a:rPr>
              <a:t>方式跟外部样式表很相似。不过在实际开发中，我们极少使用</a:t>
            </a:r>
            <a:r>
              <a:rPr lang="en-US" altLang="zh-CN" sz="2000" dirty="0" smtClean="0">
                <a:ea typeface="苹方 中等" pitchFamily="34" charset="-122"/>
              </a:rPr>
              <a:t>@import</a:t>
            </a:r>
            <a:r>
              <a:rPr lang="zh-CN" altLang="zh-CN" sz="2000" dirty="0" smtClean="0">
                <a:ea typeface="苹方 中等" pitchFamily="34" charset="-122"/>
              </a:rPr>
              <a:t>方式，而更倾向于使用</a:t>
            </a:r>
            <a:r>
              <a:rPr lang="en-US" altLang="zh-CN" sz="2000" dirty="0" smtClean="0">
                <a:ea typeface="苹方 中等" pitchFamily="34" charset="-122"/>
              </a:rPr>
              <a:t>link</a:t>
            </a:r>
            <a:r>
              <a:rPr lang="zh-CN" altLang="zh-CN" sz="2000" dirty="0" smtClean="0">
                <a:ea typeface="苹方 中等" pitchFamily="34" charset="-122"/>
              </a:rPr>
              <a:t>方式（外部样式）。原因在于</a:t>
            </a:r>
            <a:r>
              <a:rPr lang="en-US" altLang="zh-CN" sz="2000" dirty="0" smtClean="0">
                <a:ea typeface="苹方 中等" pitchFamily="34" charset="-122"/>
              </a:rPr>
              <a:t>@import</a:t>
            </a:r>
            <a:r>
              <a:rPr lang="zh-CN" altLang="zh-CN" sz="2000" dirty="0" smtClean="0">
                <a:ea typeface="苹方 中等" pitchFamily="34" charset="-122"/>
              </a:rPr>
              <a:t>方式会先加载</a:t>
            </a:r>
            <a:r>
              <a:rPr lang="en-US" altLang="zh-CN" sz="2000" dirty="0" smtClean="0">
                <a:ea typeface="苹方 中等" pitchFamily="34" charset="-122"/>
              </a:rPr>
              <a:t>HTML</a:t>
            </a:r>
            <a:r>
              <a:rPr lang="zh-CN" altLang="zh-CN" sz="2000" dirty="0" smtClean="0">
                <a:ea typeface="苹方 中等" pitchFamily="34" charset="-122"/>
              </a:rPr>
              <a:t>后加载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zh-CN" sz="2000" dirty="0" smtClean="0">
                <a:ea typeface="苹方 中等" pitchFamily="34" charset="-122"/>
              </a:rPr>
              <a:t>，而</a:t>
            </a:r>
            <a:r>
              <a:rPr lang="en-US" altLang="zh-CN" sz="2000" dirty="0" smtClean="0">
                <a:ea typeface="苹方 中等" pitchFamily="34" charset="-122"/>
              </a:rPr>
              <a:t>link</a:t>
            </a:r>
            <a:r>
              <a:rPr lang="zh-CN" altLang="zh-CN" sz="2000" dirty="0" smtClean="0">
                <a:ea typeface="苹方 中等" pitchFamily="34" charset="-122"/>
              </a:rPr>
              <a:t>是先加载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zh-CN" sz="2000" dirty="0" smtClean="0">
                <a:ea typeface="苹方 中等" pitchFamily="34" charset="-122"/>
              </a:rPr>
              <a:t>后加载</a:t>
            </a:r>
            <a:r>
              <a:rPr lang="en-US" altLang="zh-CN" sz="2000" dirty="0" smtClean="0">
                <a:ea typeface="苹方 中等" pitchFamily="34" charset="-122"/>
              </a:rPr>
              <a:t>HTML</a:t>
            </a:r>
            <a:r>
              <a:rPr lang="zh-CN" altLang="zh-CN" sz="2000" dirty="0" smtClean="0">
                <a:ea typeface="苹方 中等" pitchFamily="34" charset="-122"/>
              </a:rPr>
              <a:t>。如果</a:t>
            </a:r>
            <a:r>
              <a:rPr lang="en-US" altLang="zh-CN" sz="2000" dirty="0" smtClean="0">
                <a:ea typeface="苹方 中等" pitchFamily="34" charset="-122"/>
              </a:rPr>
              <a:t>HTML</a:t>
            </a:r>
            <a:r>
              <a:rPr lang="zh-CN" altLang="zh-CN" sz="2000" dirty="0" smtClean="0">
                <a:ea typeface="苹方 中等" pitchFamily="34" charset="-122"/>
              </a:rPr>
              <a:t>在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zh-CN" sz="2000" dirty="0" smtClean="0">
                <a:ea typeface="苹方 中等" pitchFamily="34" charset="-122"/>
              </a:rPr>
              <a:t>之前加载，页面用户体验就会非常差。因此对于</a:t>
            </a:r>
            <a:r>
              <a:rPr lang="en-US" altLang="zh-CN" sz="2000" dirty="0" smtClean="0">
                <a:ea typeface="苹方 中等" pitchFamily="34" charset="-122"/>
              </a:rPr>
              <a:t>@import</a:t>
            </a:r>
            <a:r>
              <a:rPr lang="zh-CN" altLang="zh-CN" sz="2000" dirty="0" smtClean="0">
                <a:ea typeface="苹方 中等" pitchFamily="34" charset="-122"/>
              </a:rPr>
              <a:t>这种方式，我们不需要去了解。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51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563</Words>
  <Application>Microsoft Office PowerPoint</Application>
  <PresentationFormat>全屏显示(16:9)</PresentationFormat>
  <Paragraphs>39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35</cp:revision>
  <dcterms:created xsi:type="dcterms:W3CDTF">2017-08-11T01:38:56Z</dcterms:created>
  <dcterms:modified xsi:type="dcterms:W3CDTF">2019-04-16T01:30:06Z</dcterms:modified>
</cp:coreProperties>
</file>