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5" r:id="rId6"/>
    <p:sldId id="260" r:id="rId7"/>
    <p:sldId id="266" r:id="rId8"/>
    <p:sldId id="267" r:id="rId9"/>
    <p:sldId id="268" r:id="rId10"/>
    <p:sldId id="269" r:id="rId11"/>
    <p:sldId id="261" r:id="rId12"/>
    <p:sldId id="270" r:id="rId13"/>
    <p:sldId id="271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79712" y="1847541"/>
            <a:ext cx="1428520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427984" y="2184177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CSS</a:t>
            </a:r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选择器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306086" y="2081263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68197"/>
            <a:ext cx="1440159" cy="415498"/>
            <a:chOff x="4927934" y="2877803"/>
            <a:chExt cx="842141" cy="634550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877803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12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683568" y="577652"/>
            <a:ext cx="8143932" cy="48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latin typeface="苹方 中等" pitchFamily="34" charset="-122"/>
              </a:rPr>
              <a:t>5</a:t>
            </a:r>
            <a:r>
              <a:rPr lang="zh-CN" altLang="en-US" sz="2400" b="1" dirty="0" smtClean="0">
                <a:latin typeface="苹方 中等" pitchFamily="34" charset="-122"/>
              </a:rPr>
              <a:t>、群</a:t>
            </a:r>
            <a:r>
              <a:rPr lang="zh-CN" altLang="en-US" sz="2400" b="1" dirty="0">
                <a:latin typeface="苹方 中等" pitchFamily="34" charset="-122"/>
              </a:rPr>
              <a:t>组</a:t>
            </a:r>
            <a:r>
              <a:rPr lang="zh-CN" altLang="en-US" sz="2400" b="1" dirty="0" smtClean="0">
                <a:latin typeface="苹方 中等" pitchFamily="34" charset="-122"/>
              </a:rPr>
              <a:t>选择器</a:t>
            </a:r>
            <a:endParaRPr lang="zh-CN" altLang="en-US" sz="2400" b="1" dirty="0">
              <a:latin typeface="苹方 中等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796462" y="1081708"/>
            <a:ext cx="8424936" cy="9721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/>
              <a:t>群组选择器，指的是同时对几个选择器进行相同的操作。</a:t>
            </a:r>
            <a:endParaRPr lang="en-US" altLang="zh-CN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45803"/>
            <a:ext cx="5029200" cy="229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338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57158" y="214296"/>
            <a:ext cx="8143932" cy="4822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b="1" dirty="0" smtClean="0"/>
              <a:t>练习题</a:t>
            </a:r>
            <a:endParaRPr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67544" y="627534"/>
            <a:ext cx="8786842" cy="4266474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3800" b="1" dirty="0"/>
              <a:t>一、单选题</a:t>
            </a:r>
            <a:endParaRPr lang="zh-CN" altLang="zh-CN" sz="3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dirty="0" smtClean="0"/>
              <a:t>    </a:t>
            </a:r>
            <a:r>
              <a:rPr lang="en-US" altLang="zh-CN" dirty="0" smtClean="0"/>
              <a:t>1</a:t>
            </a:r>
            <a:r>
              <a:rPr lang="zh-CN" altLang="zh-CN" dirty="0"/>
              <a:t>、每一个样式声明之后，要用（ 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）</a:t>
            </a:r>
            <a:r>
              <a:rPr lang="zh-CN" altLang="zh-CN" dirty="0"/>
              <a:t>表示一个声明的结束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  A</a:t>
            </a:r>
            <a:r>
              <a:rPr lang="en-US" altLang="zh-CN" dirty="0"/>
              <a:t>. </a:t>
            </a:r>
            <a:r>
              <a:rPr lang="zh-CN" altLang="zh-CN" dirty="0"/>
              <a:t>逗号</a:t>
            </a:r>
            <a:r>
              <a:rPr lang="en-US" altLang="zh-CN" dirty="0"/>
              <a:t>       </a:t>
            </a:r>
            <a:r>
              <a:rPr lang="en-US" altLang="zh-CN" dirty="0" smtClean="0"/>
              <a:t>          </a:t>
            </a:r>
            <a:r>
              <a:rPr lang="en-US" altLang="zh-CN" dirty="0"/>
              <a:t>B. </a:t>
            </a:r>
            <a:r>
              <a:rPr lang="zh-CN" altLang="zh-CN" dirty="0"/>
              <a:t>分号</a:t>
            </a:r>
            <a:r>
              <a:rPr lang="en-US" altLang="zh-CN" dirty="0"/>
              <a:t>     </a:t>
            </a:r>
            <a:r>
              <a:rPr lang="en-US" altLang="zh-CN" dirty="0" smtClean="0"/>
              <a:t>         </a:t>
            </a:r>
            <a:r>
              <a:rPr lang="en-US" altLang="zh-CN" dirty="0"/>
              <a:t>C. </a:t>
            </a:r>
            <a:r>
              <a:rPr lang="zh-CN" altLang="zh-CN" dirty="0"/>
              <a:t>句号</a:t>
            </a:r>
            <a:r>
              <a:rPr lang="en-US" altLang="zh-CN" dirty="0"/>
              <a:t>     </a:t>
            </a:r>
            <a:r>
              <a:rPr lang="en-US" altLang="zh-CN" dirty="0" smtClean="0"/>
              <a:t>        </a:t>
            </a:r>
            <a:r>
              <a:rPr lang="en-US" altLang="zh-CN" dirty="0"/>
              <a:t>D. </a:t>
            </a:r>
            <a:r>
              <a:rPr lang="zh-CN" altLang="zh-CN" dirty="0"/>
              <a:t>顿号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2</a:t>
            </a:r>
            <a:r>
              <a:rPr lang="zh-CN" altLang="zh-CN" dirty="0"/>
              <a:t>、下面哪一项是</a:t>
            </a:r>
            <a:r>
              <a:rPr lang="en-US" altLang="zh-CN" dirty="0"/>
              <a:t>CSS</a:t>
            </a:r>
            <a:r>
              <a:rPr lang="zh-CN" altLang="zh-CN" dirty="0"/>
              <a:t>正确的语法结构？（ 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  A</a:t>
            </a:r>
            <a:r>
              <a:rPr lang="en-US" altLang="zh-CN" dirty="0"/>
              <a:t>. </a:t>
            </a:r>
            <a:r>
              <a:rPr lang="en-US" altLang="zh-CN" dirty="0" err="1"/>
              <a:t>body:color</a:t>
            </a:r>
            <a:r>
              <a:rPr lang="en-US" altLang="zh-CN" dirty="0"/>
              <a:t>=black                 </a:t>
            </a:r>
            <a:r>
              <a:rPr lang="en-US" altLang="zh-CN" dirty="0" smtClean="0"/>
              <a:t>      </a:t>
            </a:r>
            <a:r>
              <a:rPr lang="en-US" altLang="zh-CN" dirty="0"/>
              <a:t>B. {</a:t>
            </a:r>
            <a:r>
              <a:rPr lang="en-US" altLang="zh-CN" dirty="0" err="1"/>
              <a:t>body;color:black</a:t>
            </a:r>
            <a:r>
              <a:rPr lang="en-US" altLang="zh-CN" dirty="0"/>
              <a:t>}</a:t>
            </a:r>
            <a:endParaRPr lang="zh-CN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   </a:t>
            </a:r>
            <a:r>
              <a:rPr lang="en-US" altLang="zh-CN" dirty="0"/>
              <a:t>C. {</a:t>
            </a:r>
            <a:r>
              <a:rPr lang="en-US" altLang="zh-CN" dirty="0" err="1"/>
              <a:t>body:color</a:t>
            </a:r>
            <a:r>
              <a:rPr lang="en-US" altLang="zh-CN" dirty="0"/>
              <a:t>=black;}                   D. body{</a:t>
            </a:r>
            <a:r>
              <a:rPr lang="en-US" altLang="zh-CN" dirty="0" err="1"/>
              <a:t>color:black</a:t>
            </a:r>
            <a:r>
              <a:rPr lang="en-US" altLang="zh-CN" dirty="0"/>
              <a:t>;}</a:t>
            </a:r>
            <a:endParaRPr lang="zh-CN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3</a:t>
            </a:r>
            <a:r>
              <a:rPr lang="zh-CN" altLang="zh-CN" dirty="0"/>
              <a:t>、下面有关</a:t>
            </a:r>
            <a:r>
              <a:rPr lang="en-US" altLang="zh-CN" dirty="0"/>
              <a:t>id</a:t>
            </a:r>
            <a:r>
              <a:rPr lang="zh-CN" altLang="zh-CN" dirty="0"/>
              <a:t>和</a:t>
            </a:r>
            <a:r>
              <a:rPr lang="en-US" altLang="zh-CN" dirty="0"/>
              <a:t>class</a:t>
            </a:r>
            <a:r>
              <a:rPr lang="zh-CN" altLang="zh-CN" dirty="0"/>
              <a:t>的说法中，正确的是（ 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 </a:t>
            </a:r>
            <a:r>
              <a:rPr lang="en-US" altLang="zh-CN" dirty="0"/>
              <a:t>A. id</a:t>
            </a:r>
            <a:r>
              <a:rPr lang="zh-CN" altLang="zh-CN" dirty="0"/>
              <a:t>是唯一的，不同页面中不允许出现相同的</a:t>
            </a:r>
            <a:r>
              <a:rPr lang="en-US" altLang="zh-CN" dirty="0"/>
              <a:t>id</a:t>
            </a:r>
            <a:endParaRPr lang="zh-CN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   </a:t>
            </a:r>
            <a:r>
              <a:rPr lang="en-US" altLang="zh-CN" dirty="0"/>
              <a:t>B. id</a:t>
            </a:r>
            <a:r>
              <a:rPr lang="zh-CN" altLang="zh-CN" dirty="0"/>
              <a:t>就像你的名字，</a:t>
            </a:r>
            <a:r>
              <a:rPr lang="en-US" altLang="zh-CN" dirty="0"/>
              <a:t>class</a:t>
            </a:r>
            <a:r>
              <a:rPr lang="zh-CN" altLang="zh-CN" dirty="0"/>
              <a:t>就像你的身份证号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  C</a:t>
            </a:r>
            <a:r>
              <a:rPr lang="en-US" altLang="zh-CN" dirty="0"/>
              <a:t>. </a:t>
            </a:r>
            <a:r>
              <a:rPr lang="zh-CN" altLang="zh-CN" dirty="0"/>
              <a:t>同一个页面中，不允许出现两个相同的</a:t>
            </a:r>
            <a:r>
              <a:rPr lang="en-US" altLang="zh-CN" dirty="0"/>
              <a:t>class</a:t>
            </a:r>
            <a:endParaRPr lang="zh-CN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 </a:t>
            </a:r>
            <a:r>
              <a:rPr lang="en-US" altLang="zh-CN" dirty="0"/>
              <a:t>D. </a:t>
            </a:r>
            <a:r>
              <a:rPr lang="zh-CN" altLang="zh-CN" dirty="0"/>
              <a:t>可以为不同的元素设置相同的</a:t>
            </a:r>
            <a:r>
              <a:rPr lang="en-US" altLang="zh-CN" dirty="0"/>
              <a:t>class</a:t>
            </a:r>
            <a:r>
              <a:rPr lang="zh-CN" altLang="zh-CN" dirty="0"/>
              <a:t>来为他们定义相同的</a:t>
            </a:r>
            <a:r>
              <a:rPr lang="en-US" altLang="zh-CN" dirty="0" err="1"/>
              <a:t>css</a:t>
            </a:r>
            <a:r>
              <a:rPr lang="zh-CN" altLang="zh-CN" dirty="0"/>
              <a:t>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57158" y="339502"/>
            <a:ext cx="8786842" cy="426647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4</a:t>
            </a:r>
            <a:r>
              <a:rPr lang="zh-CN" altLang="zh-CN" sz="2000" dirty="0"/>
              <a:t>、下面有关选择器的说法中，不正确的是（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）。</a:t>
            </a:r>
            <a:endParaRPr lang="zh-CN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A</a:t>
            </a:r>
            <a:r>
              <a:rPr lang="en-US" altLang="zh-CN" sz="2000" dirty="0"/>
              <a:t>. </a:t>
            </a:r>
            <a:r>
              <a:rPr lang="zh-CN" altLang="zh-CN" sz="2000" dirty="0"/>
              <a:t>在</a:t>
            </a:r>
            <a:r>
              <a:rPr lang="en-US" altLang="zh-CN" sz="2000" dirty="0"/>
              <a:t>class</a:t>
            </a:r>
            <a:r>
              <a:rPr lang="zh-CN" altLang="zh-CN" sz="2000" dirty="0"/>
              <a:t>选择器中，我们只能对相同的元素定义相同的</a:t>
            </a:r>
            <a:r>
              <a:rPr lang="en-US" altLang="zh-CN" sz="2000" dirty="0"/>
              <a:t>class</a:t>
            </a:r>
            <a:r>
              <a:rPr lang="zh-CN" altLang="zh-CN" sz="2000" dirty="0"/>
              <a:t>属性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B</a:t>
            </a:r>
            <a:r>
              <a:rPr lang="en-US" altLang="zh-CN" sz="2000" dirty="0"/>
              <a:t>. </a:t>
            </a:r>
            <a:r>
              <a:rPr lang="zh-CN" altLang="zh-CN" sz="2000" dirty="0"/>
              <a:t>后代选择器选择的不仅是子元素，还包括它的其他后代元素（如“孙元素”）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C</a:t>
            </a:r>
            <a:r>
              <a:rPr lang="en-US" altLang="zh-CN" sz="2000" dirty="0"/>
              <a:t>. </a:t>
            </a:r>
            <a:r>
              <a:rPr lang="zh-CN" altLang="zh-CN" sz="2000" dirty="0"/>
              <a:t>群组选择器可以对几个选择器进行相同的操作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D</a:t>
            </a:r>
            <a:r>
              <a:rPr lang="en-US" altLang="zh-CN" sz="2000" dirty="0"/>
              <a:t>. </a:t>
            </a:r>
            <a:r>
              <a:rPr lang="zh-CN" altLang="zh-CN" sz="2000" dirty="0"/>
              <a:t>想要为某一个元素定义样式，我们可以使用不同的选择器来</a:t>
            </a:r>
            <a:r>
              <a:rPr lang="zh-CN" altLang="zh-CN" sz="2000" dirty="0" smtClean="0"/>
              <a:t>实现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b="1" dirty="0"/>
              <a:t>二、编程题</a:t>
            </a:r>
            <a:endParaRPr lang="zh-CN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 </a:t>
            </a:r>
            <a:r>
              <a:rPr lang="zh-CN" altLang="zh-CN" sz="2000" dirty="0" smtClean="0"/>
              <a:t>下面</a:t>
            </a:r>
            <a:r>
              <a:rPr lang="zh-CN" altLang="zh-CN" sz="2000" dirty="0"/>
              <a:t>有一段代码，如果我们想要选中所有的</a:t>
            </a:r>
            <a:r>
              <a:rPr lang="en-US" altLang="zh-CN" sz="2000" dirty="0"/>
              <a:t>div</a:t>
            </a:r>
            <a:r>
              <a:rPr lang="zh-CN" altLang="zh-CN" sz="2000" dirty="0"/>
              <a:t>和</a:t>
            </a:r>
            <a:r>
              <a:rPr lang="en-US" altLang="zh-CN" sz="2000" dirty="0"/>
              <a:t>p</a:t>
            </a:r>
            <a:r>
              <a:rPr lang="zh-CN" altLang="zh-CN" sz="2000" dirty="0"/>
              <a:t>，请用至少</a:t>
            </a:r>
            <a:r>
              <a:rPr lang="en-US" altLang="zh-CN" sz="2000" dirty="0"/>
              <a:t>2</a:t>
            </a:r>
            <a:r>
              <a:rPr lang="zh-CN" altLang="zh-CN" sz="2000" dirty="0"/>
              <a:t>种不同的选择器方式来实现，并且选出最简单的一种。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5927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83768" y="77155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&lt;!DOCTYPE html&gt;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&lt;html&gt;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&lt;head&gt;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&lt;meta charset="utf-8" /&gt;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&lt;title&gt;&lt;/title&gt;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&lt;/head&gt;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&lt;body&gt;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&lt;div&gt;&lt;/div&gt;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&lt;p&gt;&lt;/p&gt;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&lt;p&gt;&lt;/p&gt;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&lt;strong&gt;&lt;/strong&gt;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&lt;span&gt;&lt;/span&gt;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&lt;/body&gt;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8271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1275606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4" y="2118507"/>
            <a:ext cx="4500594" cy="973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掌握元素的</a:t>
            </a:r>
            <a:r>
              <a:rPr lang="en-US" altLang="zh-CN" sz="2000" dirty="0" smtClean="0">
                <a:ea typeface="苹方 中等" pitchFamily="34" charset="-122"/>
              </a:rPr>
              <a:t>id</a:t>
            </a:r>
            <a:r>
              <a:rPr lang="zh-CN" altLang="en-US" sz="2000" dirty="0" smtClean="0">
                <a:ea typeface="苹方 中等" pitchFamily="34" charset="-122"/>
              </a:rPr>
              <a:t>和</a:t>
            </a:r>
            <a:r>
              <a:rPr lang="en-US" altLang="zh-CN" sz="2000" dirty="0" smtClean="0">
                <a:ea typeface="苹方 中等" pitchFamily="34" charset="-122"/>
              </a:rPr>
              <a:t>class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掌握常用的</a:t>
            </a:r>
            <a:r>
              <a:rPr lang="en-US" altLang="zh-CN" sz="2000" dirty="0" smtClean="0">
                <a:ea typeface="苹方 中等" pitchFamily="34" charset="-122"/>
              </a:rPr>
              <a:t>5</a:t>
            </a:r>
            <a:r>
              <a:rPr lang="zh-CN" altLang="en-US" sz="2000" dirty="0" smtClean="0">
                <a:ea typeface="苹方 中等" pitchFamily="34" charset="-122"/>
              </a:rPr>
              <a:t>种</a:t>
            </a:r>
            <a:r>
              <a:rPr lang="en-US" altLang="zh-CN" sz="2000" dirty="0" smtClean="0">
                <a:ea typeface="苹方 中等" pitchFamily="34" charset="-122"/>
              </a:rPr>
              <a:t>CSS</a:t>
            </a:r>
            <a:r>
              <a:rPr lang="zh-CN" altLang="en-US" sz="2000" dirty="0" smtClean="0">
                <a:ea typeface="苹方 中等" pitchFamily="34" charset="-122"/>
              </a:rPr>
              <a:t>选择器</a:t>
            </a:r>
            <a:endParaRPr lang="zh-CN" altLang="en-US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547784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30205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760748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618652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12.1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25392" y="1393405"/>
            <a:ext cx="7943152" cy="3482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id</a:t>
            </a:r>
            <a:r>
              <a:rPr lang="zh-CN" altLang="zh-CN" sz="2000" dirty="0"/>
              <a:t>属性具有唯一性，也就是说</a:t>
            </a:r>
            <a:r>
              <a:rPr lang="zh-CN" altLang="zh-CN" sz="2000" dirty="0" smtClean="0"/>
              <a:t>在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同</a:t>
            </a:r>
            <a:r>
              <a:rPr lang="zh-CN" altLang="zh-CN" sz="2000" b="1" dirty="0" smtClean="0">
                <a:solidFill>
                  <a:srgbClr val="C00000"/>
                </a:solidFill>
              </a:rPr>
              <a:t>一</a:t>
            </a:r>
            <a:r>
              <a:rPr lang="zh-CN" altLang="zh-CN" sz="2000" b="1" dirty="0">
                <a:solidFill>
                  <a:srgbClr val="C00000"/>
                </a:solidFill>
              </a:rPr>
              <a:t>个页面</a:t>
            </a:r>
            <a:r>
              <a:rPr lang="zh-CN" altLang="zh-CN" sz="2000" dirty="0"/>
              <a:t>中相同的</a:t>
            </a:r>
            <a:r>
              <a:rPr lang="en-US" altLang="zh-CN" sz="2000" dirty="0"/>
              <a:t>id</a:t>
            </a:r>
            <a:r>
              <a:rPr lang="zh-CN" altLang="zh-CN" sz="2000" dirty="0"/>
              <a:t>只能出现一次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class</a:t>
            </a:r>
            <a:r>
              <a:rPr lang="zh-CN" altLang="en-US" sz="2000" dirty="0" smtClean="0"/>
              <a:t>属性不具有唯一性，</a:t>
            </a:r>
            <a:r>
              <a:rPr lang="zh-CN" altLang="zh-CN" sz="2000" dirty="0"/>
              <a:t>我们可以为同一个页面的相同元素或者不同元素设置相同的</a:t>
            </a:r>
            <a:r>
              <a:rPr lang="en-US" altLang="zh-CN" sz="2000" dirty="0"/>
              <a:t>class</a:t>
            </a:r>
            <a:r>
              <a:rPr lang="zh-CN" altLang="zh-CN" sz="2000" dirty="0"/>
              <a:t>，然后使得相同的</a:t>
            </a:r>
            <a:r>
              <a:rPr lang="en-US" altLang="zh-CN" sz="2000" dirty="0"/>
              <a:t>class</a:t>
            </a:r>
            <a:r>
              <a:rPr lang="zh-CN" altLang="zh-CN" sz="2000" dirty="0"/>
              <a:t>的元素具有相同的</a:t>
            </a:r>
            <a:r>
              <a:rPr lang="en-US" altLang="zh-CN" sz="2000" dirty="0"/>
              <a:t>CSS</a:t>
            </a:r>
            <a:r>
              <a:rPr lang="zh-CN" altLang="zh-CN" sz="2000" dirty="0"/>
              <a:t>样式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id</a:t>
            </a:r>
            <a:r>
              <a:rPr lang="zh-CN" altLang="zh-CN" sz="2000" dirty="0"/>
              <a:t>就像你的身份证号，而</a:t>
            </a:r>
            <a:r>
              <a:rPr lang="en-US" altLang="zh-CN" sz="2000" dirty="0"/>
              <a:t>class</a:t>
            </a:r>
            <a:r>
              <a:rPr lang="zh-CN" altLang="zh-CN" sz="2000" dirty="0"/>
              <a:t>就像你的名字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547120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29541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760084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17988"/>
            <a:ext cx="4542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选择器是什么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9" y="1252501"/>
            <a:ext cx="8128211" cy="3482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选择器是一种选择方式。</a:t>
            </a:r>
            <a:r>
              <a:rPr lang="zh-CN" altLang="zh-CN" sz="2000" dirty="0" smtClean="0"/>
              <a:t>选中</a:t>
            </a:r>
            <a:r>
              <a:rPr lang="zh-CN" altLang="zh-CN" sz="2000" dirty="0"/>
              <a:t>你想要的元素的方式，我们称之为</a:t>
            </a:r>
            <a:r>
              <a:rPr lang="zh-CN" altLang="zh-CN" sz="2000" dirty="0" smtClean="0"/>
              <a:t>“</a:t>
            </a:r>
            <a:r>
              <a:rPr lang="zh-CN" altLang="zh-CN" sz="2000" dirty="0" smtClean="0">
                <a:solidFill>
                  <a:srgbClr val="C00000"/>
                </a:solidFill>
              </a:rPr>
              <a:t>选择器</a:t>
            </a:r>
            <a:r>
              <a:rPr lang="zh-CN" altLang="zh-CN" sz="2000" dirty="0" smtClean="0"/>
              <a:t>”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CSS</a:t>
            </a:r>
            <a:r>
              <a:rPr lang="zh-CN" altLang="zh-CN" sz="2000" dirty="0"/>
              <a:t>中，有很多可以把你想要元素选中的方式，这些不同的方式其实就是不同的选择器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可以用</a:t>
            </a:r>
            <a:r>
              <a:rPr lang="zh-CN" altLang="zh-CN" sz="2000" dirty="0" smtClean="0"/>
              <a:t>某</a:t>
            </a:r>
            <a:r>
              <a:rPr lang="zh-CN" altLang="zh-CN" sz="2000" dirty="0"/>
              <a:t>一种选择器来代替另外一种选择</a:t>
            </a:r>
            <a:r>
              <a:rPr lang="zh-CN" altLang="zh-CN" sz="2000" dirty="0" smtClean="0"/>
              <a:t>器</a:t>
            </a:r>
            <a:r>
              <a:rPr lang="zh-CN" altLang="en-US" sz="2000" dirty="0" smtClean="0"/>
              <a:t>，方式不同，但是目的相同。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1274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517815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00236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730779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588683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12.3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9" y="1277202"/>
            <a:ext cx="7984195" cy="145816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最</a:t>
            </a:r>
            <a:r>
              <a:rPr lang="zh-CN" altLang="en-US" sz="2400" dirty="0" smtClean="0"/>
              <a:t>常用的选择器有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种：元素选择器、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选择器、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选择器、后代选择器、群组选择器；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346599" y="2499742"/>
            <a:ext cx="2162772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选择</a:t>
            </a:r>
            <a:r>
              <a:rPr lang="zh-CN" altLang="en-US" sz="2000" dirty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器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    </a:t>
            </a:r>
            <a:r>
              <a:rPr lang="zh-CN" altLang="en-US" sz="2000" dirty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属性</a:t>
            </a:r>
            <a:r>
              <a:rPr lang="en-US" altLang="zh-CN" sz="2000" dirty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1 : </a:t>
            </a:r>
            <a:r>
              <a:rPr lang="zh-CN" altLang="en-US" sz="2000" dirty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取值</a:t>
            </a:r>
            <a:r>
              <a:rPr lang="en-US" altLang="zh-CN" sz="2000" dirty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1;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    ……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    </a:t>
            </a:r>
            <a:r>
              <a:rPr lang="zh-CN" altLang="en-US" sz="2000" dirty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属性</a:t>
            </a:r>
            <a:r>
              <a:rPr lang="en-US" altLang="zh-CN" sz="2000" dirty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n : </a:t>
            </a:r>
            <a:r>
              <a:rPr lang="zh-CN" altLang="en-US" sz="2000" dirty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取值</a:t>
            </a:r>
            <a:r>
              <a:rPr lang="en-US" altLang="zh-CN" sz="2000" dirty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n;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33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609280" y="555526"/>
            <a:ext cx="8143932" cy="48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latin typeface="苹方 中等" pitchFamily="34" charset="-122"/>
              </a:rPr>
              <a:t>1</a:t>
            </a:r>
            <a:r>
              <a:rPr lang="zh-CN" altLang="en-US" sz="2400" b="1" dirty="0" smtClean="0">
                <a:latin typeface="苹方 中等" pitchFamily="34" charset="-122"/>
              </a:rPr>
              <a:t>、元素选择器</a:t>
            </a:r>
            <a:endParaRPr lang="zh-CN" altLang="en-US" sz="2400" dirty="0">
              <a:latin typeface="苹方 中等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755576" y="1059582"/>
            <a:ext cx="8064896" cy="97210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/>
              <a:t>元素选择器，就是“选中”相同的元素，然后对相同的元素定义同一个</a:t>
            </a:r>
            <a:r>
              <a:rPr lang="en-US" altLang="zh-CN" sz="2000" dirty="0"/>
              <a:t>CSS</a:t>
            </a:r>
            <a:r>
              <a:rPr lang="zh-CN" altLang="zh-CN" sz="2000" dirty="0"/>
              <a:t>样式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2067694"/>
            <a:ext cx="4754563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672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611560" y="570725"/>
            <a:ext cx="8143932" cy="48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latin typeface="苹方 中等" pitchFamily="34" charset="-122"/>
              </a:rPr>
              <a:t>2</a:t>
            </a:r>
            <a:r>
              <a:rPr lang="zh-CN" altLang="en-US" sz="2400" b="1" dirty="0" smtClean="0">
                <a:latin typeface="苹方 中等" pitchFamily="34" charset="-122"/>
              </a:rPr>
              <a:t>、</a:t>
            </a:r>
            <a:r>
              <a:rPr lang="en-US" altLang="zh-CN" sz="2400" b="1" dirty="0" smtClean="0">
                <a:latin typeface="苹方 中等" pitchFamily="34" charset="-122"/>
              </a:rPr>
              <a:t>id</a:t>
            </a:r>
            <a:r>
              <a:rPr lang="zh-CN" altLang="en-US" sz="2400" b="1" dirty="0" smtClean="0">
                <a:latin typeface="苹方 中等" pitchFamily="34" charset="-122"/>
              </a:rPr>
              <a:t>选择器</a:t>
            </a:r>
            <a:endParaRPr lang="zh-CN" altLang="en-US" sz="2400" b="1" dirty="0">
              <a:latin typeface="苹方 中等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755576" y="1131590"/>
            <a:ext cx="8030672" cy="97210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 smtClean="0"/>
              <a:t>我们</a:t>
            </a:r>
            <a:r>
              <a:rPr lang="zh-CN" altLang="zh-CN" sz="2000" dirty="0"/>
              <a:t>可以为元素设置一个</a:t>
            </a:r>
            <a:r>
              <a:rPr lang="en-US" altLang="zh-CN" sz="2000" dirty="0"/>
              <a:t>id</a:t>
            </a:r>
            <a:r>
              <a:rPr lang="zh-CN" altLang="zh-CN" sz="2000" dirty="0"/>
              <a:t>属性，然后针对设置了这个</a:t>
            </a:r>
            <a:r>
              <a:rPr lang="en-US" altLang="zh-CN" sz="2000" dirty="0"/>
              <a:t>id</a:t>
            </a:r>
            <a:r>
              <a:rPr lang="zh-CN" altLang="zh-CN" sz="2000" dirty="0"/>
              <a:t>的元素定义</a:t>
            </a:r>
            <a:r>
              <a:rPr lang="en-US" altLang="zh-CN" sz="2000" dirty="0"/>
              <a:t>CSS</a:t>
            </a:r>
            <a:r>
              <a:rPr lang="zh-CN" altLang="zh-CN" sz="2000" dirty="0"/>
              <a:t>样式，这就是</a:t>
            </a:r>
            <a:r>
              <a:rPr lang="en-US" altLang="zh-CN" sz="2000" dirty="0"/>
              <a:t>id</a:t>
            </a:r>
            <a:r>
              <a:rPr lang="zh-CN" altLang="zh-CN" sz="2000" dirty="0"/>
              <a:t>选择器。</a:t>
            </a:r>
            <a:endParaRPr lang="en-US" altLang="zh-CN" sz="2000" dirty="0" smtClean="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377705"/>
            <a:ext cx="4032448" cy="184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77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755576" y="677256"/>
            <a:ext cx="8143932" cy="48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latin typeface="苹方 中等" pitchFamily="34" charset="-122"/>
              </a:rPr>
              <a:t>3</a:t>
            </a:r>
            <a:r>
              <a:rPr lang="zh-CN" altLang="en-US" sz="2400" b="1" dirty="0" smtClean="0">
                <a:latin typeface="苹方 中等" pitchFamily="34" charset="-122"/>
              </a:rPr>
              <a:t>、</a:t>
            </a:r>
            <a:r>
              <a:rPr lang="en-US" altLang="zh-CN" sz="2400" b="1" dirty="0" smtClean="0">
                <a:latin typeface="苹方 中等" pitchFamily="34" charset="-122"/>
              </a:rPr>
              <a:t>class</a:t>
            </a:r>
            <a:r>
              <a:rPr lang="zh-CN" altLang="en-US" sz="2400" b="1" dirty="0" smtClean="0">
                <a:latin typeface="苹方 中等" pitchFamily="34" charset="-122"/>
              </a:rPr>
              <a:t>选择器</a:t>
            </a:r>
            <a:endParaRPr lang="zh-CN" altLang="en-US" sz="2400" b="1" dirty="0">
              <a:latin typeface="苹方 中等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827584" y="1181312"/>
            <a:ext cx="7848872" cy="145816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class</a:t>
            </a:r>
            <a:r>
              <a:rPr lang="zh-CN" altLang="zh-CN" sz="2000" dirty="0"/>
              <a:t>选择器，也就是“类选择器”。我们可以对“相同的元素”或者“不同的元素”定义相同的</a:t>
            </a:r>
            <a:r>
              <a:rPr lang="en-US" altLang="zh-CN" sz="2000" dirty="0"/>
              <a:t>class</a:t>
            </a:r>
            <a:r>
              <a:rPr lang="zh-CN" altLang="zh-CN" sz="2000" dirty="0"/>
              <a:t>属性，然后针对拥有同一个</a:t>
            </a:r>
            <a:r>
              <a:rPr lang="en-US" altLang="zh-CN" sz="2000" dirty="0"/>
              <a:t>class</a:t>
            </a:r>
            <a:r>
              <a:rPr lang="zh-CN" altLang="zh-CN" sz="2000" dirty="0"/>
              <a:t>的元素进行</a:t>
            </a:r>
            <a:r>
              <a:rPr lang="en-US" altLang="zh-CN" sz="2000" dirty="0"/>
              <a:t>CSS</a:t>
            </a:r>
            <a:r>
              <a:rPr lang="zh-CN" altLang="zh-CN" sz="2000" dirty="0"/>
              <a:t>样式操作。</a:t>
            </a:r>
            <a:endParaRPr lang="en-US" altLang="zh-CN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71750"/>
            <a:ext cx="4680520" cy="219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035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755576" y="610832"/>
            <a:ext cx="8143932" cy="48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latin typeface="苹方 中等" pitchFamily="34" charset="-122"/>
              </a:rPr>
              <a:t>4</a:t>
            </a:r>
            <a:r>
              <a:rPr lang="zh-CN" altLang="en-US" sz="2400" b="1" dirty="0" smtClean="0">
                <a:latin typeface="苹方 中等" pitchFamily="34" charset="-122"/>
              </a:rPr>
              <a:t>、后代选择器</a:t>
            </a:r>
            <a:endParaRPr lang="zh-CN" altLang="en-US" sz="2400" b="1" dirty="0">
              <a:latin typeface="苹方 中等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899592" y="1131590"/>
            <a:ext cx="7992888" cy="97210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/>
              <a:t>后代选择器，就是选择元素内部中所有的某一种元素，包括子元素和其他后代元素（如“孙元素”）。</a:t>
            </a:r>
            <a:endParaRPr lang="en-US" altLang="zh-CN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11710"/>
            <a:ext cx="5334000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5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755</Words>
  <Application>Microsoft Office PowerPoint</Application>
  <PresentationFormat>全屏显示(16:9)</PresentationFormat>
  <Paragraphs>65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46</cp:revision>
  <dcterms:created xsi:type="dcterms:W3CDTF">2017-08-11T01:38:56Z</dcterms:created>
  <dcterms:modified xsi:type="dcterms:W3CDTF">2019-04-16T01:35:15Z</dcterms:modified>
</cp:coreProperties>
</file>