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5" r:id="rId6"/>
    <p:sldId id="267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BD22A009-DAE9-4E37-B4DB-3DBBB7278F93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B5D980AF-520C-418B-9BC4-06EA0579E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980AF-520C-418B-9BC4-06EA0579E2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7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415231" y="218437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边框样式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12904" y="2071840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63670" y="2267720"/>
            <a:ext cx="1440159" cy="415498"/>
            <a:chOff x="4933793" y="2877075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33793" y="2877075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15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2067694"/>
            <a:ext cx="7488832" cy="9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掌握边框的“整体样式”以及“局部样式”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掌握边框的“简写形式”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439" y="52633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567" y="70875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01" y="73930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520" y="597206"/>
            <a:ext cx="46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边框样式简介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0276" y="1231719"/>
            <a:ext cx="8416243" cy="972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几乎所有的元素都可以定义</a:t>
            </a:r>
            <a:r>
              <a:rPr lang="zh-CN" altLang="zh-CN" sz="2000" dirty="0" smtClean="0"/>
              <a:t>边框</a:t>
            </a:r>
            <a:r>
              <a:rPr lang="zh-CN" altLang="en-US" sz="2000" dirty="0" smtClean="0"/>
              <a:t>。定义一个边框需要设置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个方面：边框宽度、边框外观、边框颜色。</a:t>
            </a:r>
            <a:endParaRPr lang="en-US" altLang="zh-CN" sz="2000" dirty="0" smtClean="0"/>
          </a:p>
        </p:txBody>
      </p:sp>
      <p:pic>
        <p:nvPicPr>
          <p:cNvPr id="12" name="图片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887" y="2508568"/>
            <a:ext cx="2226201" cy="27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3044343"/>
            <a:ext cx="1938167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175811"/>
            <a:ext cx="129009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3634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1876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4931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07216"/>
            <a:ext cx="40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整体样式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1069"/>
              </p:ext>
            </p:extLst>
          </p:nvPr>
        </p:nvGraphicFramePr>
        <p:xfrm>
          <a:off x="425392" y="1295735"/>
          <a:ext cx="8064896" cy="1591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border-width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边框的宽度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border-style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边框的外观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border-color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边框的颜色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3036439"/>
            <a:ext cx="2590774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border-width:1px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border-style:solid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border-color:red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3413563"/>
            <a:ext cx="3147015" cy="41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border:1px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solid red;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707904" y="3489900"/>
            <a:ext cx="978408" cy="323768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  <a:ea typeface="苹方 中等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551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完整形式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551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简写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形式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64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1" y="54019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19" y="72261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3" y="75315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11061"/>
            <a:ext cx="418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20482"/>
              </p:ext>
            </p:extLst>
          </p:nvPr>
        </p:nvGraphicFramePr>
        <p:xfrm>
          <a:off x="418642" y="1347614"/>
          <a:ext cx="8064896" cy="1988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属性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border-top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上边框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border-bottom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下边框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border-left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左边框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dirty="0" smtClean="0">
                          <a:ea typeface="苹方 中等" pitchFamily="34" charset="-122"/>
                        </a:rPr>
                        <a:t>border-right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>
                          <a:ea typeface="苹方 中等" pitchFamily="34" charset="-122"/>
                        </a:rPr>
                        <a:t>右边框</a:t>
                      </a:r>
                      <a:endParaRPr lang="zh-CN" altLang="en-US" sz="18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20" name="图片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435846"/>
            <a:ext cx="1800200" cy="15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23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899592" y="987574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技巧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：去除某一条边框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15616" y="1419622"/>
            <a:ext cx="8424936" cy="810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3</a:t>
            </a:r>
            <a:r>
              <a:rPr lang="zh-CN" altLang="en-US" sz="2000" dirty="0" smtClean="0"/>
              <a:t>种写法，如下所示：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2155321"/>
            <a:ext cx="2879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border-bottom: 0px;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border-bottom: 0;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border-bottom: none;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4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 smtClean="0"/>
              <a:t>练习题</a:t>
            </a: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411510"/>
            <a:ext cx="8208912" cy="467798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一、单选题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1</a:t>
            </a:r>
            <a:r>
              <a:rPr lang="zh-CN" altLang="zh-CN" sz="1800" dirty="0"/>
              <a:t>、如果我们想要定义某一个元素的右边框，宽度为</a:t>
            </a:r>
            <a:r>
              <a:rPr lang="en-US" altLang="zh-CN" sz="1800" dirty="0"/>
              <a:t>1px</a:t>
            </a:r>
            <a:r>
              <a:rPr lang="zh-CN" altLang="zh-CN" sz="1800" dirty="0"/>
              <a:t>，外观为实线，颜色为红色，正确写法应该是（ 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border:1px solid red;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border:1px dashed red;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C. border-right:1px solid red;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D</a:t>
            </a:r>
            <a:r>
              <a:rPr lang="en-US" altLang="zh-CN" sz="1800" dirty="0"/>
              <a:t>. border-right:1px dashed red;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2</a:t>
            </a:r>
            <a:r>
              <a:rPr lang="zh-CN" altLang="zh-CN" sz="1800" dirty="0"/>
              <a:t>、如果我们想要去掉某一个元素的上边框，下面写法中不正确的是（ 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border-top:not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B</a:t>
            </a:r>
            <a:r>
              <a:rPr lang="en-US" altLang="zh-CN" sz="1800" dirty="0" smtClean="0"/>
              <a:t>. </a:t>
            </a:r>
            <a:r>
              <a:rPr lang="en-US" altLang="zh-CN" sz="1800" dirty="0" err="1" smtClean="0"/>
              <a:t>border-top:none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border-top:0;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</a:t>
            </a:r>
            <a:r>
              <a:rPr lang="en-US" altLang="zh-CN" sz="1800" dirty="0" smtClean="0"/>
              <a:t>. border-top:0px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244</Words>
  <Application>Microsoft Office PowerPoint</Application>
  <PresentationFormat>全屏显示(16:9)</PresentationFormat>
  <Paragraphs>51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52</cp:revision>
  <dcterms:created xsi:type="dcterms:W3CDTF">2017-08-11T01:38:56Z</dcterms:created>
  <dcterms:modified xsi:type="dcterms:W3CDTF">2019-04-16T01:38:20Z</dcterms:modified>
</cp:coreProperties>
</file>