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4" r:id="rId5"/>
    <p:sldId id="265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B26BE778-4CDD-40C5-9D7B-FA9430B3F4D1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4B94EDE2-789E-426D-93BC-83A8DD4A48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5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4EDE2-789E-426D-93BC-83A8DD4A483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63688" y="1847541"/>
            <a:ext cx="1644544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9" y="2159430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表格样式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8701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15498"/>
            <a:chOff x="4927934" y="2884106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84106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17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2212" y="1059582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1839369"/>
            <a:ext cx="74168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caption-side</a:t>
            </a:r>
            <a:r>
              <a:rPr lang="zh-CN" altLang="en-US" sz="2000" dirty="0" smtClean="0">
                <a:ea typeface="苹方 中等" pitchFamily="34" charset="-122"/>
              </a:rPr>
              <a:t>（表格标题位置）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border-collapse</a:t>
            </a:r>
            <a:r>
              <a:rPr lang="zh-CN" altLang="en-US" sz="2000" dirty="0" smtClean="0">
                <a:ea typeface="苹方 中等" pitchFamily="34" charset="-122"/>
              </a:rPr>
              <a:t>（表格边框合并）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border-spacing</a:t>
            </a:r>
            <a:r>
              <a:rPr lang="zh-CN" altLang="en-US" sz="2000" dirty="0" smtClean="0">
                <a:ea typeface="苹方 中等" pitchFamily="34" charset="-122"/>
              </a:rPr>
              <a:t>（表格边框间距）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788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03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08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18757"/>
            <a:ext cx="454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表格标题位置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307276"/>
            <a:ext cx="8416243" cy="1998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caption-side</a:t>
            </a:r>
            <a:r>
              <a:rPr lang="zh-CN" altLang="zh-CN" sz="2000" dirty="0"/>
              <a:t>属性来定义表格标题的位置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一般情况下我们都只在</a:t>
            </a:r>
            <a:r>
              <a:rPr lang="en-US" altLang="zh-CN" sz="2000" dirty="0"/>
              <a:t>table</a:t>
            </a:r>
            <a:r>
              <a:rPr lang="zh-CN" altLang="zh-CN" sz="2000" dirty="0"/>
              <a:t>元素中</a:t>
            </a:r>
            <a:r>
              <a:rPr lang="zh-CN" altLang="zh-CN" sz="2000" dirty="0" smtClean="0"/>
              <a:t>定义</a:t>
            </a:r>
            <a:r>
              <a:rPr lang="en-US" altLang="zh-CN" sz="2000" dirty="0" smtClean="0"/>
              <a:t>caption-side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2641298"/>
            <a:ext cx="2672526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caption-side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95395"/>
              </p:ext>
            </p:extLst>
          </p:nvPr>
        </p:nvGraphicFramePr>
        <p:xfrm>
          <a:off x="683568" y="3363838"/>
          <a:ext cx="8064896" cy="1110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top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标题在顶部（默认值）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bottom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标题在底部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860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102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156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19473"/>
            <a:ext cx="454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表格边框合并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307992"/>
            <a:ext cx="8416243" cy="19982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border-collapse</a:t>
            </a:r>
            <a:r>
              <a:rPr lang="zh-CN" altLang="zh-CN" sz="2000" dirty="0"/>
              <a:t>属性来去除单元格之间的空隙，也就是将</a:t>
            </a:r>
            <a:r>
              <a:rPr lang="en-US" altLang="zh-CN" sz="2000" dirty="0"/>
              <a:t>2</a:t>
            </a:r>
            <a:r>
              <a:rPr lang="zh-CN" altLang="zh-CN" sz="2000" dirty="0"/>
              <a:t>条边框合并为</a:t>
            </a:r>
            <a:r>
              <a:rPr lang="en-US" altLang="zh-CN" sz="2000" dirty="0"/>
              <a:t>1</a:t>
            </a:r>
            <a:r>
              <a:rPr lang="zh-CN" altLang="zh-CN" sz="2000" dirty="0"/>
              <a:t>条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border-collapse</a:t>
            </a:r>
            <a:r>
              <a:rPr lang="zh-CN" altLang="zh-CN" sz="2000" dirty="0"/>
              <a:t>属性也是在</a:t>
            </a:r>
            <a:r>
              <a:rPr lang="en-US" altLang="zh-CN" sz="2000" dirty="0"/>
              <a:t>table</a:t>
            </a:r>
            <a:r>
              <a:rPr lang="zh-CN" altLang="zh-CN" sz="2000" dirty="0"/>
              <a:t>元素中定义的。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94225" y="3075806"/>
            <a:ext cx="3236784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border-collapse: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35868"/>
              </p:ext>
            </p:extLst>
          </p:nvPr>
        </p:nvGraphicFramePr>
        <p:xfrm>
          <a:off x="755577" y="3651870"/>
          <a:ext cx="8064896" cy="1110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separate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边框分开，有空隙（默认值）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collapse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边框合并，无空隙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3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0345" y="57990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6473" y="76232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6793" y="79287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0426" y="650776"/>
            <a:ext cx="454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表格边框间距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9182" y="1339295"/>
            <a:ext cx="8416243" cy="1998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border-spacing</a:t>
            </a:r>
            <a:r>
              <a:rPr lang="zh-CN" altLang="zh-CN" sz="2000" dirty="0"/>
              <a:t>属性来定义表格边框间距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border-spacing</a:t>
            </a:r>
            <a:r>
              <a:rPr lang="zh-CN" altLang="zh-CN" sz="2000" dirty="0"/>
              <a:t>属性也是在</a:t>
            </a:r>
            <a:r>
              <a:rPr lang="en-US" altLang="zh-CN" sz="2000" dirty="0"/>
              <a:t>table</a:t>
            </a:r>
            <a:r>
              <a:rPr lang="zh-CN" altLang="zh-CN" sz="2000" dirty="0"/>
              <a:t>元素中定义的。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57649" y="3022781"/>
            <a:ext cx="3352200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border-spacing: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99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95536" y="339502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11560" y="771550"/>
            <a:ext cx="8786842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/>
              <a:t>一、单选题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1</a:t>
            </a:r>
            <a:r>
              <a:rPr lang="zh-CN" altLang="zh-CN" sz="1800" dirty="0"/>
              <a:t>、</a:t>
            </a:r>
            <a:r>
              <a:rPr lang="en-US" altLang="zh-CN" sz="1800" dirty="0"/>
              <a:t>CSS</a:t>
            </a:r>
            <a:r>
              <a:rPr lang="zh-CN" altLang="zh-CN" sz="1800" dirty="0"/>
              <a:t>可以使用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）属性来合并表格边框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A. border-width                    </a:t>
            </a:r>
            <a:r>
              <a:rPr lang="en-US" altLang="zh-CN" sz="1800" dirty="0" smtClean="0"/>
              <a:t>      </a:t>
            </a:r>
            <a:r>
              <a:rPr lang="en-US" altLang="zh-CN" sz="1800" dirty="0"/>
              <a:t>B. border-style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border-collapse                      D. border-spacing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2</a:t>
            </a:r>
            <a:r>
              <a:rPr lang="zh-CN" altLang="zh-CN" sz="1800" dirty="0"/>
              <a:t>、下面有关表格样式，说法不正确的是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A. border-collapse</a:t>
            </a:r>
            <a:r>
              <a:rPr lang="zh-CN" altLang="zh-CN" sz="1800" dirty="0"/>
              <a:t>只限用于表格，不能用于其他元素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caption-side</a:t>
            </a:r>
            <a:r>
              <a:rPr lang="zh-CN" altLang="zh-CN" sz="1800" dirty="0"/>
              <a:t>、</a:t>
            </a:r>
            <a:r>
              <a:rPr lang="en-US" altLang="zh-CN" sz="1800" dirty="0"/>
              <a:t>border-collapse</a:t>
            </a:r>
            <a:r>
              <a:rPr lang="zh-CN" altLang="zh-CN" sz="1800" dirty="0"/>
              <a:t>、</a:t>
            </a:r>
            <a:r>
              <a:rPr lang="en-US" altLang="zh-CN" sz="1800" dirty="0"/>
              <a:t>border-spacing</a:t>
            </a:r>
            <a:r>
              <a:rPr lang="zh-CN" altLang="zh-CN" sz="1800" dirty="0"/>
              <a:t>这</a:t>
            </a:r>
            <a:r>
              <a:rPr lang="en-US" altLang="zh-CN" sz="1800" dirty="0"/>
              <a:t>3</a:t>
            </a:r>
            <a:r>
              <a:rPr lang="zh-CN" altLang="zh-CN" sz="1800" dirty="0"/>
              <a:t>个一般在</a:t>
            </a:r>
            <a:r>
              <a:rPr lang="en-US" altLang="zh-CN" sz="1800" dirty="0"/>
              <a:t>table</a:t>
            </a:r>
            <a:r>
              <a:rPr lang="zh-CN" altLang="zh-CN" sz="1800" dirty="0"/>
              <a:t>元素中设置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</a:t>
            </a:r>
            <a:r>
              <a:rPr lang="zh-CN" altLang="zh-CN" sz="1800" dirty="0"/>
              <a:t>可以使用“</a:t>
            </a:r>
            <a:r>
              <a:rPr lang="en-US" altLang="zh-CN" sz="1800" dirty="0"/>
              <a:t>border-collapse: separate;</a:t>
            </a:r>
            <a:r>
              <a:rPr lang="zh-CN" altLang="zh-CN" sz="1800" dirty="0"/>
              <a:t>”来将表格边框合并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D. </a:t>
            </a:r>
            <a:r>
              <a:rPr lang="zh-CN" altLang="zh-CN" sz="1800" dirty="0"/>
              <a:t>如果要为表格添加边框，我们一般需要同时对</a:t>
            </a:r>
            <a:r>
              <a:rPr lang="en-US" altLang="zh-CN" sz="1800" dirty="0"/>
              <a:t>table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th</a:t>
            </a:r>
            <a:r>
              <a:rPr lang="zh-CN" altLang="zh-CN" sz="1800" dirty="0"/>
              <a:t>、</a:t>
            </a:r>
            <a:r>
              <a:rPr lang="en-US" altLang="zh-CN" sz="1800" dirty="0"/>
              <a:t>td</a:t>
            </a:r>
            <a:r>
              <a:rPr lang="zh-CN" altLang="zh-CN" sz="1800" dirty="0"/>
              <a:t>这几个进行设置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306</Words>
  <Application>Microsoft Office PowerPoint</Application>
  <PresentationFormat>全屏显示(16:9)</PresentationFormat>
  <Paragraphs>44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45</cp:revision>
  <dcterms:created xsi:type="dcterms:W3CDTF">2017-08-11T01:38:56Z</dcterms:created>
  <dcterms:modified xsi:type="dcterms:W3CDTF">2019-04-16T01:39:26Z</dcterms:modified>
</cp:coreProperties>
</file>