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5" r:id="rId6"/>
    <p:sldId id="266" r:id="rId7"/>
    <p:sldId id="267" r:id="rId8"/>
    <p:sldId id="261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苹方 中等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07704" y="1847541"/>
            <a:ext cx="1500528" cy="1542434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3" y="2089543"/>
            <a:ext cx="3894951" cy="6975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75856" y="2357436"/>
            <a:ext cx="12876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2357436"/>
            <a:ext cx="130906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2400424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73728" y="2166798"/>
            <a:ext cx="29185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图片样式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233686" y="2097628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50" y="2259131"/>
            <a:ext cx="1440159" cy="415498"/>
            <a:chOff x="4927934" y="2863958"/>
            <a:chExt cx="842141" cy="634550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863958"/>
              <a:ext cx="842141" cy="63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第</a:t>
              </a:r>
              <a:r>
                <a:rPr lang="en-US" altLang="zh-CN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18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  <a:ea typeface="苹方 中等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640" y="1275606"/>
            <a:ext cx="253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苹方 中等" pitchFamily="34" charset="-122"/>
              </a:rPr>
              <a:t>教学重点</a:t>
            </a:r>
            <a:endParaRPr lang="zh-CN" altLang="en-US" sz="2800" b="1" dirty="0">
              <a:ea typeface="苹方 中等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2116714"/>
            <a:ext cx="7200800" cy="973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掌握图片样式属性（大小、边框、对齐）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了解</a:t>
            </a:r>
            <a:r>
              <a:rPr lang="en-US" altLang="zh-CN" sz="2000" dirty="0" smtClean="0">
                <a:ea typeface="苹方 中等" pitchFamily="34" charset="-122"/>
              </a:rPr>
              <a:t>float</a:t>
            </a:r>
            <a:r>
              <a:rPr lang="zh-CN" altLang="en-US" sz="2000" dirty="0" smtClean="0">
                <a:ea typeface="苹方 中等" pitchFamily="34" charset="-122"/>
              </a:rPr>
              <a:t>属性</a:t>
            </a:r>
            <a:endParaRPr lang="zh-CN" altLang="en-US" sz="2000" dirty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51969" y="547889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78097" y="730310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4831" y="760853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72050" y="618757"/>
            <a:ext cx="4038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18.1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图片大小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30807" y="1253270"/>
            <a:ext cx="8173642" cy="27543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在</a:t>
            </a:r>
            <a:r>
              <a:rPr lang="en-US" altLang="zh-CN" sz="2000" dirty="0"/>
              <a:t>CSS</a:t>
            </a:r>
            <a:r>
              <a:rPr lang="zh-CN" altLang="zh-CN" sz="2000" dirty="0"/>
              <a:t>中，我们也是使用</a:t>
            </a:r>
            <a:r>
              <a:rPr lang="en-US" altLang="zh-CN" sz="2000" dirty="0"/>
              <a:t>width</a:t>
            </a:r>
            <a:r>
              <a:rPr lang="zh-CN" altLang="zh-CN" sz="2000" dirty="0"/>
              <a:t>和</a:t>
            </a:r>
            <a:r>
              <a:rPr lang="en-US" altLang="zh-CN" sz="2000" dirty="0"/>
              <a:t>height</a:t>
            </a:r>
            <a:r>
              <a:rPr lang="zh-CN" altLang="zh-CN" sz="2000" dirty="0"/>
              <a:t>这</a:t>
            </a:r>
            <a:r>
              <a:rPr lang="en-US" altLang="zh-CN" sz="2000" dirty="0"/>
              <a:t>2</a:t>
            </a:r>
            <a:r>
              <a:rPr lang="zh-CN" altLang="zh-CN" sz="2000" dirty="0"/>
              <a:t>个属性来定义图片的大小（也就是宽度和高度）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zh-CN" sz="2000" dirty="0"/>
              <a:t>在实际开发中，如果你需要多大的图片，就用</a:t>
            </a:r>
            <a:r>
              <a:rPr lang="en-US" altLang="zh-CN" sz="2000" dirty="0"/>
              <a:t>Photoshop</a:t>
            </a:r>
            <a:r>
              <a:rPr lang="zh-CN" altLang="zh-CN" sz="2000" dirty="0"/>
              <a:t>制作多大的图片。不建议使用一张大图片，然后再借助</a:t>
            </a:r>
            <a:r>
              <a:rPr lang="en-US" altLang="zh-CN" sz="2000" dirty="0"/>
              <a:t>width</a:t>
            </a:r>
            <a:r>
              <a:rPr lang="zh-CN" altLang="zh-CN" sz="2000" dirty="0"/>
              <a:t>和</a:t>
            </a:r>
            <a:r>
              <a:rPr lang="en-US" altLang="zh-CN" sz="2000" dirty="0"/>
              <a:t>height</a:t>
            </a:r>
            <a:r>
              <a:rPr lang="zh-CN" altLang="zh-CN" sz="2000" dirty="0"/>
              <a:t>来改变大小。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en-US" altLang="zh-CN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635896" y="3795886"/>
            <a:ext cx="208262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width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: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像素值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height: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像素值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0020" y="548605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6148" y="731026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882" y="761569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0101" y="619473"/>
            <a:ext cx="4038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18.2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图片边框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06812" y="1341529"/>
            <a:ext cx="8416243" cy="27543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对于图片的边框，我们也是使用</a:t>
            </a:r>
            <a:r>
              <a:rPr lang="en-US" altLang="zh-CN" sz="2000" dirty="0"/>
              <a:t>border</a:t>
            </a:r>
            <a:r>
              <a:rPr lang="zh-CN" altLang="zh-CN" sz="2000" dirty="0"/>
              <a:t>属性来定义的。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en-US" altLang="zh-CN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987824" y="2489100"/>
            <a:ext cx="3288080" cy="41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border: 1px solid red;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86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91080" y="580159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17208" y="762580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-26058" y="793123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11161" y="651027"/>
            <a:ext cx="4038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18.3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图片对齐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56034" y="1330911"/>
            <a:ext cx="8416243" cy="15121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在</a:t>
            </a:r>
            <a:r>
              <a:rPr lang="en-US" altLang="zh-CN" sz="2000" dirty="0"/>
              <a:t>CSS</a:t>
            </a:r>
            <a:r>
              <a:rPr lang="zh-CN" altLang="zh-CN" sz="2000" dirty="0"/>
              <a:t>中，我们可以使用</a:t>
            </a:r>
            <a:r>
              <a:rPr lang="en-US" altLang="zh-CN" sz="2000" dirty="0"/>
              <a:t>text-align</a:t>
            </a:r>
            <a:r>
              <a:rPr lang="zh-CN" altLang="zh-CN" sz="2000" dirty="0"/>
              <a:t>属性来定义图片水平对齐方式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语法：</a:t>
            </a:r>
            <a:endParaRPr lang="en-US" altLang="zh-CN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900568" y="2257849"/>
            <a:ext cx="2531462" cy="413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text-align: 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取值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846"/>
              </p:ext>
            </p:extLst>
          </p:nvPr>
        </p:nvGraphicFramePr>
        <p:xfrm>
          <a:off x="611560" y="2859782"/>
          <a:ext cx="8064896" cy="1737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32448"/>
                <a:gridCol w="4032448"/>
              </a:tblGrid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000" dirty="0" smtClean="0">
                          <a:ea typeface="苹方 中等" pitchFamily="34" charset="-122"/>
                        </a:rPr>
                        <a:t>属性值</a:t>
                      </a:r>
                      <a:endParaRPr lang="zh-CN" altLang="en-US" sz="20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000" dirty="0" smtClean="0">
                          <a:ea typeface="苹方 中等" pitchFamily="34" charset="-122"/>
                        </a:rPr>
                        <a:t>说明</a:t>
                      </a:r>
                      <a:endParaRPr lang="zh-CN" altLang="en-US" sz="20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000" dirty="0" smtClean="0">
                          <a:ea typeface="苹方 中等" pitchFamily="34" charset="-122"/>
                        </a:rPr>
                        <a:t>left</a:t>
                      </a:r>
                      <a:endParaRPr lang="zh-CN" altLang="en-US" sz="20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000" dirty="0" smtClean="0">
                          <a:ea typeface="苹方 中等" pitchFamily="34" charset="-122"/>
                        </a:rPr>
                        <a:t>左对齐</a:t>
                      </a:r>
                      <a:endParaRPr lang="zh-CN" altLang="en-US" sz="20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000" dirty="0" smtClean="0">
                          <a:ea typeface="苹方 中等" pitchFamily="34" charset="-122"/>
                        </a:rPr>
                        <a:t>center</a:t>
                      </a:r>
                      <a:endParaRPr lang="zh-CN" altLang="en-US" sz="20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000" dirty="0" smtClean="0">
                          <a:ea typeface="苹方 中等" pitchFamily="34" charset="-122"/>
                        </a:rPr>
                        <a:t>居中对齐</a:t>
                      </a:r>
                      <a:endParaRPr lang="zh-CN" altLang="en-US" sz="20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000" dirty="0" smtClean="0">
                          <a:ea typeface="苹方 中等" pitchFamily="34" charset="-122"/>
                        </a:rPr>
                        <a:t>right</a:t>
                      </a:r>
                      <a:endParaRPr lang="zh-CN" altLang="en-US" sz="20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000" dirty="0" smtClean="0">
                          <a:ea typeface="苹方 中等" pitchFamily="34" charset="-122"/>
                        </a:rPr>
                        <a:t>右对齐</a:t>
                      </a:r>
                      <a:endParaRPr lang="zh-CN" altLang="en-US" sz="20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357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95536" y="627534"/>
            <a:ext cx="8416243" cy="15121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在</a:t>
            </a:r>
            <a:r>
              <a:rPr lang="en-US" altLang="zh-CN" sz="2000" dirty="0"/>
              <a:t>CSS</a:t>
            </a:r>
            <a:r>
              <a:rPr lang="zh-CN" altLang="zh-CN" sz="2000" dirty="0"/>
              <a:t>中，我们可以使用</a:t>
            </a:r>
            <a:r>
              <a:rPr lang="en-US" altLang="zh-CN" sz="2000" dirty="0"/>
              <a:t>vertical-align</a:t>
            </a:r>
            <a:r>
              <a:rPr lang="zh-CN" altLang="zh-CN" sz="2000" dirty="0"/>
              <a:t>来定义图片的垂直对齐方式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语法：</a:t>
            </a:r>
            <a:endParaRPr lang="en-US" altLang="zh-CN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059832" y="1758393"/>
            <a:ext cx="3095719" cy="413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vertical-align: 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取值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161869"/>
              </p:ext>
            </p:extLst>
          </p:nvPr>
        </p:nvGraphicFramePr>
        <p:xfrm>
          <a:off x="611560" y="2463738"/>
          <a:ext cx="8064896" cy="21717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32448"/>
                <a:gridCol w="4032448"/>
              </a:tblGrid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000" dirty="0" smtClean="0">
                          <a:ea typeface="苹方 中等" pitchFamily="34" charset="-122"/>
                        </a:rPr>
                        <a:t>属性值</a:t>
                      </a:r>
                      <a:endParaRPr lang="zh-CN" altLang="en-US" sz="20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000" dirty="0" smtClean="0">
                          <a:ea typeface="苹方 中等" pitchFamily="34" charset="-122"/>
                        </a:rPr>
                        <a:t>说明</a:t>
                      </a:r>
                      <a:endParaRPr lang="zh-CN" altLang="en-US" sz="20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000" dirty="0" smtClean="0">
                          <a:ea typeface="苹方 中等" pitchFamily="34" charset="-122"/>
                        </a:rPr>
                        <a:t>top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000" dirty="0" smtClean="0">
                          <a:ea typeface="苹方 中等" pitchFamily="34" charset="-122"/>
                        </a:rPr>
                        <a:t>顶部对齐</a:t>
                      </a:r>
                      <a:endParaRPr lang="zh-CN" altLang="en-US" sz="20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000" dirty="0" smtClean="0">
                          <a:ea typeface="苹方 中等" pitchFamily="34" charset="-122"/>
                        </a:rPr>
                        <a:t>middle</a:t>
                      </a:r>
                      <a:endParaRPr lang="zh-CN" altLang="en-US" sz="20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000" dirty="0" smtClean="0">
                          <a:ea typeface="苹方 中等" pitchFamily="34" charset="-122"/>
                        </a:rPr>
                        <a:t>中部对齐</a:t>
                      </a:r>
                      <a:endParaRPr lang="zh-CN" altLang="en-US" sz="20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000" dirty="0" smtClean="0">
                          <a:ea typeface="苹方 中等" pitchFamily="34" charset="-122"/>
                        </a:rPr>
                        <a:t>baseline</a:t>
                      </a:r>
                      <a:endParaRPr lang="zh-CN" altLang="en-US" sz="20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000" dirty="0" smtClean="0">
                          <a:ea typeface="苹方 中等" pitchFamily="34" charset="-122"/>
                        </a:rPr>
                        <a:t>基线对齐</a:t>
                      </a:r>
                      <a:endParaRPr lang="zh-CN" altLang="en-US" sz="20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000" dirty="0" smtClean="0">
                          <a:ea typeface="苹方 中等" pitchFamily="34" charset="-122"/>
                        </a:rPr>
                        <a:t>bottom</a:t>
                      </a:r>
                      <a:endParaRPr lang="zh-CN" altLang="en-US" sz="20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000" dirty="0" smtClean="0">
                          <a:ea typeface="苹方 中等" pitchFamily="34" charset="-122"/>
                        </a:rPr>
                        <a:t>底部对齐</a:t>
                      </a:r>
                      <a:endParaRPr lang="zh-CN" altLang="en-US" sz="20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692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38293" y="56938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64421" y="75180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1155" y="78235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58374" y="640255"/>
            <a:ext cx="4038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18.4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17130" y="1328774"/>
            <a:ext cx="8416243" cy="15121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在</a:t>
            </a:r>
            <a:r>
              <a:rPr lang="en-US" altLang="zh-CN" sz="2000" dirty="0"/>
              <a:t>CSS</a:t>
            </a:r>
            <a:r>
              <a:rPr lang="zh-CN" altLang="zh-CN" sz="2000" dirty="0"/>
              <a:t>中，我们可以使用</a:t>
            </a:r>
            <a:r>
              <a:rPr lang="en-US" altLang="zh-CN" sz="2000" dirty="0"/>
              <a:t>float</a:t>
            </a:r>
            <a:r>
              <a:rPr lang="zh-CN" altLang="zh-CN" sz="2000" dirty="0"/>
              <a:t>属性来实现文字环绕图片的效果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语法：</a:t>
            </a:r>
            <a:endParaRPr lang="en-US" altLang="zh-CN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275856" y="2427734"/>
            <a:ext cx="1826141" cy="413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float: 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取值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703940"/>
              </p:ext>
            </p:extLst>
          </p:nvPr>
        </p:nvGraphicFramePr>
        <p:xfrm>
          <a:off x="539552" y="3075806"/>
          <a:ext cx="7899286" cy="13030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44416"/>
                <a:gridCol w="4154870"/>
              </a:tblGrid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000" dirty="0" smtClean="0">
                          <a:ea typeface="苹方 中等" pitchFamily="34" charset="-122"/>
                        </a:rPr>
                        <a:t>属性值</a:t>
                      </a:r>
                      <a:endParaRPr lang="zh-CN" altLang="en-US" sz="20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000" dirty="0" smtClean="0">
                          <a:ea typeface="苹方 中等" pitchFamily="34" charset="-122"/>
                        </a:rPr>
                        <a:t>说明</a:t>
                      </a:r>
                      <a:endParaRPr lang="zh-CN" altLang="en-US" sz="20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000" dirty="0" smtClean="0">
                          <a:ea typeface="苹方 中等" pitchFamily="34" charset="-122"/>
                        </a:rPr>
                        <a:t>left</a:t>
                      </a:r>
                      <a:endParaRPr lang="zh-CN" altLang="en-US" sz="20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000" dirty="0" smtClean="0">
                          <a:ea typeface="苹方 中等" pitchFamily="34" charset="-122"/>
                        </a:rPr>
                        <a:t>元素向左浮动</a:t>
                      </a:r>
                      <a:endParaRPr lang="zh-CN" altLang="en-US" sz="20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000" dirty="0" smtClean="0">
                          <a:ea typeface="苹方 中等" pitchFamily="34" charset="-122"/>
                        </a:rPr>
                        <a:t>right</a:t>
                      </a:r>
                      <a:endParaRPr lang="zh-CN" altLang="en-US" sz="20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000" dirty="0" smtClean="0">
                          <a:ea typeface="苹方 中等" pitchFamily="34" charset="-122"/>
                        </a:rPr>
                        <a:t>元素向右浮动</a:t>
                      </a:r>
                      <a:endParaRPr lang="zh-CN" altLang="en-US" sz="20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035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321421" y="339502"/>
            <a:ext cx="8143932" cy="4822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400" b="1" dirty="0" smtClean="0"/>
              <a:t>练习题</a:t>
            </a:r>
            <a:endParaRPr lang="zh-CN" altLang="en-US" sz="2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21421" y="752740"/>
            <a:ext cx="8786842" cy="426647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zh-CN" sz="2200" b="1" dirty="0"/>
              <a:t>一、单选题</a:t>
            </a:r>
            <a:endParaRPr lang="zh-CN" altLang="zh-CN" sz="2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 smtClean="0"/>
              <a:t>    1</a:t>
            </a:r>
            <a:r>
              <a:rPr lang="zh-CN" altLang="zh-CN" sz="2200" dirty="0"/>
              <a:t>、</a:t>
            </a:r>
            <a:r>
              <a:rPr lang="en-US" altLang="zh-CN" sz="2200" dirty="0"/>
              <a:t>CSS</a:t>
            </a:r>
            <a:r>
              <a:rPr lang="zh-CN" altLang="zh-CN" sz="2200" dirty="0"/>
              <a:t>可以使用（ </a:t>
            </a:r>
            <a:r>
              <a:rPr lang="en-US" altLang="zh-CN" sz="2200" dirty="0" smtClean="0"/>
              <a:t>    </a:t>
            </a:r>
            <a:r>
              <a:rPr lang="zh-CN" altLang="zh-CN" sz="2200" dirty="0" smtClean="0"/>
              <a:t>）</a:t>
            </a:r>
            <a:r>
              <a:rPr lang="zh-CN" altLang="zh-CN" sz="2200" dirty="0"/>
              <a:t>属性来实现图片水平居中。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   </a:t>
            </a:r>
            <a:r>
              <a:rPr lang="en-US" altLang="zh-CN" sz="2200" dirty="0" smtClean="0"/>
              <a:t>    A</a:t>
            </a:r>
            <a:r>
              <a:rPr lang="en-US" altLang="zh-CN" sz="2200" dirty="0"/>
              <a:t>. text-indent              </a:t>
            </a:r>
            <a:r>
              <a:rPr lang="en-US" altLang="zh-CN" sz="2200" dirty="0" smtClean="0"/>
              <a:t>                   </a:t>
            </a:r>
            <a:r>
              <a:rPr lang="en-US" altLang="zh-CN" sz="2200" dirty="0"/>
              <a:t>B. text-align</a:t>
            </a:r>
            <a:endParaRPr lang="zh-CN" altLang="zh-CN" sz="2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   </a:t>
            </a:r>
            <a:r>
              <a:rPr lang="en-US" altLang="zh-CN" sz="2200" dirty="0" smtClean="0"/>
              <a:t>    C</a:t>
            </a:r>
            <a:r>
              <a:rPr lang="en-US" altLang="zh-CN" sz="2200" dirty="0"/>
              <a:t>. vertical-align               </a:t>
            </a:r>
            <a:r>
              <a:rPr lang="en-US" altLang="zh-CN" sz="2200" dirty="0" smtClean="0"/>
              <a:t>               </a:t>
            </a:r>
            <a:r>
              <a:rPr lang="en-US" altLang="zh-CN" sz="2200" dirty="0"/>
              <a:t>D</a:t>
            </a:r>
            <a:r>
              <a:rPr lang="en-US" altLang="zh-CN" sz="2200" dirty="0" smtClean="0"/>
              <a:t>. float</a:t>
            </a:r>
            <a:endParaRPr lang="zh-CN" altLang="zh-CN" sz="2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 smtClean="0"/>
              <a:t>    2</a:t>
            </a:r>
            <a:r>
              <a:rPr lang="zh-CN" altLang="zh-CN" sz="2200" dirty="0"/>
              <a:t>、下面有关图片样式，说法正确的是（ </a:t>
            </a:r>
            <a:r>
              <a:rPr lang="en-US" altLang="zh-CN" sz="2200" dirty="0" smtClean="0"/>
              <a:t>    </a:t>
            </a:r>
            <a:r>
              <a:rPr lang="zh-CN" altLang="zh-CN" sz="2200" dirty="0" smtClean="0"/>
              <a:t>）</a:t>
            </a:r>
            <a:r>
              <a:rPr lang="zh-CN" altLang="zh-CN" sz="2200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  </a:t>
            </a:r>
            <a:r>
              <a:rPr lang="en-US" altLang="zh-CN" sz="2200" dirty="0" smtClean="0"/>
              <a:t>     </a:t>
            </a:r>
            <a:r>
              <a:rPr lang="en-US" altLang="zh-CN" sz="2200" dirty="0"/>
              <a:t>A. </a:t>
            </a:r>
            <a:r>
              <a:rPr lang="zh-CN" altLang="zh-CN" sz="2200" dirty="0"/>
              <a:t>由于</a:t>
            </a:r>
            <a:r>
              <a:rPr lang="en-US" altLang="zh-CN" sz="2200" dirty="0" err="1"/>
              <a:t>img</a:t>
            </a:r>
            <a:r>
              <a:rPr lang="zh-CN" altLang="zh-CN" sz="2200" dirty="0"/>
              <a:t>元素不是块元素，因此设置</a:t>
            </a:r>
            <a:r>
              <a:rPr lang="en-US" altLang="zh-CN" sz="2200" dirty="0"/>
              <a:t>width</a:t>
            </a:r>
            <a:r>
              <a:rPr lang="zh-CN" altLang="zh-CN" sz="2200" dirty="0"/>
              <a:t>和</a:t>
            </a:r>
            <a:r>
              <a:rPr lang="en-US" altLang="zh-CN" sz="2200" dirty="0"/>
              <a:t>height</a:t>
            </a:r>
            <a:r>
              <a:rPr lang="zh-CN" altLang="zh-CN" sz="2200" dirty="0"/>
              <a:t>无效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 </a:t>
            </a:r>
            <a:r>
              <a:rPr lang="en-US" altLang="zh-CN" sz="2200" dirty="0" smtClean="0"/>
              <a:t>      </a:t>
            </a:r>
            <a:r>
              <a:rPr lang="en-US" altLang="zh-CN" sz="2200" dirty="0"/>
              <a:t>B. </a:t>
            </a:r>
            <a:r>
              <a:rPr lang="zh-CN" altLang="zh-CN" sz="2200" dirty="0"/>
              <a:t>可以使用</a:t>
            </a:r>
            <a:r>
              <a:rPr lang="en-US" altLang="zh-CN" sz="2200" dirty="0"/>
              <a:t>vertical-align</a:t>
            </a:r>
            <a:r>
              <a:rPr lang="zh-CN" altLang="zh-CN" sz="2200" dirty="0"/>
              <a:t>属性来实现图片在</a:t>
            </a:r>
            <a:r>
              <a:rPr lang="en-US" altLang="zh-CN" sz="2200" dirty="0"/>
              <a:t>div</a:t>
            </a:r>
            <a:r>
              <a:rPr lang="zh-CN" altLang="zh-CN" sz="2200" dirty="0"/>
              <a:t>元素中垂直居中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   </a:t>
            </a:r>
            <a:r>
              <a:rPr lang="en-US" altLang="zh-CN" sz="2200" dirty="0" smtClean="0"/>
              <a:t>    C</a:t>
            </a:r>
            <a:r>
              <a:rPr lang="en-US" altLang="zh-CN" sz="2200" dirty="0"/>
              <a:t>. </a:t>
            </a:r>
            <a:r>
              <a:rPr lang="zh-CN" altLang="zh-CN" sz="2200" dirty="0"/>
              <a:t>“</a:t>
            </a:r>
            <a:r>
              <a:rPr lang="en-US" altLang="zh-CN" sz="2200" dirty="0" err="1"/>
              <a:t>text-align:center</a:t>
            </a:r>
            <a:r>
              <a:rPr lang="en-US" altLang="zh-CN" sz="2200" dirty="0"/>
              <a:t>;</a:t>
            </a:r>
            <a:r>
              <a:rPr lang="zh-CN" altLang="zh-CN" sz="2200" dirty="0"/>
              <a:t>”不仅能实现图片水平居中，也能实现文本水平居中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 </a:t>
            </a:r>
            <a:r>
              <a:rPr lang="en-US" altLang="zh-CN" sz="2200" dirty="0" smtClean="0"/>
              <a:t>      </a:t>
            </a:r>
            <a:r>
              <a:rPr lang="en-US" altLang="zh-CN" sz="2200" dirty="0"/>
              <a:t>D. </a:t>
            </a:r>
            <a:r>
              <a:rPr lang="zh-CN" altLang="zh-CN" sz="2200" dirty="0"/>
              <a:t>可以使用</a:t>
            </a:r>
            <a:r>
              <a:rPr lang="en-US" altLang="zh-CN" sz="2200" dirty="0"/>
              <a:t>text-align</a:t>
            </a:r>
            <a:r>
              <a:rPr lang="zh-CN" altLang="zh-CN" sz="2200" dirty="0"/>
              <a:t>实现文字环绕图片的效果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98114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352</Words>
  <Application>Microsoft Office PowerPoint</Application>
  <PresentationFormat>全屏显示(16:9)</PresentationFormat>
  <Paragraphs>60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50</cp:revision>
  <dcterms:created xsi:type="dcterms:W3CDTF">2017-08-11T01:38:56Z</dcterms:created>
  <dcterms:modified xsi:type="dcterms:W3CDTF">2019-04-16T01:40:17Z</dcterms:modified>
</cp:coreProperties>
</file>