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59" r:id="rId5"/>
    <p:sldId id="264" r:id="rId6"/>
    <p:sldId id="265" r:id="rId7"/>
    <p:sldId id="266" r:id="rId8"/>
    <p:sldId id="267" r:id="rId9"/>
    <p:sldId id="261" r:id="rId10"/>
    <p:sldId id="268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2178317"/>
            <a:ext cx="2918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背景样式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85355" y="2101008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50591"/>
            <a:ext cx="1440159" cy="415498"/>
            <a:chOff x="4927934" y="2850915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50915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19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683568" y="771550"/>
            <a:ext cx="7920880" cy="426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2000" b="1" dirty="0">
                <a:ea typeface="苹方 中等" pitchFamily="34" charset="-122"/>
              </a:rPr>
              <a:t>二、编程题</a:t>
            </a:r>
            <a:endParaRPr lang="zh-CN" altLang="zh-CN" sz="2000" dirty="0">
              <a:ea typeface="苹方 中等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ea typeface="苹方 中等" pitchFamily="34" charset="-122"/>
              </a:rPr>
              <a:t>        </a:t>
            </a:r>
            <a:r>
              <a:rPr lang="zh-CN" altLang="zh-CN" sz="2000" dirty="0" smtClean="0">
                <a:ea typeface="苹方 中等" pitchFamily="34" charset="-122"/>
              </a:rPr>
              <a:t>请</a:t>
            </a:r>
            <a:r>
              <a:rPr lang="zh-CN" altLang="zh-CN" sz="2000" dirty="0">
                <a:ea typeface="苹方 中等" pitchFamily="34" charset="-122"/>
              </a:rPr>
              <a:t>将下</a:t>
            </a:r>
            <a:r>
              <a:rPr lang="zh-CN" altLang="zh-CN" sz="2000" dirty="0" smtClean="0">
                <a:ea typeface="苹方 中等" pitchFamily="34" charset="-122"/>
              </a:rPr>
              <a:t>图所</a:t>
            </a:r>
            <a:r>
              <a:rPr lang="zh-CN" altLang="zh-CN" sz="2000" dirty="0">
                <a:ea typeface="苹方 中等" pitchFamily="34" charset="-122"/>
              </a:rPr>
              <a:t>示的图片当做背景图，要求铺满整个页面，不允许有空隙。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1" y="2085696"/>
            <a:ext cx="1584176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851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118443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1995686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掌握背景颜色属性（</a:t>
            </a:r>
            <a:r>
              <a:rPr lang="en-US" altLang="zh-CN" sz="2000" dirty="0" smtClean="0">
                <a:ea typeface="苹方 中等" pitchFamily="34" charset="-122"/>
              </a:rPr>
              <a:t>1</a:t>
            </a:r>
            <a:r>
              <a:rPr lang="zh-CN" altLang="en-US" sz="2000" dirty="0" smtClean="0">
                <a:ea typeface="苹方 中等" pitchFamily="34" charset="-122"/>
              </a:rPr>
              <a:t>个）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掌握背景图片属性（</a:t>
            </a:r>
            <a:r>
              <a:rPr lang="en-US" altLang="zh-CN" sz="2000" dirty="0" smtClean="0">
                <a:ea typeface="苹方 中等" pitchFamily="34" charset="-122"/>
              </a:rPr>
              <a:t>4</a:t>
            </a:r>
            <a:r>
              <a:rPr lang="zh-CN" altLang="en-US" sz="2000" dirty="0" smtClean="0">
                <a:ea typeface="苹方 中等" pitchFamily="34" charset="-122"/>
              </a:rPr>
              <a:t>个）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2753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0995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4049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98402"/>
            <a:ext cx="454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背景样式简介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35589" y="1419622"/>
            <a:ext cx="7795679" cy="2862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中，背景样式包括</a:t>
            </a:r>
            <a:r>
              <a:rPr lang="en-US" altLang="zh-CN" sz="2000" dirty="0"/>
              <a:t>2</a:t>
            </a:r>
            <a:r>
              <a:rPr lang="zh-CN" altLang="zh-CN" sz="2000" dirty="0"/>
              <a:t>个方面：①背景颜色；②背景图片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Web1.0</a:t>
            </a:r>
            <a:r>
              <a:rPr lang="zh-CN" altLang="zh-CN" sz="2000" dirty="0"/>
              <a:t>时代，都是使用</a:t>
            </a:r>
            <a:r>
              <a:rPr lang="en-US" altLang="zh-CN" sz="2000" dirty="0"/>
              <a:t>background</a:t>
            </a:r>
            <a:r>
              <a:rPr lang="zh-CN" altLang="zh-CN" sz="2000" dirty="0"/>
              <a:t>或者</a:t>
            </a:r>
            <a:r>
              <a:rPr lang="en-US" altLang="zh-CN" sz="2000" dirty="0" err="1"/>
              <a:t>bgcolor</a:t>
            </a:r>
            <a:r>
              <a:rPr lang="zh-CN" altLang="zh-CN" sz="2000" dirty="0"/>
              <a:t>这两个“</a:t>
            </a:r>
            <a:r>
              <a:rPr lang="en-US" altLang="zh-CN" sz="2000" dirty="0"/>
              <a:t>HTML</a:t>
            </a:r>
            <a:r>
              <a:rPr lang="zh-CN" altLang="zh-CN" sz="2000" dirty="0"/>
              <a:t>属性”（不是</a:t>
            </a:r>
            <a:r>
              <a:rPr lang="en-US" altLang="zh-CN" sz="2000" dirty="0"/>
              <a:t>CSS</a:t>
            </a:r>
            <a:r>
              <a:rPr lang="zh-CN" altLang="zh-CN" sz="2000" dirty="0"/>
              <a:t>属性）来为元素定义背景颜色或背景图片。不过在</a:t>
            </a:r>
            <a:r>
              <a:rPr lang="en-US" altLang="zh-CN" sz="2000" dirty="0"/>
              <a:t>Web2.0</a:t>
            </a:r>
            <a:r>
              <a:rPr lang="zh-CN" altLang="zh-CN" sz="2000" dirty="0"/>
              <a:t>时代，对于元素的背景样式，我们都是使用</a:t>
            </a:r>
            <a:r>
              <a:rPr lang="en-US" altLang="zh-CN" sz="2000" dirty="0"/>
              <a:t>CSS</a:t>
            </a:r>
            <a:r>
              <a:rPr lang="zh-CN" altLang="zh-CN" sz="2000" dirty="0"/>
              <a:t>属性来实现。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5717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5828" y="59541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1956" y="77783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1310" y="80837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5909" y="666282"/>
            <a:ext cx="411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背景颜色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39164" y="1300795"/>
            <a:ext cx="8416243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background-color</a:t>
            </a:r>
            <a:r>
              <a:rPr lang="zh-CN" altLang="zh-CN" sz="2000" dirty="0"/>
              <a:t>属性来定义元素的背景颜色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color</a:t>
            </a:r>
            <a:r>
              <a:rPr lang="zh-CN" altLang="zh-CN" sz="2000" dirty="0"/>
              <a:t>属性用于定义“文本颜色”，而</a:t>
            </a:r>
            <a:r>
              <a:rPr lang="en-US" altLang="zh-CN" sz="2000" dirty="0"/>
              <a:t>background-color</a:t>
            </a:r>
            <a:r>
              <a:rPr lang="zh-CN" altLang="zh-CN" sz="2000" dirty="0"/>
              <a:t>属性用于定义“背景颜色”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3507854"/>
            <a:ext cx="3634328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background-color: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颜色值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4420" y="57552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0548" y="75794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2718" y="78849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4500" y="646396"/>
            <a:ext cx="461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背景图片样式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3257" y="1334915"/>
            <a:ext cx="8416243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background-image</a:t>
            </a:r>
            <a:r>
              <a:rPr lang="zh-CN" altLang="zh-CN" sz="2000" dirty="0"/>
              <a:t>属性来为元素定义背景图片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想</a:t>
            </a:r>
            <a:r>
              <a:rPr lang="zh-CN" altLang="en-US" sz="2000" dirty="0" smtClean="0"/>
              <a:t>要为一个元素定义背景图片，必须给该元素定义</a:t>
            </a:r>
            <a:r>
              <a:rPr lang="en-US" altLang="zh-CN" sz="2000" dirty="0" smtClean="0"/>
              <a:t>width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height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60973" y="3259002"/>
            <a:ext cx="4596130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background-image: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url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图片路径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18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52450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34871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65414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23318"/>
            <a:ext cx="461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背景图片重复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57831"/>
            <a:ext cx="8416243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CSS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background-repeat</a:t>
            </a:r>
            <a:r>
              <a:rPr lang="zh-CN" altLang="en-US" sz="2000" dirty="0"/>
              <a:t>属性来定义背景图片的重复方式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837773" y="2355726"/>
            <a:ext cx="3518912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background-repeat: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0704"/>
              </p:ext>
            </p:extLst>
          </p:nvPr>
        </p:nvGraphicFramePr>
        <p:xfrm>
          <a:off x="755576" y="2931790"/>
          <a:ext cx="8064896" cy="18516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7540"/>
                <a:gridCol w="5037356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repeat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两个方向同时平铺（默认值）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repeat-x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只在水平方向平铺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repeat-y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只在垂直方向平铺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no-repeat0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不平铺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87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1440" y="53166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568" y="71408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302" y="74463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1520" y="602536"/>
            <a:ext cx="461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19.5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背景图片位置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10277" y="1291055"/>
            <a:ext cx="8416243" cy="3078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background-position</a:t>
            </a:r>
            <a:r>
              <a:rPr lang="zh-CN" altLang="zh-CN" sz="2000" dirty="0"/>
              <a:t>属性来定义背景图片的位置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想</a:t>
            </a:r>
            <a:r>
              <a:rPr lang="zh-CN" altLang="en-US" sz="2000" dirty="0" smtClean="0"/>
              <a:t>要定义背景图片的位置，需要</a:t>
            </a:r>
            <a:r>
              <a:rPr lang="zh-CN" altLang="zh-CN" sz="2000" dirty="0" smtClean="0"/>
              <a:t>同时</a:t>
            </a:r>
            <a:r>
              <a:rPr lang="zh-CN" altLang="zh-CN" sz="2000" dirty="0"/>
              <a:t>设置水平方向和垂直方向的</a:t>
            </a:r>
            <a:r>
              <a:rPr lang="zh-CN" altLang="zh-CN" sz="2000" dirty="0" smtClean="0"/>
              <a:t>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在实际开发中，</a:t>
            </a:r>
            <a:r>
              <a:rPr lang="en-US" altLang="zh-CN" sz="2000" dirty="0"/>
              <a:t>background-position</a:t>
            </a:r>
            <a:r>
              <a:rPr lang="zh-CN" altLang="zh-CN" sz="2000" dirty="0"/>
              <a:t>一般用于实现</a:t>
            </a:r>
            <a:r>
              <a:rPr lang="en-US" altLang="zh-CN" sz="2000" dirty="0"/>
              <a:t>CSS Spirit</a:t>
            </a:r>
            <a:r>
              <a:rPr lang="zh-CN" altLang="zh-CN" sz="2000" dirty="0"/>
              <a:t>（精灵图片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72799" y="3579862"/>
            <a:ext cx="4826962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background-position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关键字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21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62460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44881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75424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33328"/>
            <a:ext cx="461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19.6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背景图片固定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56979"/>
            <a:ext cx="8416243" cy="23762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background-attachment</a:t>
            </a:r>
            <a:r>
              <a:rPr lang="zh-CN" altLang="zh-CN" sz="2000" dirty="0"/>
              <a:t>属性来定义背景图片是随元素一起滚动还是固定不动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在实际开发中，</a:t>
            </a:r>
            <a:r>
              <a:rPr lang="en-US" altLang="zh-CN" sz="2000" dirty="0"/>
              <a:t>background-attachment</a:t>
            </a:r>
            <a:r>
              <a:rPr lang="zh-CN" altLang="en-US" sz="2000" dirty="0"/>
              <a:t>这个属性几乎用不上，了解一下即可。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39194" y="3291830"/>
            <a:ext cx="408316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background-attachment: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60928"/>
              </p:ext>
            </p:extLst>
          </p:nvPr>
        </p:nvGraphicFramePr>
        <p:xfrm>
          <a:off x="827584" y="3867894"/>
          <a:ext cx="8064896" cy="1110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7540"/>
                <a:gridCol w="5037356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scroll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随元素一起滚动（默认值）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dirty="0" smtClean="0">
                          <a:ea typeface="苹方 中等" pitchFamily="34" charset="-122"/>
                        </a:rPr>
                        <a:t>fixed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ea typeface="苹方 中等" pitchFamily="34" charset="-122"/>
                        </a:rPr>
                        <a:t>固定不动</a:t>
                      </a:r>
                      <a:endParaRPr lang="zh-CN" altLang="en-US" sz="16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2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267494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49938" y="680732"/>
            <a:ext cx="8247290" cy="426647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000" b="1" dirty="0"/>
              <a:t>一、单选题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1</a:t>
            </a:r>
            <a:r>
              <a:rPr lang="zh-CN" altLang="zh-CN" sz="2000" dirty="0"/>
              <a:t>、</a:t>
            </a:r>
            <a:r>
              <a:rPr lang="en-US" altLang="zh-CN" sz="2000" dirty="0"/>
              <a:t>CSS</a:t>
            </a:r>
            <a:r>
              <a:rPr lang="zh-CN" altLang="zh-CN" sz="2000" dirty="0"/>
              <a:t>可以使用（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属性来设置文本</a:t>
            </a:r>
            <a:r>
              <a:rPr lang="zh-CN" altLang="zh-CN" sz="2000" dirty="0" smtClean="0"/>
              <a:t>颜色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A</a:t>
            </a:r>
            <a:r>
              <a:rPr lang="en-US" altLang="zh-CN" sz="2000" dirty="0"/>
              <a:t>. color          </a:t>
            </a:r>
            <a:r>
              <a:rPr lang="en-US" altLang="zh-CN" sz="2000" dirty="0" smtClean="0"/>
              <a:t>                          </a:t>
            </a:r>
            <a:r>
              <a:rPr lang="en-US" altLang="zh-CN" sz="2000" dirty="0" smtClean="0"/>
              <a:t>   </a:t>
            </a:r>
            <a:r>
              <a:rPr lang="en-US" altLang="zh-CN" sz="2000" dirty="0" smtClean="0"/>
              <a:t>B</a:t>
            </a:r>
            <a:r>
              <a:rPr lang="en-US" altLang="zh-CN" sz="2000" dirty="0" smtClean="0"/>
              <a:t>. background-color      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. text-color                               </a:t>
            </a:r>
            <a:r>
              <a:rPr lang="en-US" altLang="zh-CN" sz="2000" dirty="0" smtClean="0"/>
              <a:t>D</a:t>
            </a:r>
            <a:r>
              <a:rPr lang="en-US" altLang="zh-CN" sz="2000" dirty="0"/>
              <a:t>. font-color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2</a:t>
            </a:r>
            <a:r>
              <a:rPr lang="zh-CN" altLang="zh-CN" sz="2000" dirty="0"/>
              <a:t>、下面有关背景样式，说法不正确的是（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A</a:t>
            </a:r>
            <a:r>
              <a:rPr lang="en-US" altLang="zh-CN" sz="2000" dirty="0"/>
              <a:t>. </a:t>
            </a:r>
            <a:r>
              <a:rPr lang="zh-CN" altLang="zh-CN" sz="2000" dirty="0"/>
              <a:t>默认情况下，背景图片是不平铺的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B. color</a:t>
            </a:r>
            <a:r>
              <a:rPr lang="zh-CN" altLang="zh-CN" sz="2000" dirty="0"/>
              <a:t>设置的是文本颜色，</a:t>
            </a:r>
            <a:r>
              <a:rPr lang="en-US" altLang="zh-CN" sz="2000" dirty="0"/>
              <a:t>background-color</a:t>
            </a:r>
            <a:r>
              <a:rPr lang="zh-CN" altLang="zh-CN" sz="2000" dirty="0"/>
              <a:t>设置的是背景颜色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C</a:t>
            </a:r>
            <a:r>
              <a:rPr lang="en-US" altLang="zh-CN" sz="2000" dirty="0"/>
              <a:t>. CSS Spirit</a:t>
            </a:r>
            <a:r>
              <a:rPr lang="zh-CN" altLang="zh-CN" sz="2000" dirty="0"/>
              <a:t>技术是借助</a:t>
            </a:r>
            <a:r>
              <a:rPr lang="en-US" altLang="zh-CN" sz="2000" dirty="0"/>
              <a:t>background-position</a:t>
            </a:r>
            <a:r>
              <a:rPr lang="zh-CN" altLang="zh-CN" sz="2000" dirty="0"/>
              <a:t>属性来实现的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D</a:t>
            </a:r>
            <a:r>
              <a:rPr lang="en-US" altLang="zh-CN" sz="2000" dirty="0"/>
              <a:t>. </a:t>
            </a:r>
            <a:r>
              <a:rPr lang="zh-CN" altLang="zh-CN" sz="2000" dirty="0"/>
              <a:t>我们可以使用“</a:t>
            </a:r>
            <a:r>
              <a:rPr lang="en-US" altLang="zh-CN" sz="2000" dirty="0" err="1"/>
              <a:t>background-repeat:repeat-x</a:t>
            </a:r>
            <a:r>
              <a:rPr lang="en-US" altLang="zh-CN" sz="2000" dirty="0"/>
              <a:t>;</a:t>
            </a:r>
            <a:r>
              <a:rPr lang="zh-CN" altLang="zh-CN" sz="2000" dirty="0"/>
              <a:t>”来实现背景图片在</a:t>
            </a:r>
            <a:r>
              <a:rPr lang="en-US" altLang="zh-CN" sz="2000" dirty="0"/>
              <a:t>X</a:t>
            </a:r>
            <a:r>
              <a:rPr lang="zh-CN" altLang="zh-CN" sz="2000" dirty="0"/>
              <a:t>轴方向平铺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504</Words>
  <Application>Microsoft Office PowerPoint</Application>
  <PresentationFormat>全屏显示(16:9)</PresentationFormat>
  <Paragraphs>61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50</cp:revision>
  <dcterms:created xsi:type="dcterms:W3CDTF">2017-08-11T01:38:56Z</dcterms:created>
  <dcterms:modified xsi:type="dcterms:W3CDTF">2019-04-16T01:41:08Z</dcterms:modified>
</cp:coreProperties>
</file>