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1" r:id="rId9"/>
    <p:sldId id="269" r:id="rId10"/>
    <p:sldId id="268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6445" y="2202647"/>
            <a:ext cx="3150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浮动布局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35517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32648" y="2268197"/>
            <a:ext cx="1440159" cy="415498"/>
            <a:chOff x="4915653" y="2877803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15653" y="2877803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22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5536" y="195486"/>
            <a:ext cx="8352928" cy="194421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200" b="1" dirty="0"/>
              <a:t>二、编程题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    </a:t>
            </a:r>
            <a:r>
              <a:rPr lang="zh-CN" altLang="zh-CN" sz="2200" dirty="0" smtClean="0"/>
              <a:t>使用</a:t>
            </a:r>
            <a:r>
              <a:rPr lang="zh-CN" altLang="zh-CN" sz="2200" dirty="0"/>
              <a:t>浮动布局来实现下图所示的页面布局效果，其中各个元素之间的间距是</a:t>
            </a:r>
            <a:r>
              <a:rPr lang="en-US" altLang="zh-CN" sz="2200" dirty="0"/>
              <a:t>10px</a:t>
            </a:r>
            <a:r>
              <a:rPr lang="zh-CN" altLang="zh-CN" sz="2200" dirty="0"/>
              <a:t>。下面只给出必要的尺寸，也就是说有些尺寸需要我们自己计算的。在实际开发中，计算尺寸是家常便饭，所以这里我们自己试一下。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218111"/>
            <a:ext cx="3168352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90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1158012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1923678"/>
            <a:ext cx="70567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了解“正常文档流”与“脱离文档流”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掌握浮动布局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掌握清除浮动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2753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0995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4049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98402"/>
            <a:ext cx="418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文档流简介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18232" y="1419622"/>
            <a:ext cx="8416243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深入</a:t>
            </a:r>
            <a:r>
              <a:rPr lang="zh-CN" altLang="zh-CN" sz="2000" dirty="0" smtClean="0"/>
              <a:t>了解</a:t>
            </a:r>
            <a:r>
              <a:rPr lang="zh-CN" altLang="zh-CN" sz="2000" dirty="0"/>
              <a:t>“正常文档流”和“脱离文档流”</a:t>
            </a:r>
            <a:r>
              <a:rPr lang="zh-CN" altLang="zh-CN" sz="2000" dirty="0" smtClean="0"/>
              <a:t>这</a:t>
            </a:r>
            <a:r>
              <a:rPr lang="zh-CN" altLang="zh-CN" sz="2000" dirty="0"/>
              <a:t>两个概念，是学习浮动布局和定位布局的理论前提。</a:t>
            </a: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11560" y="567730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、正常文档流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49938" y="1088980"/>
            <a:ext cx="8042776" cy="1134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正常文档流，又称为“普通文档流”或“普通流”，也就是</a:t>
            </a:r>
            <a:r>
              <a:rPr lang="en-US" altLang="zh-CN" sz="2000" dirty="0"/>
              <a:t>W3C</a:t>
            </a:r>
            <a:r>
              <a:rPr lang="zh-CN" altLang="zh-CN" sz="2000" dirty="0"/>
              <a:t>标准所说的“</a:t>
            </a:r>
            <a:r>
              <a:rPr lang="en-US" altLang="zh-CN" sz="2000" dirty="0"/>
              <a:t>normal flow</a:t>
            </a:r>
            <a:r>
              <a:rPr lang="zh-CN" altLang="zh-CN" sz="2000" dirty="0"/>
              <a:t>”。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87858" y="2072690"/>
            <a:ext cx="7776864" cy="79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“正常</a:t>
            </a:r>
            <a:r>
              <a:rPr lang="zh-CN" altLang="en-US" sz="16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文档流，将一个页面从上到下分为一行一行，其中块元素独占一行，相邻行内元素在每一行中按照从左到右排列直到该行排满</a:t>
            </a:r>
            <a:r>
              <a:rPr lang="zh-CN" altLang="en-US" sz="16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。”</a:t>
            </a:r>
            <a:endParaRPr lang="zh-CN" altLang="en-US" sz="16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4002" y="2989311"/>
            <a:ext cx="1749301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2314" y="3043466"/>
            <a:ext cx="151216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11560" y="631613"/>
            <a:ext cx="8143932" cy="48220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 smtClean="0"/>
              <a:t>、脱离文档流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49938" y="1152863"/>
            <a:ext cx="8143932" cy="1026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脱离文档流，指的是脱离正常文档流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如果我们想要改变正常文档流，可以</a:t>
            </a:r>
            <a:r>
              <a:rPr lang="zh-CN" altLang="zh-CN" sz="2000" dirty="0" smtClean="0"/>
              <a:t>使用</a:t>
            </a:r>
            <a:r>
              <a:rPr lang="en-US" altLang="zh-CN" sz="2000" dirty="0" smtClean="0"/>
              <a:t>2</a:t>
            </a:r>
            <a:r>
              <a:rPr lang="zh-CN" altLang="zh-CN" sz="2000" dirty="0"/>
              <a:t>种方法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42153" y="2283718"/>
            <a:ext cx="1101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浮动</a:t>
            </a:r>
            <a:endParaRPr lang="en-US" altLang="zh-CN" sz="2000" dirty="0" smtClean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定位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37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34726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17147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47690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05594"/>
            <a:ext cx="418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25393" y="1240107"/>
            <a:ext cx="8107047" cy="1566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浮动，可以使得元素移到左边或者右边，并且允许后面的文字或元素环绕着它。浮动最常用于实现水平方向上的并排布局，例如两列布局、多列</a:t>
            </a:r>
            <a:r>
              <a:rPr lang="zh-CN" altLang="zh-CN" sz="2000" dirty="0" smtClean="0"/>
              <a:t>布局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pic>
        <p:nvPicPr>
          <p:cNvPr id="12" name="图片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3" y="2967668"/>
            <a:ext cx="4320480" cy="97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38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4788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031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085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18757"/>
            <a:ext cx="418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清除浮动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307276"/>
            <a:ext cx="8416243" cy="9721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CSS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clear</a:t>
            </a:r>
            <a:r>
              <a:rPr lang="zh-CN" altLang="zh-CN" sz="2400" dirty="0"/>
              <a:t>属性来清除浮动带来的影响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62863" y="2225378"/>
            <a:ext cx="1685077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clear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34312"/>
              </p:ext>
            </p:extLst>
          </p:nvPr>
        </p:nvGraphicFramePr>
        <p:xfrm>
          <a:off x="536348" y="2787774"/>
          <a:ext cx="8064896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left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清除左浮动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right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清除右浮动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ea typeface="苹方 中等" pitchFamily="34" charset="-122"/>
                        </a:rPr>
                        <a:t>both</a:t>
                      </a:r>
                      <a:endParaRPr lang="zh-CN" altLang="en-US" sz="2000" dirty="0">
                        <a:solidFill>
                          <a:srgbClr val="C00000"/>
                        </a:solidFill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  <a:ea typeface="苹方 中等" pitchFamily="34" charset="-122"/>
                        </a:rPr>
                        <a:t>同时清除左浮动和右浮动</a:t>
                      </a:r>
                      <a:endParaRPr lang="zh-CN" altLang="en-US" sz="2000" dirty="0">
                        <a:solidFill>
                          <a:srgbClr val="C00000"/>
                        </a:solidFill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38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95536" y="267494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67544" y="627534"/>
            <a:ext cx="8786842" cy="467798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000" b="1" dirty="0"/>
              <a:t>一、单选题</a:t>
            </a:r>
            <a:endParaRPr lang="zh-CN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</a:t>
            </a:r>
            <a:r>
              <a:rPr lang="zh-CN" altLang="zh-CN" sz="2000" dirty="0"/>
              <a:t>、如果想要实现文本环绕着图片，最好的解决方法是（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 smtClean="0"/>
              <a:t>        A</a:t>
            </a:r>
            <a:r>
              <a:rPr lang="en-US" altLang="zh-CN" sz="2000" dirty="0"/>
              <a:t>. </a:t>
            </a:r>
            <a:r>
              <a:rPr lang="zh-CN" altLang="zh-CN" sz="2000" dirty="0"/>
              <a:t>浮动布局</a:t>
            </a:r>
            <a:r>
              <a:rPr lang="en-US" altLang="zh-CN" sz="2000" dirty="0"/>
              <a:t>            B.</a:t>
            </a:r>
            <a:r>
              <a:rPr lang="zh-CN" altLang="zh-CN" sz="2000" dirty="0"/>
              <a:t>定位布局</a:t>
            </a:r>
            <a:r>
              <a:rPr lang="en-US" altLang="zh-CN" sz="2000" dirty="0"/>
              <a:t>          </a:t>
            </a:r>
            <a:r>
              <a:rPr lang="en-US" altLang="zh-CN" sz="2000" dirty="0" smtClean="0"/>
              <a:t>    C</a:t>
            </a:r>
            <a:r>
              <a:rPr lang="en-US" altLang="zh-CN" sz="2000" dirty="0"/>
              <a:t>.</a:t>
            </a:r>
            <a:r>
              <a:rPr lang="zh-CN" altLang="zh-CN" sz="2000" dirty="0"/>
              <a:t>表格布局</a:t>
            </a:r>
            <a:r>
              <a:rPr lang="en-US" altLang="zh-CN" sz="2000" dirty="0"/>
              <a:t>     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D.</a:t>
            </a:r>
            <a:r>
              <a:rPr lang="zh-CN" altLang="zh-CN" sz="2000" dirty="0"/>
              <a:t>响应式布局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2</a:t>
            </a:r>
            <a:r>
              <a:rPr lang="zh-CN" altLang="zh-CN" sz="2000" dirty="0"/>
              <a:t>、在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中，“</a:t>
            </a:r>
            <a:r>
              <a:rPr lang="en-US" altLang="zh-CN" sz="2000" dirty="0" err="1"/>
              <a:t>clear:both</a:t>
            </a:r>
            <a:r>
              <a:rPr lang="en-US" altLang="zh-CN" sz="2000" dirty="0"/>
              <a:t>;</a:t>
            </a:r>
            <a:r>
              <a:rPr lang="zh-CN" altLang="zh-CN" sz="2000" dirty="0"/>
              <a:t>”的作用是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）。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A. </a:t>
            </a:r>
            <a:r>
              <a:rPr lang="zh-CN" altLang="zh-CN" sz="2000" dirty="0"/>
              <a:t>清除该元素的所有样式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B. </a:t>
            </a:r>
            <a:r>
              <a:rPr lang="zh-CN" altLang="zh-CN" sz="2000" dirty="0"/>
              <a:t>清除该元素的父元素的所有样式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C. </a:t>
            </a:r>
            <a:r>
              <a:rPr lang="zh-CN" altLang="en-US" sz="2000" dirty="0" smtClean="0"/>
              <a:t>清除该元素的兄弟元素浮动之后带来的影响</a:t>
            </a:r>
            <a:endParaRPr lang="en-US" altLang="zh-CN" sz="2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/>
              <a:t>D. </a:t>
            </a:r>
            <a:r>
              <a:rPr lang="zh-CN" altLang="en-US" sz="2000" dirty="0" smtClean="0"/>
              <a:t>清除该元素的父元素浮动之后带来的影响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971600" y="841989"/>
            <a:ext cx="7848872" cy="4677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itchFamily="34" charset="0"/>
              <a:buNone/>
            </a:pPr>
            <a:r>
              <a:rPr lang="en-US" altLang="zh-CN" sz="2000" dirty="0" smtClean="0"/>
              <a:t>3</a:t>
            </a:r>
            <a:r>
              <a:rPr lang="zh-CN" altLang="zh-CN" sz="2000" dirty="0" smtClean="0"/>
              <a:t>、下面有关浮动的说法中，不正确的是（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）。</a:t>
            </a:r>
          </a:p>
          <a:p>
            <a:pPr marL="0" indent="0"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2000" dirty="0" smtClean="0"/>
              <a:t>        A. </a:t>
            </a:r>
            <a:r>
              <a:rPr lang="zh-CN" altLang="zh-CN" sz="2000" dirty="0" smtClean="0"/>
              <a:t>浮动和定位都是使得元素脱离文档流来实现布局的</a:t>
            </a:r>
          </a:p>
          <a:p>
            <a:pPr marL="0" indent="0"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2000" dirty="0" smtClean="0"/>
              <a:t>        B. </a:t>
            </a:r>
            <a:r>
              <a:rPr lang="zh-CN" altLang="zh-CN" sz="2000" dirty="0" smtClean="0"/>
              <a:t>如果想要实现多列布局，最好的方式是使用定位布局</a:t>
            </a:r>
          </a:p>
          <a:p>
            <a:pPr marL="0" indent="0"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2000" dirty="0" smtClean="0"/>
              <a:t>        C. </a:t>
            </a:r>
            <a:r>
              <a:rPr lang="zh-CN" altLang="zh-CN" sz="2000" dirty="0" smtClean="0"/>
              <a:t>浮动是魔鬼，如果控制不好的话，会造成页面布局混乱</a:t>
            </a:r>
          </a:p>
          <a:p>
            <a:pPr marL="0" indent="0"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2000" dirty="0" smtClean="0"/>
              <a:t>        D. </a:t>
            </a:r>
            <a:r>
              <a:rPr lang="zh-CN" altLang="zh-CN" sz="2000" dirty="0" smtClean="0"/>
              <a:t>想要清除浮动，更多使用的是“</a:t>
            </a:r>
            <a:r>
              <a:rPr lang="en-US" altLang="zh-CN" sz="2000" dirty="0" err="1" smtClean="0"/>
              <a:t>clear:both</a:t>
            </a:r>
            <a:r>
              <a:rPr lang="en-US" altLang="zh-CN" sz="2000" dirty="0" smtClean="0"/>
              <a:t>;</a:t>
            </a:r>
            <a:r>
              <a:rPr lang="zh-CN" altLang="zh-CN" sz="2000" dirty="0" smtClean="0"/>
              <a:t>”，而不是“</a:t>
            </a:r>
            <a:r>
              <a:rPr lang="en-US" altLang="zh-CN" sz="2000" dirty="0" err="1" smtClean="0"/>
              <a:t>clear:left</a:t>
            </a:r>
            <a:r>
              <a:rPr lang="en-US" altLang="zh-CN" sz="2000" dirty="0" smtClean="0"/>
              <a:t>;</a:t>
            </a:r>
            <a:r>
              <a:rPr lang="zh-CN" altLang="zh-CN" sz="2000" dirty="0" smtClean="0"/>
              <a:t>”或“</a:t>
            </a:r>
            <a:r>
              <a:rPr lang="en-US" altLang="zh-CN" sz="2000" dirty="0" err="1" smtClean="0"/>
              <a:t>clear:right</a:t>
            </a:r>
            <a:r>
              <a:rPr lang="en-US" altLang="zh-CN" sz="2000" dirty="0" smtClean="0"/>
              <a:t>;</a:t>
            </a:r>
            <a:r>
              <a:rPr lang="zh-CN" altLang="zh-CN" sz="2000" dirty="0" smtClean="0"/>
              <a:t>”来实现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493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504</Words>
  <Application>Microsoft Office PowerPoint</Application>
  <PresentationFormat>全屏显示(16:9)</PresentationFormat>
  <Paragraphs>45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51</cp:revision>
  <dcterms:created xsi:type="dcterms:W3CDTF">2017-08-11T01:38:56Z</dcterms:created>
  <dcterms:modified xsi:type="dcterms:W3CDTF">2019-04-16T01:45:49Z</dcterms:modified>
</cp:coreProperties>
</file>