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1" r:id="rId9"/>
    <p:sldId id="26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F4389-2F25-4DB5-B4CB-2FCC968AFDB9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16119-8880-4880-ADA7-F82D83239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0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16119-8880-4880-ADA7-F82D83239F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6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63687" y="1847541"/>
            <a:ext cx="164454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52728" y="2202647"/>
            <a:ext cx="31502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定位布局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46714" y="2101008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68197"/>
            <a:ext cx="1440159" cy="415498"/>
            <a:chOff x="4927934" y="2877803"/>
            <a:chExt cx="842141" cy="634550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877803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23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1275606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2067694"/>
            <a:ext cx="4500594" cy="97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了解</a:t>
            </a:r>
            <a:r>
              <a:rPr lang="zh-CN" altLang="en-US" sz="2000" dirty="0">
                <a:ea typeface="苹方 中等" pitchFamily="34" charset="-122"/>
              </a:rPr>
              <a:t>浮动与定位的</a:t>
            </a:r>
            <a:r>
              <a:rPr lang="zh-CN" altLang="en-US" sz="2000" dirty="0" smtClean="0">
                <a:ea typeface="苹方 中等" pitchFamily="34" charset="-122"/>
              </a:rPr>
              <a:t>异同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</a:t>
            </a:r>
            <a:r>
              <a:rPr lang="en-US" altLang="zh-CN" sz="2000" dirty="0">
                <a:ea typeface="苹方 中等" pitchFamily="34" charset="-122"/>
              </a:rPr>
              <a:t>3</a:t>
            </a:r>
            <a:r>
              <a:rPr lang="zh-CN" altLang="en-US" sz="2000" dirty="0">
                <a:ea typeface="苹方 中等" pitchFamily="34" charset="-122"/>
              </a:rPr>
              <a:t>种定位布局方式</a:t>
            </a: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488419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70840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701383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559287"/>
            <a:ext cx="439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定位布局简介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139794"/>
            <a:ext cx="8416243" cy="19442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浮动布局比较灵活，但是不容易控制</a:t>
            </a:r>
            <a:r>
              <a:rPr lang="zh-CN" altLang="zh-CN" sz="2400" dirty="0" smtClean="0"/>
              <a:t>。定位</a:t>
            </a:r>
            <a:r>
              <a:rPr lang="zh-CN" altLang="zh-CN" sz="2400" dirty="0"/>
              <a:t>布局缺乏</a:t>
            </a:r>
            <a:r>
              <a:rPr lang="zh-CN" altLang="zh-CN" sz="2400" dirty="0" smtClean="0"/>
              <a:t>灵活性</a:t>
            </a:r>
            <a:r>
              <a:rPr lang="zh-CN" altLang="en-US" sz="2400" dirty="0" smtClean="0"/>
              <a:t>，但是却可以精准定位页面元素。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在实际开发中，优先考虑浮动布局，然后再考虑定位布局。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定位布局都是通过</a:t>
            </a:r>
            <a:r>
              <a:rPr lang="en-US" altLang="zh-CN" sz="2400" dirty="0" smtClean="0"/>
              <a:t>position</a:t>
            </a:r>
            <a:r>
              <a:rPr lang="zh-CN" altLang="en-US" sz="2400" dirty="0" smtClean="0"/>
              <a:t>属性来实现的，共有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种方式：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3147814"/>
            <a:ext cx="27714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zh-CN" altLang="zh-CN" dirty="0" smtClean="0">
                <a:solidFill>
                  <a:srgbClr val="C00000"/>
                </a:solidFill>
                <a:ea typeface="苹方 中等" pitchFamily="34" charset="-122"/>
              </a:rPr>
              <a:t>固定</a:t>
            </a:r>
            <a:r>
              <a:rPr lang="zh-CN" altLang="zh-CN" dirty="0">
                <a:solidFill>
                  <a:srgbClr val="C00000"/>
                </a:solidFill>
                <a:ea typeface="苹方 中等" pitchFamily="34" charset="-122"/>
              </a:rPr>
              <a:t>定位（</a:t>
            </a:r>
            <a:r>
              <a:rPr lang="en-US" altLang="zh-CN" dirty="0">
                <a:solidFill>
                  <a:srgbClr val="C00000"/>
                </a:solidFill>
                <a:ea typeface="苹方 中等" pitchFamily="34" charset="-122"/>
              </a:rPr>
              <a:t>fixed</a:t>
            </a:r>
            <a:r>
              <a:rPr lang="zh-CN" altLang="zh-CN" dirty="0">
                <a:solidFill>
                  <a:srgbClr val="C00000"/>
                </a:solidFill>
                <a:ea typeface="苹方 中等" pitchFamily="34" charset="-122"/>
              </a:rPr>
              <a:t>）</a:t>
            </a:r>
            <a:endParaRPr lang="en-US" altLang="zh-CN" dirty="0" smtClean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zh-CN" altLang="zh-CN" dirty="0" smtClean="0">
                <a:solidFill>
                  <a:srgbClr val="C00000"/>
                </a:solidFill>
                <a:ea typeface="苹方 中等" pitchFamily="34" charset="-122"/>
              </a:rPr>
              <a:t>相对</a:t>
            </a:r>
            <a:r>
              <a:rPr lang="zh-CN" altLang="zh-CN" dirty="0">
                <a:solidFill>
                  <a:srgbClr val="C00000"/>
                </a:solidFill>
                <a:ea typeface="苹方 中等" pitchFamily="34" charset="-122"/>
              </a:rPr>
              <a:t>定位（</a:t>
            </a:r>
            <a:r>
              <a:rPr lang="en-US" altLang="zh-CN" dirty="0">
                <a:solidFill>
                  <a:srgbClr val="C00000"/>
                </a:solidFill>
                <a:ea typeface="苹方 中等" pitchFamily="34" charset="-122"/>
              </a:rPr>
              <a:t>relative</a:t>
            </a:r>
            <a:r>
              <a:rPr lang="zh-CN" altLang="zh-CN" dirty="0">
                <a:solidFill>
                  <a:srgbClr val="C00000"/>
                </a:solidFill>
                <a:ea typeface="苹方 中等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zh-CN" altLang="zh-CN" dirty="0" smtClean="0">
                <a:solidFill>
                  <a:srgbClr val="C00000"/>
                </a:solidFill>
                <a:ea typeface="苹方 中等" pitchFamily="34" charset="-122"/>
              </a:rPr>
              <a:t>绝对</a:t>
            </a:r>
            <a:r>
              <a:rPr lang="zh-CN" altLang="zh-CN" dirty="0">
                <a:solidFill>
                  <a:srgbClr val="C00000"/>
                </a:solidFill>
                <a:ea typeface="苹方 中等" pitchFamily="34" charset="-122"/>
              </a:rPr>
              <a:t>定位（</a:t>
            </a:r>
            <a:r>
              <a:rPr lang="en-US" altLang="zh-CN" dirty="0">
                <a:solidFill>
                  <a:srgbClr val="C00000"/>
                </a:solidFill>
                <a:ea typeface="苹方 中等" pitchFamily="34" charset="-122"/>
              </a:rPr>
              <a:t>absolute</a:t>
            </a:r>
            <a:r>
              <a:rPr lang="zh-CN" altLang="zh-CN" dirty="0" smtClean="0">
                <a:solidFill>
                  <a:srgbClr val="C00000"/>
                </a:solidFill>
                <a:ea typeface="苹方 中等" pitchFamily="34" charset="-122"/>
              </a:rPr>
              <a:t>）</a:t>
            </a:r>
            <a:endParaRPr lang="en-US" altLang="zh-CN" dirty="0" smtClean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苹方 中等" pitchFamily="34" charset="-122"/>
              </a:rPr>
              <a:t>  </a:t>
            </a:r>
            <a:r>
              <a:rPr lang="zh-CN" altLang="zh-CN" dirty="0" smtClean="0">
                <a:solidFill>
                  <a:srgbClr val="C00000"/>
                </a:solidFill>
                <a:ea typeface="苹方 中等" pitchFamily="34" charset="-122"/>
              </a:rPr>
              <a:t>静态</a:t>
            </a:r>
            <a:r>
              <a:rPr lang="zh-CN" altLang="zh-CN" dirty="0">
                <a:solidFill>
                  <a:srgbClr val="C00000"/>
                </a:solidFill>
                <a:ea typeface="苹方 中等" pitchFamily="34" charset="-122"/>
              </a:rPr>
              <a:t>定位（</a:t>
            </a:r>
            <a:r>
              <a:rPr lang="en-US" altLang="zh-CN" dirty="0">
                <a:solidFill>
                  <a:srgbClr val="C00000"/>
                </a:solidFill>
                <a:ea typeface="苹方 中等" pitchFamily="34" charset="-122"/>
              </a:rPr>
              <a:t>static</a:t>
            </a:r>
            <a:r>
              <a:rPr lang="zh-CN" altLang="zh-CN" dirty="0">
                <a:solidFill>
                  <a:srgbClr val="C00000"/>
                </a:solidFill>
                <a:ea typeface="苹方 中等" pitchFamily="34" charset="-122"/>
              </a:rPr>
              <a:t>）</a:t>
            </a:r>
            <a:endParaRPr lang="zh-CN" altLang="en-US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465848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48269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78812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536716"/>
            <a:ext cx="439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23.2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固定定位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25235"/>
            <a:ext cx="8416243" cy="1674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中，</a:t>
            </a:r>
            <a:r>
              <a:rPr lang="zh-CN" altLang="zh-CN" sz="2000" dirty="0" smtClean="0"/>
              <a:t>我们</a:t>
            </a:r>
            <a:r>
              <a:rPr lang="zh-CN" altLang="zh-CN" sz="2000" dirty="0"/>
              <a:t>可以使用“</a:t>
            </a:r>
            <a:r>
              <a:rPr lang="en-US" altLang="zh-CN" sz="2000" dirty="0" err="1"/>
              <a:t>position:fixed</a:t>
            </a:r>
            <a:r>
              <a:rPr lang="en-US" altLang="zh-CN" sz="2000" dirty="0"/>
              <a:t>;</a:t>
            </a:r>
            <a:r>
              <a:rPr lang="zh-CN" altLang="zh-CN" sz="2000" dirty="0"/>
              <a:t>”来实现固定定位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默认情况下</a:t>
            </a:r>
            <a:r>
              <a:rPr lang="zh-CN" altLang="en-US" sz="2000" dirty="0" smtClean="0"/>
              <a:t>，固定定位参考的是浏览器的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条边。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75856" y="2715766"/>
            <a:ext cx="24416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position: fixed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top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bottom: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left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right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3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46755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4997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8052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538425"/>
            <a:ext cx="439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23.3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26944"/>
            <a:ext cx="8416243" cy="194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我们</a:t>
            </a:r>
            <a:r>
              <a:rPr lang="zh-CN" altLang="zh-CN" sz="2000" dirty="0" smtClean="0"/>
              <a:t>可以</a:t>
            </a:r>
            <a:r>
              <a:rPr lang="zh-CN" altLang="zh-CN" sz="2000" dirty="0"/>
              <a:t>使用“</a:t>
            </a:r>
            <a:r>
              <a:rPr lang="en-US" altLang="zh-CN" sz="2000" dirty="0" err="1"/>
              <a:t>position:relative</a:t>
            </a:r>
            <a:r>
              <a:rPr lang="en-US" altLang="zh-CN" sz="2000" dirty="0"/>
              <a:t>;</a:t>
            </a:r>
            <a:r>
              <a:rPr lang="zh-CN" altLang="zh-CN" sz="2000" dirty="0"/>
              <a:t>”来实现相对定位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默认情况下</a:t>
            </a:r>
            <a:r>
              <a:rPr lang="zh-CN" altLang="en-US" sz="2000" dirty="0" smtClean="0"/>
              <a:t>，相对定位参考的是该元素的原始位置。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36352" y="2699020"/>
            <a:ext cx="2864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position: relative;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top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bottom: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left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right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4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481252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63673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94216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552120"/>
            <a:ext cx="439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23.4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9" y="1240639"/>
            <a:ext cx="8416243" cy="1944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CSS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，可以</a:t>
            </a:r>
            <a:r>
              <a:rPr lang="zh-CN" altLang="zh-CN" sz="2000" dirty="0"/>
              <a:t>使用“</a:t>
            </a:r>
            <a:r>
              <a:rPr lang="en-US" altLang="zh-CN" sz="2000" dirty="0" err="1" smtClean="0"/>
              <a:t>position:absolute</a:t>
            </a:r>
            <a:r>
              <a:rPr lang="en-US" altLang="zh-CN" sz="2000" dirty="0" smtClean="0"/>
              <a:t>;</a:t>
            </a:r>
            <a:r>
              <a:rPr lang="zh-CN" altLang="zh-CN" sz="2000" dirty="0"/>
              <a:t>”来实现相对定位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默认情况下</a:t>
            </a:r>
            <a:r>
              <a:rPr lang="zh-CN" altLang="en-US" sz="2000" dirty="0" smtClean="0"/>
              <a:t>，绝对定位参考的是浏览器的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条边。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语法：</a:t>
            </a:r>
            <a:endParaRPr lang="en-US" altLang="zh-CN" sz="20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987823" y="2787774"/>
            <a:ext cx="2864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position: absolute;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top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bottom: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left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right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: 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像素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值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;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6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475961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658382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88925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546829"/>
            <a:ext cx="439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04690" y="1347614"/>
            <a:ext cx="8128211" cy="18902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在默认情况下，也就是元素没有指定</a:t>
            </a:r>
            <a:r>
              <a:rPr lang="en-US" altLang="zh-CN" sz="2000" dirty="0"/>
              <a:t>position</a:t>
            </a:r>
            <a:r>
              <a:rPr lang="zh-CN" altLang="zh-CN" sz="2000" dirty="0"/>
              <a:t>属性时，这个元素就是静态定位的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在实际开发中，“</a:t>
            </a:r>
            <a:r>
              <a:rPr lang="en-US" altLang="zh-CN" sz="2000" dirty="0" smtClean="0"/>
              <a:t>position :static;</a:t>
            </a:r>
            <a:r>
              <a:rPr lang="zh-CN" altLang="en-US" sz="2000" dirty="0" smtClean="0"/>
              <a:t>”极少用到。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0597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14296"/>
            <a:ext cx="8143932" cy="482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 smtClean="0"/>
              <a:t>练习题</a:t>
            </a:r>
            <a:endParaRPr lang="zh-CN" altLang="en-US" sz="2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627534"/>
            <a:ext cx="8786842" cy="451596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200" b="1" dirty="0"/>
              <a:t>一、单选题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1</a:t>
            </a:r>
            <a:r>
              <a:rPr lang="zh-CN" altLang="zh-CN" sz="2200" dirty="0"/>
              <a:t>、我们可以定义</a:t>
            </a:r>
            <a:r>
              <a:rPr lang="en-US" altLang="zh-CN" sz="2200" dirty="0"/>
              <a:t>position</a:t>
            </a:r>
            <a:r>
              <a:rPr lang="zh-CN" altLang="zh-CN" sz="2200" dirty="0"/>
              <a:t>属性值为</a:t>
            </a:r>
            <a:r>
              <a:rPr lang="zh-CN" altLang="zh-CN" sz="2200" dirty="0" smtClean="0"/>
              <a:t>（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 </a:t>
            </a:r>
            <a:r>
              <a:rPr lang="zh-CN" altLang="zh-CN" sz="2200" dirty="0"/>
              <a:t>），从而来实现元素的相对定位。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A. fixed       </a:t>
            </a:r>
            <a:r>
              <a:rPr lang="en-US" altLang="zh-CN" sz="2200" dirty="0" smtClean="0"/>
              <a:t>          B</a:t>
            </a:r>
            <a:r>
              <a:rPr lang="en-US" altLang="zh-CN" sz="2200" dirty="0"/>
              <a:t>. relative       </a:t>
            </a:r>
            <a:r>
              <a:rPr lang="en-US" altLang="zh-CN" sz="2200" dirty="0" smtClean="0"/>
              <a:t>        </a:t>
            </a:r>
            <a:r>
              <a:rPr lang="en-US" altLang="zh-CN" sz="2200" dirty="0" err="1" smtClean="0"/>
              <a:t>C.absolute</a:t>
            </a:r>
            <a:r>
              <a:rPr lang="en-US" altLang="zh-CN" sz="2200" dirty="0" smtClean="0"/>
              <a:t>             </a:t>
            </a:r>
            <a:r>
              <a:rPr lang="en-US" altLang="zh-CN" sz="2200" dirty="0" err="1"/>
              <a:t>D.static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en-US" altLang="zh-CN" sz="2200" dirty="0"/>
              <a:t>2</a:t>
            </a:r>
            <a:r>
              <a:rPr lang="zh-CN" altLang="zh-CN" sz="2200" dirty="0"/>
              <a:t>、下面哪个属性不会让</a:t>
            </a:r>
            <a:r>
              <a:rPr lang="en-US" altLang="zh-CN" sz="2200" dirty="0"/>
              <a:t>div</a:t>
            </a:r>
            <a:r>
              <a:rPr lang="zh-CN" altLang="zh-CN" sz="2200" dirty="0"/>
              <a:t>元素脱离文档流？（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A. </a:t>
            </a:r>
            <a:r>
              <a:rPr lang="en-US" altLang="zh-CN" sz="2200" dirty="0" err="1"/>
              <a:t>position:fixed</a:t>
            </a:r>
            <a:r>
              <a:rPr lang="en-US" altLang="zh-CN" sz="2200" dirty="0"/>
              <a:t>;                  </a:t>
            </a:r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B.position:relative</a:t>
            </a:r>
            <a:r>
              <a:rPr lang="en-US" altLang="zh-CN" sz="2200" dirty="0"/>
              <a:t>;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C. </a:t>
            </a:r>
            <a:r>
              <a:rPr lang="en-US" altLang="zh-CN" sz="2200" dirty="0" err="1"/>
              <a:t>position:absolute</a:t>
            </a:r>
            <a:r>
              <a:rPr lang="en-US" altLang="zh-CN" sz="2200" dirty="0"/>
              <a:t>                </a:t>
            </a:r>
            <a:r>
              <a:rPr lang="en-US" altLang="zh-CN" sz="2200" dirty="0" err="1"/>
              <a:t>D.float:left</a:t>
            </a:r>
            <a:r>
              <a:rPr lang="en-US" altLang="zh-CN" sz="2200" dirty="0"/>
              <a:t>;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en-US" altLang="zh-CN" sz="2200" dirty="0"/>
              <a:t>3</a:t>
            </a:r>
            <a:r>
              <a:rPr lang="zh-CN" altLang="zh-CN" sz="2200" dirty="0"/>
              <a:t>、默认情况下，以下关于定位布局的说法不正确的是（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en-US" sz="2200" dirty="0" smtClean="0"/>
              <a:t>。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A</a:t>
            </a:r>
            <a:r>
              <a:rPr lang="en-US" altLang="zh-CN" sz="2200" dirty="0"/>
              <a:t>. </a:t>
            </a:r>
            <a:r>
              <a:rPr lang="zh-CN" altLang="zh-CN" sz="2200" dirty="0"/>
              <a:t>固定定位元素的位置是相对浏览器四条边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B. </a:t>
            </a:r>
            <a:r>
              <a:rPr lang="zh-CN" altLang="zh-CN" sz="2200" dirty="0"/>
              <a:t>相对定位元素的位置是相对于原始位置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C. </a:t>
            </a:r>
            <a:r>
              <a:rPr lang="zh-CN" altLang="zh-CN" sz="2200" dirty="0"/>
              <a:t>绝对定位元素的位置是相对于原始位置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D</a:t>
            </a:r>
            <a:r>
              <a:rPr lang="en-US" altLang="zh-CN" sz="2200" dirty="0"/>
              <a:t>. position</a:t>
            </a:r>
            <a:r>
              <a:rPr lang="zh-CN" altLang="zh-CN" sz="2200" dirty="0"/>
              <a:t>属性的默认值是</a:t>
            </a:r>
            <a:r>
              <a:rPr lang="en-US" altLang="zh-CN" sz="2200" dirty="0"/>
              <a:t>static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79512" y="249492"/>
            <a:ext cx="8786842" cy="451596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4</a:t>
            </a:r>
            <a:r>
              <a:rPr lang="zh-CN" altLang="zh-CN" sz="2200" dirty="0"/>
              <a:t>、下面有关定位布局，说法不正确的是</a:t>
            </a:r>
            <a:r>
              <a:rPr lang="zh-CN" altLang="zh-CN" sz="2200" dirty="0" smtClean="0"/>
              <a:t>（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 </a:t>
            </a:r>
            <a:r>
              <a:rPr lang="zh-CN" altLang="zh-CN" sz="2200" dirty="0"/>
              <a:t>）。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A</a:t>
            </a:r>
            <a:r>
              <a:rPr lang="en-US" altLang="zh-CN" sz="2200" dirty="0"/>
              <a:t>. </a:t>
            </a:r>
            <a:r>
              <a:rPr lang="zh-CN" altLang="zh-CN" sz="2200" dirty="0"/>
              <a:t>想要实现相对定位或绝对定位，我们只需要用到</a:t>
            </a:r>
            <a:r>
              <a:rPr lang="en-US" altLang="zh-CN" sz="2200" dirty="0"/>
              <a:t>top</a:t>
            </a:r>
            <a:r>
              <a:rPr lang="zh-CN" altLang="zh-CN" sz="2200" dirty="0"/>
              <a:t>、</a:t>
            </a:r>
            <a:r>
              <a:rPr lang="en-US" altLang="zh-CN" sz="2200" dirty="0"/>
              <a:t>right</a:t>
            </a:r>
            <a:r>
              <a:rPr lang="zh-CN" altLang="zh-CN" sz="2200" dirty="0"/>
              <a:t>、</a:t>
            </a:r>
            <a:r>
              <a:rPr lang="en-US" altLang="zh-CN" sz="2200" dirty="0"/>
              <a:t>bottom</a:t>
            </a:r>
            <a:r>
              <a:rPr lang="zh-CN" altLang="zh-CN" sz="2200" dirty="0"/>
              <a:t>、</a:t>
            </a:r>
            <a:r>
              <a:rPr lang="en-US" altLang="zh-CN" sz="2200" dirty="0"/>
              <a:t>left</a:t>
            </a:r>
            <a:r>
              <a:rPr lang="zh-CN" altLang="zh-CN" sz="2200" dirty="0"/>
              <a:t>的其中</a:t>
            </a:r>
            <a:r>
              <a:rPr lang="en-US" altLang="zh-CN" sz="2200" dirty="0"/>
              <a:t>2</a:t>
            </a:r>
            <a:r>
              <a:rPr lang="zh-CN" altLang="zh-CN" sz="2200" dirty="0"/>
              <a:t>个就可以了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B. </a:t>
            </a:r>
            <a:r>
              <a:rPr lang="zh-CN" altLang="zh-CN" sz="2200" dirty="0"/>
              <a:t>绝对定位可以让元素完全脱离文档流，元素不会占据原来的位置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C</a:t>
            </a:r>
            <a:r>
              <a:rPr lang="en-US" altLang="zh-CN" sz="2200" dirty="0"/>
              <a:t>. </a:t>
            </a:r>
            <a:r>
              <a:rPr lang="zh-CN" altLang="zh-CN" sz="2200" dirty="0"/>
              <a:t>现在的前端开发不再使用表格布局，而是使用浮动布局和定位布局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D. </a:t>
            </a:r>
            <a:r>
              <a:rPr lang="zh-CN" altLang="zh-CN" sz="2200" dirty="0"/>
              <a:t>在实际开发中，优先使用定位布局。如果实现不了，再考虑浮动布局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600" b="1" dirty="0"/>
              <a:t>二、编程题</a:t>
            </a:r>
            <a:endParaRPr lang="zh-CN" altLang="zh-CN" sz="2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  1</a:t>
            </a:r>
            <a:r>
              <a:rPr lang="zh-CN" altLang="zh-CN" sz="2200" dirty="0"/>
              <a:t>、仿照百度首页，自己动手还原出来</a:t>
            </a:r>
            <a:r>
              <a:rPr lang="zh-CN" altLang="zh-CN" sz="2200" dirty="0" smtClean="0"/>
              <a:t>。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PS</a:t>
            </a:r>
            <a:r>
              <a:rPr lang="zh-CN" altLang="zh-CN" sz="2200" dirty="0"/>
              <a:t>：仿站是初学者最佳实践方式，而百度首页往往是最适合初学者练习的第一个页面</a:t>
            </a:r>
            <a:r>
              <a:rPr lang="zh-CN" altLang="zh-CN" sz="2200" dirty="0" smtClean="0"/>
              <a:t>。</a:t>
            </a:r>
            <a:r>
              <a:rPr lang="zh-CN" altLang="en-US" sz="2200" dirty="0" smtClean="0"/>
              <a:t>）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  2</a:t>
            </a:r>
            <a:r>
              <a:rPr lang="zh-CN" altLang="zh-CN" sz="2200" dirty="0"/>
              <a:t>、打造一个属于自己的博客网站。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3364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618</Words>
  <Application>Microsoft Office PowerPoint</Application>
  <PresentationFormat>全屏显示(16:9)</PresentationFormat>
  <Paragraphs>64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49</cp:revision>
  <dcterms:created xsi:type="dcterms:W3CDTF">2017-08-11T01:38:56Z</dcterms:created>
  <dcterms:modified xsi:type="dcterms:W3CDTF">2019-04-16T01:46:33Z</dcterms:modified>
</cp:coreProperties>
</file>