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29FAD-AC80-4000-BAEE-55084B297949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F13EF-B10F-45CA-AF4D-870027E9F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48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F13EF-B10F-45CA-AF4D-870027E9F6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5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1939-5511-4138-90AB-D4A739BED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24502-060C-4B09-BB85-1FECD037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B24A-92AA-446D-8469-3868114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8116-6924-4C63-B114-1FC3C9EC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9B0A-03F8-4F15-A2D2-6AC5A70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70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EA2B-479D-4632-A764-94BAF52B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806CC-8EC1-4A65-BF3B-021A674D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8723-DF9A-4D3C-A9CD-4CF77743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B747-CF46-45BD-939E-9690975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DF17-18AD-4CAC-8115-B211111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6C76E-37FF-4030-AD06-E4FF1748C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4BAE9-37DF-49A3-B7C2-4AAE1D52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4669-E0FD-4E58-B346-3E4EE7CD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9997-4AF2-43EE-8CF0-C8B00D40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38CE-8085-4E99-99AF-5529D3A9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1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8B2B-0CA2-4BFD-B993-06148DF3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DCA3-0158-4CF9-ADC8-1715302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CB27-DC18-4D8C-86F0-D4730FF7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0689-6709-4161-A851-F5C25B51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AC84-2552-413B-B1D8-5BB959FE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E907-3FBD-4479-8824-6F1508A4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EF152-4650-4CC8-8523-705E3566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9432-731A-4181-A21E-0733879E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292A-DDD5-4988-AA8C-5A261F16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39F8-6A5C-42A2-B7FC-064E2946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8E16-90A8-44C3-89D3-D713545B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C93F-23C0-431E-9182-C6EF5EE56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34611-0901-4007-8D03-7294DF04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713B2-E562-4E5D-A284-53560F8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62BB-E80D-4B4B-85FF-7E42CE62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D2407-F1E0-491B-8945-5417FAA3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6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0902-52B5-4320-9C7A-B2E8F738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B037-7DBB-4945-9F94-71190C5A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71545-B13D-4C53-96A9-5ACEEC7A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B5FCD-D4DD-458F-B23A-93A19CC26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23DB8-F6DC-474A-842A-D4E88ED08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98076-3A36-42EB-8755-8338F8B4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FBD60-36FC-4970-9582-E11A1C8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E676D-CD0B-401B-BFBC-9258FBC3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6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5713-EF32-4DFC-A4FE-3F67088F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E7B76-77F2-4101-963D-A87F7576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666A-B48F-4BFC-BEB8-77A96D4F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3C31B-2063-4A21-9CD3-24662C61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44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F69A0-D879-40B4-8890-1A18123B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F4802-7EFE-47DA-BA7E-83D6BEC7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FF63E-F48B-4BF2-858F-1A6EE1CD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8372-0FFB-43F4-8133-98749562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0779-26B5-4FED-AF35-FAEAA666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5C817-5CCD-46BB-B9F7-5B5A3703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F6D6-4C01-462F-84AB-0191E801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4D1E-04D7-490F-8181-94010CF1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A53F-9679-4AC6-9EB6-B6DCF994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9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1457-4355-464A-98C6-59A885ED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D4586-6B41-407E-A7B8-174626763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B65B2-00E6-4907-8B25-A1FB96A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00B1E-D347-4D53-B906-0AA1F3F0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DD96A-A885-48FC-957D-7576B0FD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0DB93-61D1-479A-94E3-684A2B0C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F4686-0445-4D4D-A575-DAE7868D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DFB9-B838-4F05-806E-38D78E79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A2AB-D39D-485C-A7AD-BF838C0FB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BF1E-E318-40FC-9CDC-39B3B4224C61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FF0F-CD0C-44B5-96C6-9A04B671E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A95A6-E517-4BCA-BE5A-7E75C8A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75D5-89AB-4175-A4C7-756DC60E8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qworld/qeducation/qcourse511-1/-/issues/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background pattern, arrow&#10;&#10;Description automatically generated">
            <a:extLst>
              <a:ext uri="{FF2B5EF4-FFF2-40B4-BE49-F238E27FC236}">
                <a16:creationId xmlns:a16="http://schemas.microsoft.com/office/drawing/2014/main" id="{7E8383B0-76E5-4DE3-A066-2977E7242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r="3032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941443-6E79-4742-BC19-D89BB6A4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702" y="4996842"/>
            <a:ext cx="6654277" cy="60867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Decision Making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2456EF-EAD1-4A8D-B27C-E57544E99476}"/>
              </a:ext>
            </a:extLst>
          </p:cNvPr>
          <p:cNvSpPr txBox="1"/>
          <p:nvPr/>
        </p:nvSpPr>
        <p:spPr>
          <a:xfrm>
            <a:off x="8577816" y="5154168"/>
            <a:ext cx="34050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Mohsen </a:t>
            </a:r>
            <a:r>
              <a:rPr lang="en-GB" sz="2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Izadyari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30DDB-184C-47B7-82DD-41DFF76C239C}"/>
              </a:ext>
            </a:extLst>
          </p:cNvPr>
          <p:cNvSpPr txBox="1"/>
          <p:nvPr/>
        </p:nvSpPr>
        <p:spPr>
          <a:xfrm>
            <a:off x="251358" y="6264461"/>
            <a:ext cx="10508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u="none" strike="noStrike" dirty="0">
                <a:solidFill>
                  <a:srgbClr val="FF00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of Quantum walk: its application on search and decision-making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67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252DF-5EDD-45FC-BB7F-2CE8EF958249}"/>
              </a:ext>
            </a:extLst>
          </p:cNvPr>
          <p:cNvSpPr txBox="1"/>
          <p:nvPr/>
        </p:nvSpPr>
        <p:spPr>
          <a:xfrm>
            <a:off x="735862" y="4923726"/>
            <a:ext cx="11103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prisoner's dilemma is </a:t>
            </a:r>
            <a:r>
              <a:rPr lang="en-GB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situation where individual decision-makers always have an incentive to choose in a way</a:t>
            </a:r>
            <a:r>
              <a:rPr lang="en-GB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 that creates a less than optimal outcome for the individuals as a group. The prisoner's dilemmas occur in many aspects of the economy.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57D33-0196-4E2A-B6F2-07D695A6A786}"/>
              </a:ext>
            </a:extLst>
          </p:cNvPr>
          <p:cNvSpPr txBox="1"/>
          <p:nvPr/>
        </p:nvSpPr>
        <p:spPr>
          <a:xfrm>
            <a:off x="1630325" y="1170433"/>
            <a:ext cx="8931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Decision making is </a:t>
            </a:r>
            <a:r>
              <a:rPr lang="en-GB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the process of making choices by identifying a decision, gathering information, and assessing alternative resolutions</a:t>
            </a:r>
            <a:r>
              <a:rPr lang="en-GB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63C127B-7506-47AD-A2E2-EAE40AB3FD2C}"/>
              </a:ext>
            </a:extLst>
          </p:cNvPr>
          <p:cNvSpPr/>
          <p:nvPr/>
        </p:nvSpPr>
        <p:spPr>
          <a:xfrm>
            <a:off x="4974265" y="2138295"/>
            <a:ext cx="2243470" cy="232853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A3167-6090-445F-952D-9B15B2D7C78C}"/>
              </a:ext>
            </a:extLst>
          </p:cNvPr>
          <p:cNvSpPr txBox="1"/>
          <p:nvPr/>
        </p:nvSpPr>
        <p:spPr>
          <a:xfrm>
            <a:off x="3240272" y="2505669"/>
            <a:ext cx="1406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Economy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A5650-66CF-4A3E-9E30-358BF03876E0}"/>
              </a:ext>
            </a:extLst>
          </p:cNvPr>
          <p:cNvSpPr txBox="1"/>
          <p:nvPr/>
        </p:nvSpPr>
        <p:spPr>
          <a:xfrm>
            <a:off x="7217735" y="2526455"/>
            <a:ext cx="1682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Psychology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B0442-34ED-476E-B769-F09550010A31}"/>
              </a:ext>
            </a:extLst>
          </p:cNvPr>
          <p:cNvSpPr txBox="1"/>
          <p:nvPr/>
        </p:nvSpPr>
        <p:spPr>
          <a:xfrm>
            <a:off x="3692599" y="3220639"/>
            <a:ext cx="111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Law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67746E-3724-4242-AA57-47B01FC9A59D}"/>
              </a:ext>
            </a:extLst>
          </p:cNvPr>
          <p:cNvSpPr txBox="1"/>
          <p:nvPr/>
        </p:nvSpPr>
        <p:spPr>
          <a:xfrm>
            <a:off x="7734204" y="3850589"/>
            <a:ext cx="1999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Management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0D901-1D37-47BE-93B7-DC152EA4EE72}"/>
              </a:ext>
            </a:extLst>
          </p:cNvPr>
          <p:cNvSpPr txBox="1"/>
          <p:nvPr/>
        </p:nvSpPr>
        <p:spPr>
          <a:xfrm>
            <a:off x="2731585" y="3798334"/>
            <a:ext cx="1562986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Marketing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ile of coins with dollar stock vector. Illustration of green - 9622322">
            <a:extLst>
              <a:ext uri="{FF2B5EF4-FFF2-40B4-BE49-F238E27FC236}">
                <a16:creationId xmlns:a16="http://schemas.microsoft.com/office/drawing/2014/main" id="{A47CA01F-C83A-4C48-BF19-ADE78F44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1" y="2223308"/>
            <a:ext cx="2179268" cy="21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udy this Diploma in Psychology | Online Psychology Courses | IBAT College  Dublin">
            <a:extLst>
              <a:ext uri="{FF2B5EF4-FFF2-40B4-BE49-F238E27FC236}">
                <a16:creationId xmlns:a16="http://schemas.microsoft.com/office/drawing/2014/main" id="{B6C94847-DF48-455C-98EB-8744A707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26" y="2223308"/>
            <a:ext cx="2601938" cy="14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The Timeline of John Von Neumann's Phenomenal Contributions - GCP Awards  Blog">
            <a:extLst>
              <a:ext uri="{FF2B5EF4-FFF2-40B4-BE49-F238E27FC236}">
                <a16:creationId xmlns:a16="http://schemas.microsoft.com/office/drawing/2014/main" id="{5B30FC17-C2D7-4D5A-899E-2EB65C27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767" y="2166812"/>
            <a:ext cx="2670721" cy="19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kamlarla Hayatı Değişen Deha John Nash">
            <a:extLst>
              <a:ext uri="{FF2B5EF4-FFF2-40B4-BE49-F238E27FC236}">
                <a16:creationId xmlns:a16="http://schemas.microsoft.com/office/drawing/2014/main" id="{DD88B150-E93C-4752-9B42-24F508BD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6204" y="3429000"/>
            <a:ext cx="5638032" cy="31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8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5C8067-0443-495B-A77F-324D0EAF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" b="546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EC34EE-5C02-43CD-B0BB-F1AC5541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45" t="31784" r="15525" b="10056"/>
          <a:stretch/>
        </p:blipFill>
        <p:spPr>
          <a:xfrm>
            <a:off x="236696" y="499324"/>
            <a:ext cx="11717842" cy="5858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619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569E43-EC24-4754-BD54-75B15EF89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0" t="37884" r="11190" b="22328"/>
          <a:stretch/>
        </p:blipFill>
        <p:spPr>
          <a:xfrm>
            <a:off x="648512" y="1687285"/>
            <a:ext cx="10894975" cy="348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BE2EA8-B5BF-42AC-AAF8-A1C8BAC4C030}"/>
              </a:ext>
            </a:extLst>
          </p:cNvPr>
          <p:cNvSpPr txBox="1"/>
          <p:nvPr/>
        </p:nvSpPr>
        <p:spPr>
          <a:xfrm>
            <a:off x="933007" y="820111"/>
            <a:ext cx="4532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Decision-Making Quantum Circuit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B5767-7CBC-470F-8E40-BA4CD94A2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57" t="31534" r="48453" b="14921"/>
          <a:stretch/>
        </p:blipFill>
        <p:spPr>
          <a:xfrm>
            <a:off x="435427" y="2061028"/>
            <a:ext cx="4992915" cy="4463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CAB38-5C42-464C-A458-DFB3DA55A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76" t="37671" r="48929" b="10688"/>
          <a:stretch/>
        </p:blipFill>
        <p:spPr>
          <a:xfrm>
            <a:off x="6096000" y="2108199"/>
            <a:ext cx="5138057" cy="450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35C4F-1EFE-403A-B486-428A2543A948}"/>
              </a:ext>
            </a:extLst>
          </p:cNvPr>
          <p:cNvSpPr txBox="1"/>
          <p:nvPr/>
        </p:nvSpPr>
        <p:spPr>
          <a:xfrm>
            <a:off x="1659964" y="1273397"/>
            <a:ext cx="254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Two symmetric Coin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7BB51-4D6C-44C9-A455-4FA30075D23D}"/>
              </a:ext>
            </a:extLst>
          </p:cNvPr>
          <p:cNvSpPr txBox="1"/>
          <p:nvPr/>
        </p:nvSpPr>
        <p:spPr>
          <a:xfrm>
            <a:off x="6193886" y="1273397"/>
            <a:ext cx="5650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 symmetric Coin and an asymmetric U-gate coin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31E252-F8E3-4477-8B2B-714A35C5EB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08" t="48217" r="39739" b="36899"/>
          <a:stretch/>
        </p:blipFill>
        <p:spPr>
          <a:xfrm rot="17410344">
            <a:off x="2013964" y="5503647"/>
            <a:ext cx="1296711" cy="778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25E80-C75B-4341-BA18-B2E7688093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08" t="48217" r="39739" b="36899"/>
          <a:stretch/>
        </p:blipFill>
        <p:spPr>
          <a:xfrm rot="17410344">
            <a:off x="7649236" y="5641876"/>
            <a:ext cx="1296711" cy="77802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DE6C2C5-7111-41B4-B010-71D0D1A379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4" t="59676" r="37964" b="11831"/>
          <a:stretch/>
        </p:blipFill>
        <p:spPr>
          <a:xfrm rot="17686935">
            <a:off x="3902499" y="5482186"/>
            <a:ext cx="1648046" cy="842757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DEB927D-7204-4844-AC79-3C906D77D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9" t="30009" r="10622" b="40492"/>
          <a:stretch/>
        </p:blipFill>
        <p:spPr>
          <a:xfrm rot="17561437">
            <a:off x="744136" y="5423898"/>
            <a:ext cx="1658252" cy="66001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B425477-BA6B-4978-95E8-77FBE76B3D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7" t="61854" r="11188" b="12670"/>
          <a:stretch/>
        </p:blipFill>
        <p:spPr>
          <a:xfrm rot="17754927">
            <a:off x="2969665" y="5439168"/>
            <a:ext cx="1456661" cy="814017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73280740-D284-4DA2-9675-7FD4EFED71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9" t="30009" r="10622" b="40492"/>
          <a:stretch/>
        </p:blipFill>
        <p:spPr>
          <a:xfrm rot="17561437">
            <a:off x="6276630" y="5586931"/>
            <a:ext cx="1658252" cy="66001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91E0137-78C8-4B6F-8E36-54AB15F518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7" t="61854" r="11188" b="12670"/>
          <a:stretch/>
        </p:blipFill>
        <p:spPr>
          <a:xfrm rot="17754927">
            <a:off x="8679370" y="5534865"/>
            <a:ext cx="1456661" cy="814017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E4F14C6F-EE66-44F6-AAB9-0D38FBB9C6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4" t="59676" r="37964" b="11831"/>
          <a:stretch/>
        </p:blipFill>
        <p:spPr>
          <a:xfrm rot="17686935">
            <a:off x="9711439" y="5560155"/>
            <a:ext cx="1648046" cy="8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antum computing - DLR Portal">
            <a:extLst>
              <a:ext uri="{FF2B5EF4-FFF2-40B4-BE49-F238E27FC236}">
                <a16:creationId xmlns:a16="http://schemas.microsoft.com/office/drawing/2014/main" id="{C5DBDC62-E0C0-4140-90A1-FA02D059A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" r="2" b="12084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56" name="Freeform: Shape 75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7" name="Freeform: Shape 76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56937D6-2E87-46B0-80B9-4D909EB3AC2D}"/>
              </a:ext>
            </a:extLst>
          </p:cNvPr>
          <p:cNvSpPr txBox="1"/>
          <p:nvPr/>
        </p:nvSpPr>
        <p:spPr>
          <a:xfrm>
            <a:off x="684470" y="586192"/>
            <a:ext cx="1867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Thank you!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590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103</Words>
  <Application>Microsoft Office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Arial</vt:lpstr>
      <vt:lpstr>Calibri</vt:lpstr>
      <vt:lpstr>Calibri Light</vt:lpstr>
      <vt:lpstr>Times New Roman</vt:lpstr>
      <vt:lpstr>Office Theme</vt:lpstr>
      <vt:lpstr>Quantum Decision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Decision Making</dc:title>
  <dc:creator>MOHSEN</dc:creator>
  <cp:lastModifiedBy>MOHSEN</cp:lastModifiedBy>
  <cp:revision>16</cp:revision>
  <dcterms:created xsi:type="dcterms:W3CDTF">2022-01-13T18:31:00Z</dcterms:created>
  <dcterms:modified xsi:type="dcterms:W3CDTF">2022-01-15T19:58:01Z</dcterms:modified>
</cp:coreProperties>
</file>