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5" r:id="rId13"/>
    <p:sldId id="264" r:id="rId14"/>
    <p:sldId id="266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E6312-6D11-4E7E-BB5C-AF60C65383FA}" v="5" dt="2024-03-06T02:20:56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2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51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9148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2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81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9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85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9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1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0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0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6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2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0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58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8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2C006A15-29C4-597D-8A5A-89E1DFEF4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4" b="1086"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B0F89-4ABA-A96A-9F71-AA8D3DC7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5026" y="2406807"/>
            <a:ext cx="3564979" cy="1217965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Universal Weapon System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3156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846B-67B8-C5CE-E280-8127BF33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38" y="383098"/>
            <a:ext cx="1963629" cy="970450"/>
          </a:xfrm>
        </p:spPr>
        <p:txBody>
          <a:bodyPr/>
          <a:lstStyle/>
          <a:p>
            <a:r>
              <a:rPr lang="en-US" dirty="0"/>
              <a:t>Upgrade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1F3E29-80E2-E31C-B1D9-9BE715E55CA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804738" y="1353548"/>
            <a:ext cx="5830349" cy="514245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Weapon Upgrades: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Improve weapon damage, accuracy, and other attributes.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Unlock attachments like scopes and grips.</a:t>
            </a:r>
          </a:p>
          <a:p>
            <a:pPr algn="l"/>
            <a:r>
              <a:rPr lang="en-US" sz="1800" dirty="0"/>
              <a:t>Armor Enhancements: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Strengthen defense and unlock special abilities.</a:t>
            </a:r>
          </a:p>
          <a:p>
            <a:pPr algn="l"/>
            <a:r>
              <a:rPr lang="en-US" sz="1800" dirty="0"/>
              <a:t>Skill Tree Advancements: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Invest points to unlock new abilities and passive bonuses.</a:t>
            </a:r>
          </a:p>
          <a:p>
            <a:pPr algn="l"/>
            <a:r>
              <a:rPr lang="en-US" sz="1800" dirty="0"/>
              <a:t>Ship Modifications: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Upgrade ship systems for better performance and weaponry.</a:t>
            </a:r>
            <a:endParaRPr lang="en-CA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4D9FC0-B55C-1E76-1666-1935FCEA8DEB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884566" y="1437436"/>
            <a:ext cx="5171556" cy="514245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Augmentations and Implants: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Gain unique abilities through cybernetic enhancements.</a:t>
            </a:r>
          </a:p>
          <a:p>
            <a:pPr algn="l"/>
            <a:r>
              <a:rPr lang="en-US" sz="1800" dirty="0"/>
              <a:t>Research and Development: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Discover new upgrades by researching artifacts and resources.</a:t>
            </a:r>
          </a:p>
          <a:p>
            <a:pPr algn="l"/>
            <a:r>
              <a:rPr lang="en-US" sz="1800" dirty="0"/>
              <a:t>Cosmetic Customization: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Customize appearance with skins, paint jobs, and accessories.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9819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FC73-5115-7217-878F-0CCC155C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540759" cy="1257300"/>
          </a:xfrm>
        </p:spPr>
        <p:txBody>
          <a:bodyPr/>
          <a:lstStyle/>
          <a:p>
            <a:r>
              <a:rPr lang="en-US" dirty="0"/>
              <a:t>Design Intention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FAC45-785D-C45D-3096-BFDABBD4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Weapon System is a powerful tool to aid and make players the god of war. The Gameplay that a player can achieve while using its weapons can change the very thing, we call history</a:t>
            </a:r>
          </a:p>
          <a:p>
            <a:r>
              <a:rPr lang="en-US" dirty="0"/>
              <a:t>The U.W.S (Universal Weapon System for short) is a holographic user interface that’s dynamic enough to respond in real time, by disappearing from players view when they get into combat. The weapons in its store can cause a devastating destruction once they appear.</a:t>
            </a:r>
          </a:p>
          <a:p>
            <a:r>
              <a:rPr lang="en-US" dirty="0"/>
              <a:t>It gives the players a feedback feeling of being a skilled warrior battling against formidable foes.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812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63C9-889B-58CD-2978-E6132C6A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&amp; Scope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82BE-8520-14D0-675E-030077C70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Art: 15 months (High)</a:t>
            </a:r>
          </a:p>
          <a:p>
            <a:r>
              <a:rPr lang="en-US" dirty="0"/>
              <a:t>UI/UX Design: 12 months (High)</a:t>
            </a:r>
          </a:p>
          <a:p>
            <a:r>
              <a:rPr lang="en-US" dirty="0"/>
              <a:t>Audio: 10 months (Medium)</a:t>
            </a:r>
          </a:p>
          <a:p>
            <a:r>
              <a:rPr lang="en-US" dirty="0"/>
              <a:t>Programming and Scripting: 10-12 months (Medium)</a:t>
            </a:r>
          </a:p>
          <a:p>
            <a:r>
              <a:rPr lang="en-US" dirty="0"/>
              <a:t>Environment Design: 8 months (Medium)</a:t>
            </a:r>
          </a:p>
          <a:p>
            <a:r>
              <a:rPr lang="en-US" dirty="0"/>
              <a:t>Upgrade: 6 months (Low)</a:t>
            </a:r>
          </a:p>
          <a:p>
            <a:r>
              <a:rPr lang="en-US" dirty="0"/>
              <a:t>VFX: 6 months (Low)</a:t>
            </a:r>
          </a:p>
          <a:p>
            <a:pPr marL="369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379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46FF-659E-E3DF-AE91-EB88AE8C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995475" cy="1257300"/>
          </a:xfrm>
        </p:spPr>
        <p:txBody>
          <a:bodyPr/>
          <a:lstStyle/>
          <a:p>
            <a:r>
              <a:rPr lang="en-US" dirty="0"/>
              <a:t>Dependencies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28A1-CC8E-854C-A14B-FA3305BD0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16" y="1690556"/>
            <a:ext cx="10353762" cy="3714749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800" dirty="0"/>
              <a:t>Art: Character models, weapon designs, cosmetics assets, and UI elements including the weapon store interface.</a:t>
            </a:r>
          </a:p>
          <a:p>
            <a:pPr marL="36900" indent="0">
              <a:buNone/>
            </a:pPr>
            <a:r>
              <a:rPr lang="en-US" sz="1800" dirty="0"/>
              <a:t>Animation: Combat animations, enemy movements, cinematic sequences, and UI animations for the weapon store.</a:t>
            </a:r>
          </a:p>
          <a:p>
            <a:pPr marL="36900" indent="0">
              <a:buNone/>
            </a:pPr>
            <a:r>
              <a:rPr lang="en-US" sz="1800" dirty="0"/>
              <a:t>Audio: Sound effects, voice-over recordings, music tracks, and dynamic audio systems for the game and weapon store.</a:t>
            </a:r>
          </a:p>
          <a:p>
            <a:pPr marL="36900" indent="0">
              <a:buNone/>
            </a:pPr>
            <a:r>
              <a:rPr lang="en-US" sz="1800" dirty="0"/>
              <a:t>Combat: Game mechanics, enemy AI behavior, weapon balancing, and combat feedback systems.</a:t>
            </a:r>
          </a:p>
          <a:p>
            <a:pPr marL="36900" indent="0">
              <a:buNone/>
            </a:pPr>
            <a:r>
              <a:rPr lang="en-US" sz="1800" dirty="0"/>
              <a:t>Game Design: Overall vision, core gameplay mechanics, progression systems, mission objectives, and the design of the weapon store interface.</a:t>
            </a:r>
          </a:p>
          <a:p>
            <a:pPr marL="36900" indent="0">
              <a:buNone/>
            </a:pPr>
            <a:r>
              <a:rPr lang="en-US" sz="1800" dirty="0"/>
              <a:t>Level Design: Environment layouts, storytelling elements, gameplay flow, scripted events, and integration with the game world.</a:t>
            </a:r>
          </a:p>
          <a:p>
            <a:pPr marL="36900" indent="0">
              <a:buNone/>
            </a:pPr>
            <a:r>
              <a:rPr lang="en-US" sz="1800" dirty="0"/>
              <a:t>VFX: Visual effects for combat, abilities, UI elements including the weapon store interface, and post-processing effects.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53909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A6E42-8032-B0BB-4049-A685C69C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573" y="609599"/>
            <a:ext cx="5978072" cy="15058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is the Universal Weapon System</a:t>
            </a:r>
          </a:p>
        </p:txBody>
      </p:sp>
      <p:pic>
        <p:nvPicPr>
          <p:cNvPr id="1036" name="Picture 1032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F95E-165F-C3AA-6034-14BE95044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5573" y="2286000"/>
            <a:ext cx="5978072" cy="34770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System provides players with missions that offer points to buy weapons of all kind.</a:t>
            </a:r>
          </a:p>
          <a:p>
            <a:r>
              <a:rPr lang="en-US" dirty="0"/>
              <a:t>From pistols to galactic spaceships.</a:t>
            </a:r>
          </a:p>
        </p:txBody>
      </p:sp>
    </p:spTree>
    <p:extLst>
      <p:ext uri="{BB962C8B-B14F-4D97-AF65-F5344CB8AC3E}">
        <p14:creationId xmlns:p14="http://schemas.microsoft.com/office/powerpoint/2010/main" val="328518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BFDF-262A-56E8-862A-094192A8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819150"/>
            <a:ext cx="2794605" cy="1257300"/>
          </a:xfrm>
        </p:spPr>
        <p:txBody>
          <a:bodyPr/>
          <a:lstStyle/>
          <a:p>
            <a:r>
              <a:rPr lang="en-US" dirty="0"/>
              <a:t>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0CB4-119D-FC00-C3EC-9748219D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UI to display skills, status and weapon descriptions</a:t>
            </a:r>
          </a:p>
          <a:p>
            <a:r>
              <a:rPr lang="en-US" dirty="0"/>
              <a:t>Mission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Point system</a:t>
            </a:r>
          </a:p>
          <a:p>
            <a:r>
              <a:rPr lang="en-US" dirty="0"/>
              <a:t>Authority</a:t>
            </a:r>
          </a:p>
          <a:p>
            <a:r>
              <a:rPr lang="en-US" dirty="0"/>
              <a:t>Upgrade</a:t>
            </a:r>
          </a:p>
          <a:p>
            <a:r>
              <a:rPr lang="en-US" dirty="0"/>
              <a:t>An in-built store offering weapons across the universe</a:t>
            </a:r>
          </a:p>
          <a:p>
            <a:pPr marL="3690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14237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3049B-B898-7C51-BEFF-75D2146A59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l="2222" r="1" b="1"/>
          <a:stretch/>
        </p:blipFill>
        <p:spPr>
          <a:xfrm>
            <a:off x="3939898" y="1428232"/>
            <a:ext cx="4168320" cy="1981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DC696-0806-C54D-38F4-DCBC30EF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UI</a:t>
            </a:r>
          </a:p>
        </p:txBody>
      </p:sp>
      <p:pic>
        <p:nvPicPr>
          <p:cNvPr id="3093" name="Picture 3092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3074" name="Picture 2" descr="Alert UI WM">
            <a:extLst>
              <a:ext uri="{FF2B5EF4-FFF2-40B4-BE49-F238E27FC236}">
                <a16:creationId xmlns:a16="http://schemas.microsoft.com/office/drawing/2014/main" id="{E29C7E4F-F09B-1EC9-C0FA-0E883EA85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9" r="25266" b="3"/>
          <a:stretch/>
        </p:blipFill>
        <p:spPr bwMode="auto">
          <a:xfrm>
            <a:off x="1220116" y="699043"/>
            <a:ext cx="2991445" cy="32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C24966A-F65C-6F54-78D6-FB718FAAB79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3" r="2" b="15862"/>
          <a:stretch/>
        </p:blipFill>
        <p:spPr bwMode="auto">
          <a:xfrm>
            <a:off x="7836555" y="695067"/>
            <a:ext cx="2974172" cy="32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7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C6EB-30A6-251A-25C2-431DCFB1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994505" cy="1257300"/>
          </a:xfrm>
        </p:spPr>
        <p:txBody>
          <a:bodyPr/>
          <a:lstStyle/>
          <a:p>
            <a:r>
              <a:rPr lang="en-US" dirty="0"/>
              <a:t>Missions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E412-DF9B-DED2-F5C7-E67398D6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3714749"/>
          </a:xfrm>
        </p:spPr>
        <p:txBody>
          <a:bodyPr/>
          <a:lstStyle/>
          <a:p>
            <a:r>
              <a:rPr lang="en-US" dirty="0"/>
              <a:t>assault: infiltrate enemy bases and destroy them.</a:t>
            </a:r>
          </a:p>
          <a:p>
            <a:r>
              <a:rPr lang="en-US" dirty="0"/>
              <a:t>rescue: save hostages from enemy territory.</a:t>
            </a:r>
          </a:p>
          <a:p>
            <a:r>
              <a:rPr lang="en-US" dirty="0"/>
              <a:t>exploration: discover new planets and secrets.</a:t>
            </a:r>
          </a:p>
          <a:p>
            <a:r>
              <a:rPr lang="en-US" dirty="0"/>
              <a:t>sabotage: infiltrate and sabotage enemy operations.</a:t>
            </a:r>
          </a:p>
          <a:p>
            <a:r>
              <a:rPr lang="en-US" dirty="0"/>
              <a:t>diplomacy: negotiate alliances or treaties for strategic advantage.</a:t>
            </a:r>
          </a:p>
        </p:txBody>
      </p:sp>
    </p:spTree>
    <p:extLst>
      <p:ext uri="{BB962C8B-B14F-4D97-AF65-F5344CB8AC3E}">
        <p14:creationId xmlns:p14="http://schemas.microsoft.com/office/powerpoint/2010/main" val="220305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CA15-19F3-F288-C642-F357A154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524605" cy="1257300"/>
          </a:xfrm>
        </p:spPr>
        <p:txBody>
          <a:bodyPr/>
          <a:lstStyle/>
          <a:p>
            <a:r>
              <a:rPr lang="en-US" dirty="0"/>
              <a:t>Events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0B3E-2ADA-C721-8437-F761482A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alien invasion: defend earth from alien attackers in escalating battles.</a:t>
            </a:r>
          </a:p>
          <a:p>
            <a:r>
              <a:rPr lang="en-US" dirty="0"/>
              <a:t>temporal anomaly: navigate through time rifts, stabilize them, and prevent disasters.</a:t>
            </a:r>
          </a:p>
          <a:p>
            <a:r>
              <a:rPr lang="en-US" dirty="0"/>
              <a:t>bounty hunting: pursue criminals across the galaxy for rewards.</a:t>
            </a:r>
          </a:p>
          <a:p>
            <a:r>
              <a:rPr lang="en-US" dirty="0"/>
              <a:t>artifact retrieval: find ancient artifacts for powerful rewards.</a:t>
            </a:r>
          </a:p>
          <a:p>
            <a:r>
              <a:rPr lang="en-US" dirty="0"/>
              <a:t>galactic war: join factions in large-scale battles for control.</a:t>
            </a:r>
          </a:p>
          <a:p>
            <a:pPr marL="36900" indent="0">
              <a:buNone/>
            </a:pPr>
            <a:r>
              <a:rPr lang="en-US" dirty="0"/>
              <a:t>players can participate in challenges and events to earn bonus points, authority points, and exclusive rewards.</a:t>
            </a:r>
          </a:p>
          <a:p>
            <a:pPr marL="36900" indent="0">
              <a:buNone/>
            </a:pPr>
            <a:r>
              <a:rPr lang="en-US" dirty="0"/>
              <a:t>challenges may include defeating powerful enemies, completing missions within a time limit, or achieving specific objectives.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987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5685-103A-9FDC-BF84-F06C39C6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807305" cy="1257300"/>
          </a:xfrm>
        </p:spPr>
        <p:txBody>
          <a:bodyPr/>
          <a:lstStyle/>
          <a:p>
            <a:r>
              <a:rPr lang="en-US" dirty="0"/>
              <a:t>Point System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997B-88D4-039F-FE50-AF0A90FC0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weapon is assigned a point value based on its rarity, power, and technology level.</a:t>
            </a:r>
          </a:p>
          <a:p>
            <a:r>
              <a:rPr lang="en-US" dirty="0"/>
              <a:t>Players earn points by completing missions, defeating enemies, and achieving objectives.</a:t>
            </a:r>
          </a:p>
          <a:p>
            <a:r>
              <a:rPr lang="en-US" dirty="0"/>
              <a:t>Points can be used to purchase weapons, upgrade existing weapons, and unlock new abilities or perks.</a:t>
            </a:r>
          </a:p>
          <a:p>
            <a:pPr marL="36900" indent="0">
              <a:buNone/>
            </a:pPr>
            <a:r>
              <a:rPr lang="en-US" dirty="0"/>
              <a:t>point value ratio:</a:t>
            </a:r>
          </a:p>
          <a:p>
            <a:r>
              <a:rPr lang="en-US" dirty="0"/>
              <a:t>modern weapons ratio: futuristic weapons ratio = 1:10</a:t>
            </a:r>
          </a:p>
          <a:p>
            <a:r>
              <a:rPr lang="en-US" dirty="0"/>
              <a:t>futuristic weapons ratio: space weapons ratio = 1:10</a:t>
            </a:r>
          </a:p>
          <a:p>
            <a:r>
              <a:rPr lang="en-US" dirty="0"/>
              <a:t>space weapons ratio: cosmic annihilators ratio = 1:100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471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4975-050C-0756-CB3F-0EB92561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172305" cy="1257300"/>
          </a:xfrm>
        </p:spPr>
        <p:txBody>
          <a:bodyPr/>
          <a:lstStyle/>
          <a:p>
            <a:r>
              <a:rPr lang="en-US" dirty="0"/>
              <a:t>Authority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6B39-9251-9374-E47E-BFFC0116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Authority levels are divided into tiers, such as basic, intermediate, advanced, elite and legendary</a:t>
            </a:r>
          </a:p>
          <a:p>
            <a:pPr marL="36900" indent="0">
              <a:buNone/>
            </a:pPr>
            <a:r>
              <a:rPr lang="en-US" dirty="0"/>
              <a:t>Players must earn authority points to advance to higher tiers.</a:t>
            </a:r>
          </a:p>
          <a:p>
            <a:pPr marL="36900" indent="0">
              <a:buNone/>
            </a:pPr>
            <a:r>
              <a:rPr lang="en-US" dirty="0"/>
              <a:t>Higher authority levels grant access to more powerful and rare weapons.</a:t>
            </a:r>
          </a:p>
          <a:p>
            <a:pPr marL="36900" indent="0">
              <a:buNone/>
            </a:pPr>
            <a:r>
              <a:rPr lang="en-US" dirty="0"/>
              <a:t>Authority points are earned by completing missions, gaining experience, and achieving specific goals within the game.</a:t>
            </a:r>
          </a:p>
        </p:txBody>
      </p:sp>
    </p:spTree>
    <p:extLst>
      <p:ext uri="{BB962C8B-B14F-4D97-AF65-F5344CB8AC3E}">
        <p14:creationId xmlns:p14="http://schemas.microsoft.com/office/powerpoint/2010/main" val="212040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5" name="Rectangle 4124">
            <a:extLst>
              <a:ext uri="{FF2B5EF4-FFF2-40B4-BE49-F238E27FC236}">
                <a16:creationId xmlns:a16="http://schemas.microsoft.com/office/drawing/2014/main" id="{28CDD186-03E3-4AED-BEB6-0B3BEC20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9ECA0-D2C6-8AB5-3FBE-76F0C20D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n-US"/>
              <a:t>Weapon Store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34B1-F420-F7B5-FE94-5ECE6601F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82" y="1524001"/>
            <a:ext cx="6402341" cy="4387273"/>
          </a:xfrm>
        </p:spPr>
        <p:txBody>
          <a:bodyPr anchor="ctr">
            <a:noAutofit/>
          </a:bodyPr>
          <a:lstStyle/>
          <a:p>
            <a:pPr marL="36900" indent="0">
              <a:lnSpc>
                <a:spcPct val="100000"/>
              </a:lnSpc>
              <a:buClr>
                <a:srgbClr val="A629E7"/>
              </a:buClr>
              <a:buNone/>
            </a:pPr>
            <a:r>
              <a:rPr lang="en-US" sz="1800" dirty="0"/>
              <a:t>The weapons store offers a variety of weapons categorized into different tiers based on their rarity and power.</a:t>
            </a:r>
          </a:p>
          <a:p>
            <a:pPr marL="36900" indent="0">
              <a:lnSpc>
                <a:spcPct val="100000"/>
              </a:lnSpc>
              <a:buClr>
                <a:srgbClr val="A629E7"/>
              </a:buClr>
              <a:buNone/>
            </a:pPr>
            <a:r>
              <a:rPr lang="en-US" sz="1800" dirty="0"/>
              <a:t>Players can purchase weapons using points earned in-game.</a:t>
            </a:r>
          </a:p>
          <a:p>
            <a:pPr marL="36900" indent="0">
              <a:lnSpc>
                <a:spcPct val="100000"/>
              </a:lnSpc>
              <a:buClr>
                <a:srgbClr val="A629E7"/>
              </a:buClr>
              <a:buNone/>
            </a:pPr>
            <a:r>
              <a:rPr lang="en-US" sz="1800" dirty="0"/>
              <a:t>Higher-tier weapons are locked until the player reaches the corresponding authority level.</a:t>
            </a:r>
          </a:p>
          <a:p>
            <a:pPr marL="36900" indent="0">
              <a:lnSpc>
                <a:spcPct val="100000"/>
              </a:lnSpc>
              <a:buClr>
                <a:srgbClr val="A629E7"/>
              </a:buClr>
              <a:buNone/>
            </a:pPr>
            <a:r>
              <a:rPr lang="en-US" sz="1800" dirty="0"/>
              <a:t>Something as simple as this image. Hovering your cursor over a weapon should pop up a bubble that displays descriptions of the weapon.</a:t>
            </a:r>
          </a:p>
          <a:p>
            <a:pPr marL="36900" indent="0">
              <a:lnSpc>
                <a:spcPct val="100000"/>
              </a:lnSpc>
              <a:buClr>
                <a:srgbClr val="A629E7"/>
              </a:buClr>
              <a:buNone/>
            </a:pPr>
            <a:r>
              <a:rPr lang="en-US" sz="1800" dirty="0"/>
              <a:t>If player don’t have the corresponding authority, they can’t view the descriptions of the weapon, only the name, image and cost.</a:t>
            </a:r>
          </a:p>
          <a:p>
            <a:pPr marL="36900" indent="0">
              <a:lnSpc>
                <a:spcPct val="100000"/>
              </a:lnSpc>
              <a:buClr>
                <a:srgbClr val="A629E7"/>
              </a:buClr>
              <a:buNone/>
            </a:pPr>
            <a:r>
              <a:rPr lang="en-US" sz="1800" dirty="0"/>
              <a:t>Search option below where players can search key words of weapons.</a:t>
            </a:r>
          </a:p>
        </p:txBody>
      </p:sp>
      <p:pic>
        <p:nvPicPr>
          <p:cNvPr id="4127" name="Picture 4126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4098" name="Picture 2" descr="Space game weapon set. Blaster, ray gun, laser weapon. Game interface, update store screen for 2d games. Vector illustration.">
            <a:extLst>
              <a:ext uri="{FF2B5EF4-FFF2-40B4-BE49-F238E27FC236}">
                <a16:creationId xmlns:a16="http://schemas.microsoft.com/office/drawing/2014/main" id="{A67A6E48-6947-FF1E-5BD9-5C614AF0E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443"/>
          <a:stretch/>
        </p:blipFill>
        <p:spPr bwMode="auto">
          <a:xfrm>
            <a:off x="7552945" y="643465"/>
            <a:ext cx="3995592" cy="510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444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8AE1FFE91B694EA8683E5EDDBD9CC2" ma:contentTypeVersion="5" ma:contentTypeDescription="Create a new document." ma:contentTypeScope="" ma:versionID="3c6b3bbd1196917b43dd36ac93eb3d5a">
  <xsd:schema xmlns:xsd="http://www.w3.org/2001/XMLSchema" xmlns:xs="http://www.w3.org/2001/XMLSchema" xmlns:p="http://schemas.microsoft.com/office/2006/metadata/properties" xmlns:ns2="b6e26595-5a91-444d-9f97-ba54b76d404a" targetNamespace="http://schemas.microsoft.com/office/2006/metadata/properties" ma:root="true" ma:fieldsID="7c33b0abb787984750ea1cb4cb1afa64" ns2:_="">
    <xsd:import namespace="b6e26595-5a91-444d-9f97-ba54b76d404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26595-5a91-444d-9f97-ba54b76d404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6e26595-5a91-444d-9f97-ba54b76d404a" xsi:nil="true"/>
  </documentManagement>
</p:properties>
</file>

<file path=customXml/itemProps1.xml><?xml version="1.0" encoding="utf-8"?>
<ds:datastoreItem xmlns:ds="http://schemas.openxmlformats.org/officeDocument/2006/customXml" ds:itemID="{75586653-3485-4F85-9707-1762E76D0FD1}"/>
</file>

<file path=customXml/itemProps2.xml><?xml version="1.0" encoding="utf-8"?>
<ds:datastoreItem xmlns:ds="http://schemas.openxmlformats.org/officeDocument/2006/customXml" ds:itemID="{1E9B2B9F-23AD-45F7-9A42-45E3BA6994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D24CE1-ABF9-44F1-A31E-E36EE542BCFC}">
  <ds:schemaRefs>
    <ds:schemaRef ds:uri="e931a30a-7412-4eff-b20a-34074e4069b4"/>
    <ds:schemaRef ds:uri="http://www.w3.org/XML/1998/namespace"/>
    <ds:schemaRef ds:uri="http://purl.org/dc/elements/1.1/"/>
    <ds:schemaRef ds:uri="http://schemas.microsoft.com/office/2006/documentManagement/types"/>
    <ds:schemaRef ds:uri="22a18b0a-f170-42f7-8057-3dcaaf35571f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8618</TotalTime>
  <Words>857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Georgia Pro Cond Light</vt:lpstr>
      <vt:lpstr>Speak Pro</vt:lpstr>
      <vt:lpstr>Wingdings 2</vt:lpstr>
      <vt:lpstr>SlateVTI</vt:lpstr>
      <vt:lpstr>Universal Weapon System</vt:lpstr>
      <vt:lpstr>What is the Universal Weapon System</vt:lpstr>
      <vt:lpstr>FEATURES</vt:lpstr>
      <vt:lpstr>UI</vt:lpstr>
      <vt:lpstr>Missions</vt:lpstr>
      <vt:lpstr>Events</vt:lpstr>
      <vt:lpstr>Point System</vt:lpstr>
      <vt:lpstr>Authority</vt:lpstr>
      <vt:lpstr>Weapon Store</vt:lpstr>
      <vt:lpstr>Upgrade</vt:lpstr>
      <vt:lpstr>Design Intention</vt:lpstr>
      <vt:lpstr>Priority &amp; Scope</vt:lpstr>
      <vt:lpstr>Dependencies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Weapon System</dc:title>
  <dc:creator>Gelle Ali</dc:creator>
  <cp:lastModifiedBy>Gelle Ali</cp:lastModifiedBy>
  <cp:revision>2</cp:revision>
  <dcterms:created xsi:type="dcterms:W3CDTF">2024-03-06T00:58:03Z</dcterms:created>
  <dcterms:modified xsi:type="dcterms:W3CDTF">2024-03-12T00:36:25Z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0x0101000D8C56F2D876DF4FAA53ECB9AD5ED963</vt:lpwstr>
  </property>
</Properties>
</file>