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3" r:id="rId9"/>
    <p:sldId id="269" r:id="rId10"/>
    <p:sldId id="264" r:id="rId11"/>
    <p:sldId id="267" r:id="rId12"/>
    <p:sldId id="268"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41241B-2551-49EE-8028-14CBAFEA2523}">
          <p14:sldIdLst>
            <p14:sldId id="256"/>
            <p14:sldId id="257"/>
            <p14:sldId id="258"/>
            <p14:sldId id="259"/>
            <p14:sldId id="260"/>
            <p14:sldId id="261"/>
            <p14:sldId id="266"/>
            <p14:sldId id="263"/>
            <p14:sldId id="269"/>
            <p14:sldId id="264"/>
            <p14:sldId id="267"/>
            <p14:sldId id="268"/>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73F3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100" d="100"/>
          <a:sy n="100" d="100"/>
        </p:scale>
        <p:origin x="456" y="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tsal Sinha" userId="ec3d2da91fd03f4d" providerId="LiveId" clId="{60BBB101-8B89-4B8C-A7EB-0CC9699717CB}"/>
    <pc:docChg chg="undo custSel addSld delSld modSld sldOrd modSection">
      <pc:chgData name="Vatsal Sinha" userId="ec3d2da91fd03f4d" providerId="LiveId" clId="{60BBB101-8B89-4B8C-A7EB-0CC9699717CB}" dt="2022-08-30T12:02:52.068" v="1594"/>
      <pc:docMkLst>
        <pc:docMk/>
      </pc:docMkLst>
      <pc:sldChg chg="modTransition">
        <pc:chgData name="Vatsal Sinha" userId="ec3d2da91fd03f4d" providerId="LiveId" clId="{60BBB101-8B89-4B8C-A7EB-0CC9699717CB}" dt="2022-08-29T22:27:42.417" v="263"/>
        <pc:sldMkLst>
          <pc:docMk/>
          <pc:sldMk cId="3740373087" sldId="258"/>
        </pc:sldMkLst>
      </pc:sldChg>
      <pc:sldChg chg="modTransition">
        <pc:chgData name="Vatsal Sinha" userId="ec3d2da91fd03f4d" providerId="LiveId" clId="{60BBB101-8B89-4B8C-A7EB-0CC9699717CB}" dt="2022-08-29T22:27:58.437" v="265"/>
        <pc:sldMkLst>
          <pc:docMk/>
          <pc:sldMk cId="3090525945" sldId="259"/>
        </pc:sldMkLst>
      </pc:sldChg>
      <pc:sldChg chg="addSp delSp modSp mod modTransition modAnim">
        <pc:chgData name="Vatsal Sinha" userId="ec3d2da91fd03f4d" providerId="LiveId" clId="{60BBB101-8B89-4B8C-A7EB-0CC9699717CB}" dt="2022-08-29T22:47:48.832" v="558"/>
        <pc:sldMkLst>
          <pc:docMk/>
          <pc:sldMk cId="2182427061" sldId="260"/>
        </pc:sldMkLst>
        <pc:spChg chg="add mod">
          <ac:chgData name="Vatsal Sinha" userId="ec3d2da91fd03f4d" providerId="LiveId" clId="{60BBB101-8B89-4B8C-A7EB-0CC9699717CB}" dt="2022-08-29T22:18:11.126" v="204" actId="14100"/>
          <ac:spMkLst>
            <pc:docMk/>
            <pc:sldMk cId="2182427061" sldId="260"/>
            <ac:spMk id="14" creationId="{A8C83CF7-61CB-2926-7B9B-D29CAE4110BB}"/>
          </ac:spMkLst>
        </pc:spChg>
        <pc:spChg chg="add mod">
          <ac:chgData name="Vatsal Sinha" userId="ec3d2da91fd03f4d" providerId="LiveId" clId="{60BBB101-8B89-4B8C-A7EB-0CC9699717CB}" dt="2022-08-29T22:21:11.305" v="223" actId="1076"/>
          <ac:spMkLst>
            <pc:docMk/>
            <pc:sldMk cId="2182427061" sldId="260"/>
            <ac:spMk id="15" creationId="{EE8A6BD7-76DA-E943-AED0-FAD2EBC6BB03}"/>
          </ac:spMkLst>
        </pc:spChg>
        <pc:spChg chg="add mod">
          <ac:chgData name="Vatsal Sinha" userId="ec3d2da91fd03f4d" providerId="LiveId" clId="{60BBB101-8B89-4B8C-A7EB-0CC9699717CB}" dt="2022-08-29T22:22:25.020" v="234" actId="1076"/>
          <ac:spMkLst>
            <pc:docMk/>
            <pc:sldMk cId="2182427061" sldId="260"/>
            <ac:spMk id="16" creationId="{1ED9A900-05B4-D86E-763F-E5F55F6E9876}"/>
          </ac:spMkLst>
        </pc:spChg>
        <pc:spChg chg="add mod">
          <ac:chgData name="Vatsal Sinha" userId="ec3d2da91fd03f4d" providerId="LiveId" clId="{60BBB101-8B89-4B8C-A7EB-0CC9699717CB}" dt="2022-08-29T22:23:35.217" v="244" actId="1076"/>
          <ac:spMkLst>
            <pc:docMk/>
            <pc:sldMk cId="2182427061" sldId="260"/>
            <ac:spMk id="17" creationId="{CD538CDD-C921-20FB-4B95-E3A464447677}"/>
          </ac:spMkLst>
        </pc:spChg>
        <pc:spChg chg="add mod">
          <ac:chgData name="Vatsal Sinha" userId="ec3d2da91fd03f4d" providerId="LiveId" clId="{60BBB101-8B89-4B8C-A7EB-0CC9699717CB}" dt="2022-08-29T22:24:55.836" v="257" actId="1076"/>
          <ac:spMkLst>
            <pc:docMk/>
            <pc:sldMk cId="2182427061" sldId="260"/>
            <ac:spMk id="18" creationId="{A3574CC0-2F79-631C-2600-24FCFA02D713}"/>
          </ac:spMkLst>
        </pc:spChg>
        <pc:spChg chg="add del">
          <ac:chgData name="Vatsal Sinha" userId="ec3d2da91fd03f4d" providerId="LiveId" clId="{60BBB101-8B89-4B8C-A7EB-0CC9699717CB}" dt="2022-08-29T22:14:58.061" v="175" actId="22"/>
          <ac:spMkLst>
            <pc:docMk/>
            <pc:sldMk cId="2182427061" sldId="260"/>
            <ac:spMk id="20" creationId="{5C4B37CC-6EA3-156D-CEF2-52D118186D29}"/>
          </ac:spMkLst>
        </pc:spChg>
        <pc:cxnChg chg="mod">
          <ac:chgData name="Vatsal Sinha" userId="ec3d2da91fd03f4d" providerId="LiveId" clId="{60BBB101-8B89-4B8C-A7EB-0CC9699717CB}" dt="2022-08-29T22:18:22.415" v="205" actId="14100"/>
          <ac:cxnSpMkLst>
            <pc:docMk/>
            <pc:sldMk cId="2182427061" sldId="260"/>
            <ac:cxnSpMk id="4" creationId="{59042956-2D56-B788-8B3A-BAB6017EAB81}"/>
          </ac:cxnSpMkLst>
        </pc:cxnChg>
        <pc:cxnChg chg="mod">
          <ac:chgData name="Vatsal Sinha" userId="ec3d2da91fd03f4d" providerId="LiveId" clId="{60BBB101-8B89-4B8C-A7EB-0CC9699717CB}" dt="2022-08-29T22:25:21.658" v="258" actId="14100"/>
          <ac:cxnSpMkLst>
            <pc:docMk/>
            <pc:sldMk cId="2182427061" sldId="260"/>
            <ac:cxnSpMk id="6" creationId="{E09401E4-44ED-18A3-BDB0-9361E03B98A2}"/>
          </ac:cxnSpMkLst>
        </pc:cxnChg>
        <pc:cxnChg chg="mod">
          <ac:chgData name="Vatsal Sinha" userId="ec3d2da91fd03f4d" providerId="LiveId" clId="{60BBB101-8B89-4B8C-A7EB-0CC9699717CB}" dt="2022-08-29T22:22:33.433" v="235" actId="14100"/>
          <ac:cxnSpMkLst>
            <pc:docMk/>
            <pc:sldMk cId="2182427061" sldId="260"/>
            <ac:cxnSpMk id="9" creationId="{A87073F0-B7A7-9E87-1206-36C38666B5A5}"/>
          </ac:cxnSpMkLst>
        </pc:cxnChg>
        <pc:cxnChg chg="mod">
          <ac:chgData name="Vatsal Sinha" userId="ec3d2da91fd03f4d" providerId="LiveId" clId="{60BBB101-8B89-4B8C-A7EB-0CC9699717CB}" dt="2022-08-29T22:24:52.435" v="256" actId="14100"/>
          <ac:cxnSpMkLst>
            <pc:docMk/>
            <pc:sldMk cId="2182427061" sldId="260"/>
            <ac:cxnSpMk id="12" creationId="{4C58C54C-310A-41D3-6B1A-E157AE0B5F11}"/>
          </ac:cxnSpMkLst>
        </pc:cxnChg>
      </pc:sldChg>
      <pc:sldChg chg="ord modTransition">
        <pc:chgData name="Vatsal Sinha" userId="ec3d2da91fd03f4d" providerId="LiveId" clId="{60BBB101-8B89-4B8C-A7EB-0CC9699717CB}" dt="2022-08-29T22:28:42.037" v="270"/>
        <pc:sldMkLst>
          <pc:docMk/>
          <pc:sldMk cId="2176819674" sldId="261"/>
        </pc:sldMkLst>
      </pc:sldChg>
      <pc:sldChg chg="del modTransition">
        <pc:chgData name="Vatsal Sinha" userId="ec3d2da91fd03f4d" providerId="LiveId" clId="{60BBB101-8B89-4B8C-A7EB-0CC9699717CB}" dt="2022-08-29T23:31:27.478" v="1345" actId="2696"/>
        <pc:sldMkLst>
          <pc:docMk/>
          <pc:sldMk cId="792889491" sldId="262"/>
        </pc:sldMkLst>
      </pc:sldChg>
      <pc:sldChg chg="addSp delSp modSp mod modTransition modAnim">
        <pc:chgData name="Vatsal Sinha" userId="ec3d2da91fd03f4d" providerId="LiveId" clId="{60BBB101-8B89-4B8C-A7EB-0CC9699717CB}" dt="2022-08-30T04:28:57.251" v="1347" actId="1038"/>
        <pc:sldMkLst>
          <pc:docMk/>
          <pc:sldMk cId="3595954647" sldId="263"/>
        </pc:sldMkLst>
        <pc:spChg chg="del mod">
          <ac:chgData name="Vatsal Sinha" userId="ec3d2da91fd03f4d" providerId="LiveId" clId="{60BBB101-8B89-4B8C-A7EB-0CC9699717CB}" dt="2022-08-29T23:13:00.722" v="976" actId="21"/>
          <ac:spMkLst>
            <pc:docMk/>
            <pc:sldMk cId="3595954647" sldId="263"/>
            <ac:spMk id="4" creationId="{035A76CE-123C-F58F-AA4F-8F13297B7969}"/>
          </ac:spMkLst>
        </pc:spChg>
        <pc:spChg chg="add del mod">
          <ac:chgData name="Vatsal Sinha" userId="ec3d2da91fd03f4d" providerId="LiveId" clId="{60BBB101-8B89-4B8C-A7EB-0CC9699717CB}" dt="2022-08-29T22:44:33.057" v="507"/>
          <ac:spMkLst>
            <pc:docMk/>
            <pc:sldMk cId="3595954647" sldId="263"/>
            <ac:spMk id="5" creationId="{1A3BB129-23EB-F916-D7E5-8E375D6F15D9}"/>
          </ac:spMkLst>
        </pc:spChg>
        <pc:spChg chg="add mod">
          <ac:chgData name="Vatsal Sinha" userId="ec3d2da91fd03f4d" providerId="LiveId" clId="{60BBB101-8B89-4B8C-A7EB-0CC9699717CB}" dt="2022-08-29T22:46:44.537" v="554" actId="1076"/>
          <ac:spMkLst>
            <pc:docMk/>
            <pc:sldMk cId="3595954647" sldId="263"/>
            <ac:spMk id="7" creationId="{5F204555-6629-763E-24E3-F21BC90FCC00}"/>
          </ac:spMkLst>
        </pc:spChg>
        <pc:spChg chg="add mod">
          <ac:chgData name="Vatsal Sinha" userId="ec3d2da91fd03f4d" providerId="LiveId" clId="{60BBB101-8B89-4B8C-A7EB-0CC9699717CB}" dt="2022-08-30T04:27:27.078" v="1346" actId="1076"/>
          <ac:spMkLst>
            <pc:docMk/>
            <pc:sldMk cId="3595954647" sldId="263"/>
            <ac:spMk id="8" creationId="{2CB7CE7C-9961-FB59-095E-48BA647D28CD}"/>
          </ac:spMkLst>
        </pc:spChg>
        <pc:spChg chg="add mod">
          <ac:chgData name="Vatsal Sinha" userId="ec3d2da91fd03f4d" providerId="LiveId" clId="{60BBB101-8B89-4B8C-A7EB-0CC9699717CB}" dt="2022-08-29T22:49:38.928" v="595" actId="1076"/>
          <ac:spMkLst>
            <pc:docMk/>
            <pc:sldMk cId="3595954647" sldId="263"/>
            <ac:spMk id="10" creationId="{B193844F-0E77-E44C-E604-7380E36941CA}"/>
          </ac:spMkLst>
        </pc:spChg>
        <pc:spChg chg="add mod">
          <ac:chgData name="Vatsal Sinha" userId="ec3d2da91fd03f4d" providerId="LiveId" clId="{60BBB101-8B89-4B8C-A7EB-0CC9699717CB}" dt="2022-08-30T04:28:57.251" v="1347" actId="1038"/>
          <ac:spMkLst>
            <pc:docMk/>
            <pc:sldMk cId="3595954647" sldId="263"/>
            <ac:spMk id="11" creationId="{27ADE348-3059-148E-78E5-48DFF632F291}"/>
          </ac:spMkLst>
        </pc:spChg>
        <pc:picChg chg="add mod ord">
          <ac:chgData name="Vatsal Sinha" userId="ec3d2da91fd03f4d" providerId="LiveId" clId="{60BBB101-8B89-4B8C-A7EB-0CC9699717CB}" dt="2022-08-29T23:15:18.892" v="989" actId="14100"/>
          <ac:picMkLst>
            <pc:docMk/>
            <pc:sldMk cId="3595954647" sldId="263"/>
            <ac:picMk id="13" creationId="{C1E56DB6-6652-C4DE-3B3F-B4735B4AA1E4}"/>
          </ac:picMkLst>
        </pc:picChg>
        <pc:picChg chg="add mod ord">
          <ac:chgData name="Vatsal Sinha" userId="ec3d2da91fd03f4d" providerId="LiveId" clId="{60BBB101-8B89-4B8C-A7EB-0CC9699717CB}" dt="2022-08-29T23:23:41.741" v="1008" actId="167"/>
          <ac:picMkLst>
            <pc:docMk/>
            <pc:sldMk cId="3595954647" sldId="263"/>
            <ac:picMk id="15" creationId="{387250CA-0731-7D10-74EC-207DDA18E054}"/>
          </ac:picMkLst>
        </pc:picChg>
        <pc:picChg chg="add mod ord">
          <ac:chgData name="Vatsal Sinha" userId="ec3d2da91fd03f4d" providerId="LiveId" clId="{60BBB101-8B89-4B8C-A7EB-0CC9699717CB}" dt="2022-08-29T23:23:44.700" v="1009" actId="167"/>
          <ac:picMkLst>
            <pc:docMk/>
            <pc:sldMk cId="3595954647" sldId="263"/>
            <ac:picMk id="17" creationId="{BCA866A9-1EF7-364E-155C-9776B021F54E}"/>
          </ac:picMkLst>
        </pc:picChg>
      </pc:sldChg>
      <pc:sldChg chg="addSp delSp modSp mod modTransition">
        <pc:chgData name="Vatsal Sinha" userId="ec3d2da91fd03f4d" providerId="LiveId" clId="{60BBB101-8B89-4B8C-A7EB-0CC9699717CB}" dt="2022-08-29T23:27:20.857" v="1078"/>
        <pc:sldMkLst>
          <pc:docMk/>
          <pc:sldMk cId="2420228011" sldId="264"/>
        </pc:sldMkLst>
        <pc:spChg chg="del mod">
          <ac:chgData name="Vatsal Sinha" userId="ec3d2da91fd03f4d" providerId="LiveId" clId="{60BBB101-8B89-4B8C-A7EB-0CC9699717CB}" dt="2022-08-29T22:32:25.421" v="322" actId="21"/>
          <ac:spMkLst>
            <pc:docMk/>
            <pc:sldMk cId="2420228011" sldId="264"/>
            <ac:spMk id="4" creationId="{83896250-0FAA-F41A-49E2-D369E0765C5A}"/>
          </ac:spMkLst>
        </pc:spChg>
        <pc:spChg chg="add mod">
          <ac:chgData name="Vatsal Sinha" userId="ec3d2da91fd03f4d" providerId="LiveId" clId="{60BBB101-8B89-4B8C-A7EB-0CC9699717CB}" dt="2022-08-29T22:32:21.888" v="321" actId="1076"/>
          <ac:spMkLst>
            <pc:docMk/>
            <pc:sldMk cId="2420228011" sldId="264"/>
            <ac:spMk id="5" creationId="{3A17270A-22ED-0E55-5426-F5CFC4E4485E}"/>
          </ac:spMkLst>
        </pc:spChg>
        <pc:spChg chg="add mod">
          <ac:chgData name="Vatsal Sinha" userId="ec3d2da91fd03f4d" providerId="LiveId" clId="{60BBB101-8B89-4B8C-A7EB-0CC9699717CB}" dt="2022-08-29T22:39:32.153" v="452" actId="1076"/>
          <ac:spMkLst>
            <pc:docMk/>
            <pc:sldMk cId="2420228011" sldId="264"/>
            <ac:spMk id="10" creationId="{5A105087-A5FE-3DDC-F7EB-CD9E924DF82B}"/>
          </ac:spMkLst>
        </pc:spChg>
        <pc:spChg chg="add mod">
          <ac:chgData name="Vatsal Sinha" userId="ec3d2da91fd03f4d" providerId="LiveId" clId="{60BBB101-8B89-4B8C-A7EB-0CC9699717CB}" dt="2022-08-29T22:39:20.245" v="449" actId="1076"/>
          <ac:spMkLst>
            <pc:docMk/>
            <pc:sldMk cId="2420228011" sldId="264"/>
            <ac:spMk id="11" creationId="{BD95BB84-6367-0E45-A4DE-EB0C8ED494E6}"/>
          </ac:spMkLst>
        </pc:spChg>
        <pc:picChg chg="add mod">
          <ac:chgData name="Vatsal Sinha" userId="ec3d2da91fd03f4d" providerId="LiveId" clId="{60BBB101-8B89-4B8C-A7EB-0CC9699717CB}" dt="2022-08-29T22:34:02.001" v="328" actId="1076"/>
          <ac:picMkLst>
            <pc:docMk/>
            <pc:sldMk cId="2420228011" sldId="264"/>
            <ac:picMk id="7" creationId="{1EFD6FA6-2BCC-28E0-2D9B-1BCA8B890116}"/>
          </ac:picMkLst>
        </pc:picChg>
        <pc:picChg chg="add mod">
          <ac:chgData name="Vatsal Sinha" userId="ec3d2da91fd03f4d" providerId="LiveId" clId="{60BBB101-8B89-4B8C-A7EB-0CC9699717CB}" dt="2022-08-29T22:34:17.977" v="331" actId="1076"/>
          <ac:picMkLst>
            <pc:docMk/>
            <pc:sldMk cId="2420228011" sldId="264"/>
            <ac:picMk id="9" creationId="{614A8933-C475-B5F6-D859-D6BBF77BEB88}"/>
          </ac:picMkLst>
        </pc:picChg>
      </pc:sldChg>
      <pc:sldChg chg="ord modTransition">
        <pc:chgData name="Vatsal Sinha" userId="ec3d2da91fd03f4d" providerId="LiveId" clId="{60BBB101-8B89-4B8C-A7EB-0CC9699717CB}" dt="2022-08-30T04:48:12.064" v="1487"/>
        <pc:sldMkLst>
          <pc:docMk/>
          <pc:sldMk cId="3605959493" sldId="265"/>
        </pc:sldMkLst>
      </pc:sldChg>
      <pc:sldChg chg="addSp delSp modSp new mod modTransition">
        <pc:chgData name="Vatsal Sinha" userId="ec3d2da91fd03f4d" providerId="LiveId" clId="{60BBB101-8B89-4B8C-A7EB-0CC9699717CB}" dt="2022-08-29T22:28:56.628" v="272"/>
        <pc:sldMkLst>
          <pc:docMk/>
          <pc:sldMk cId="236867688" sldId="266"/>
        </pc:sldMkLst>
        <pc:spChg chg="del">
          <ac:chgData name="Vatsal Sinha" userId="ec3d2da91fd03f4d" providerId="LiveId" clId="{60BBB101-8B89-4B8C-A7EB-0CC9699717CB}" dt="2022-08-29T22:08:38.994" v="37" actId="21"/>
          <ac:spMkLst>
            <pc:docMk/>
            <pc:sldMk cId="236867688" sldId="266"/>
            <ac:spMk id="2" creationId="{336E24AC-1F27-B242-407F-E73383AECAEF}"/>
          </ac:spMkLst>
        </pc:spChg>
        <pc:spChg chg="del">
          <ac:chgData name="Vatsal Sinha" userId="ec3d2da91fd03f4d" providerId="LiveId" clId="{60BBB101-8B89-4B8C-A7EB-0CC9699717CB}" dt="2022-08-29T22:08:41.811" v="38" actId="21"/>
          <ac:spMkLst>
            <pc:docMk/>
            <pc:sldMk cId="236867688" sldId="266"/>
            <ac:spMk id="3" creationId="{06EFDCC6-3BC9-03DE-0BFD-4073BF65887A}"/>
          </ac:spMkLst>
        </pc:spChg>
        <pc:spChg chg="add mod">
          <ac:chgData name="Vatsal Sinha" userId="ec3d2da91fd03f4d" providerId="LiveId" clId="{60BBB101-8B89-4B8C-A7EB-0CC9699717CB}" dt="2022-08-29T22:13:45.216" v="166" actId="1076"/>
          <ac:spMkLst>
            <pc:docMk/>
            <pc:sldMk cId="236867688" sldId="266"/>
            <ac:spMk id="4" creationId="{7CF0EF33-91D4-5E26-7A3D-0BFAC5F39CB3}"/>
          </ac:spMkLst>
        </pc:spChg>
        <pc:spChg chg="add mod">
          <ac:chgData name="Vatsal Sinha" userId="ec3d2da91fd03f4d" providerId="LiveId" clId="{60BBB101-8B89-4B8C-A7EB-0CC9699717CB}" dt="2022-08-29T22:13:31.587" v="163" actId="1076"/>
          <ac:spMkLst>
            <pc:docMk/>
            <pc:sldMk cId="236867688" sldId="266"/>
            <ac:spMk id="5" creationId="{1200C21F-43BB-E4DB-0210-D27EE1B69F3D}"/>
          </ac:spMkLst>
        </pc:spChg>
      </pc:sldChg>
      <pc:sldChg chg="addSp delSp modSp new mod modTransition">
        <pc:chgData name="Vatsal Sinha" userId="ec3d2da91fd03f4d" providerId="LiveId" clId="{60BBB101-8B89-4B8C-A7EB-0CC9699717CB}" dt="2022-08-29T23:27:39.490" v="1080"/>
        <pc:sldMkLst>
          <pc:docMk/>
          <pc:sldMk cId="3706137026" sldId="267"/>
        </pc:sldMkLst>
        <pc:spChg chg="del">
          <ac:chgData name="Vatsal Sinha" userId="ec3d2da91fd03f4d" providerId="LiveId" clId="{60BBB101-8B89-4B8C-A7EB-0CC9699717CB}" dt="2022-08-29T22:35:57.556" v="377" actId="21"/>
          <ac:spMkLst>
            <pc:docMk/>
            <pc:sldMk cId="3706137026" sldId="267"/>
            <ac:spMk id="2" creationId="{AC4D2586-538D-CC11-8FCB-79B14979E0E6}"/>
          </ac:spMkLst>
        </pc:spChg>
        <pc:spChg chg="del">
          <ac:chgData name="Vatsal Sinha" userId="ec3d2da91fd03f4d" providerId="LiveId" clId="{60BBB101-8B89-4B8C-A7EB-0CC9699717CB}" dt="2022-08-29T22:35:59.728" v="378" actId="21"/>
          <ac:spMkLst>
            <pc:docMk/>
            <pc:sldMk cId="3706137026" sldId="267"/>
            <ac:spMk id="3" creationId="{636F6DFF-8417-4294-7484-C0A744DD4042}"/>
          </ac:spMkLst>
        </pc:spChg>
        <pc:spChg chg="add mod">
          <ac:chgData name="Vatsal Sinha" userId="ec3d2da91fd03f4d" providerId="LiveId" clId="{60BBB101-8B89-4B8C-A7EB-0CC9699717CB}" dt="2022-08-29T22:36:16.118" v="381"/>
          <ac:spMkLst>
            <pc:docMk/>
            <pc:sldMk cId="3706137026" sldId="267"/>
            <ac:spMk id="4" creationId="{DC732D1A-9253-7EA8-3E9F-F1FBEFD0F378}"/>
          </ac:spMkLst>
        </pc:spChg>
        <pc:spChg chg="add mod">
          <ac:chgData name="Vatsal Sinha" userId="ec3d2da91fd03f4d" providerId="LiveId" clId="{60BBB101-8B89-4B8C-A7EB-0CC9699717CB}" dt="2022-08-29T22:38:58.117" v="445" actId="1076"/>
          <ac:spMkLst>
            <pc:docMk/>
            <pc:sldMk cId="3706137026" sldId="267"/>
            <ac:spMk id="9" creationId="{37A70F8B-D83E-4694-B6D9-D0EDC4A490F4}"/>
          </ac:spMkLst>
        </pc:spChg>
        <pc:spChg chg="add mod">
          <ac:chgData name="Vatsal Sinha" userId="ec3d2da91fd03f4d" providerId="LiveId" clId="{60BBB101-8B89-4B8C-A7EB-0CC9699717CB}" dt="2022-08-29T22:38:44.673" v="442" actId="14100"/>
          <ac:spMkLst>
            <pc:docMk/>
            <pc:sldMk cId="3706137026" sldId="267"/>
            <ac:spMk id="10" creationId="{422197B5-25CA-73C5-AF01-4CB606FDE690}"/>
          </ac:spMkLst>
        </pc:spChg>
        <pc:picChg chg="add mod">
          <ac:chgData name="Vatsal Sinha" userId="ec3d2da91fd03f4d" providerId="LiveId" clId="{60BBB101-8B89-4B8C-A7EB-0CC9699717CB}" dt="2022-08-29T22:39:04.139" v="446" actId="14100"/>
          <ac:picMkLst>
            <pc:docMk/>
            <pc:sldMk cId="3706137026" sldId="267"/>
            <ac:picMk id="6" creationId="{679E08E9-C88A-4B27-009D-20533783DE4D}"/>
          </ac:picMkLst>
        </pc:picChg>
        <pc:picChg chg="add mod">
          <ac:chgData name="Vatsal Sinha" userId="ec3d2da91fd03f4d" providerId="LiveId" clId="{60BBB101-8B89-4B8C-A7EB-0CC9699717CB}" dt="2022-08-29T22:37:47.269" v="394" actId="1076"/>
          <ac:picMkLst>
            <pc:docMk/>
            <pc:sldMk cId="3706137026" sldId="267"/>
            <ac:picMk id="8" creationId="{F55D2DC7-2F2C-7297-E277-934C8A45792F}"/>
          </ac:picMkLst>
        </pc:picChg>
      </pc:sldChg>
      <pc:sldChg chg="addSp delSp modSp new mod modTransition">
        <pc:chgData name="Vatsal Sinha" userId="ec3d2da91fd03f4d" providerId="LiveId" clId="{60BBB101-8B89-4B8C-A7EB-0CC9699717CB}" dt="2022-08-30T04:47:50.863" v="1484" actId="20577"/>
        <pc:sldMkLst>
          <pc:docMk/>
          <pc:sldMk cId="31185160" sldId="268"/>
        </pc:sldMkLst>
        <pc:spChg chg="del">
          <ac:chgData name="Vatsal Sinha" userId="ec3d2da91fd03f4d" providerId="LiveId" clId="{60BBB101-8B89-4B8C-A7EB-0CC9699717CB}" dt="2022-08-29T22:36:03.258" v="379" actId="21"/>
          <ac:spMkLst>
            <pc:docMk/>
            <pc:sldMk cId="31185160" sldId="268"/>
            <ac:spMk id="2" creationId="{6C851D6E-93D2-5711-B67D-C19F5CC085F5}"/>
          </ac:spMkLst>
        </pc:spChg>
        <pc:spChg chg="add mod">
          <ac:chgData name="Vatsal Sinha" userId="ec3d2da91fd03f4d" providerId="LiveId" clId="{60BBB101-8B89-4B8C-A7EB-0CC9699717CB}" dt="2022-08-30T04:36:02.299" v="1364" actId="1076"/>
          <ac:spMkLst>
            <pc:docMk/>
            <pc:sldMk cId="31185160" sldId="268"/>
            <ac:spMk id="2" creationId="{F9042D69-C91C-F809-3F49-EF5CCA555809}"/>
          </ac:spMkLst>
        </pc:spChg>
        <pc:spChg chg="add mod">
          <ac:chgData name="Vatsal Sinha" userId="ec3d2da91fd03f4d" providerId="LiveId" clId="{60BBB101-8B89-4B8C-A7EB-0CC9699717CB}" dt="2022-08-30T04:47:50.863" v="1484" actId="20577"/>
          <ac:spMkLst>
            <pc:docMk/>
            <pc:sldMk cId="31185160" sldId="268"/>
            <ac:spMk id="3" creationId="{36D45FD5-94EA-19CC-7CD7-194393BC8B07}"/>
          </ac:spMkLst>
        </pc:spChg>
        <pc:spChg chg="del">
          <ac:chgData name="Vatsal Sinha" userId="ec3d2da91fd03f4d" providerId="LiveId" clId="{60BBB101-8B89-4B8C-A7EB-0CC9699717CB}" dt="2022-08-29T22:36:05.201" v="380" actId="21"/>
          <ac:spMkLst>
            <pc:docMk/>
            <pc:sldMk cId="31185160" sldId="268"/>
            <ac:spMk id="3" creationId="{82266056-549F-72CD-E407-B149ED63F6EE}"/>
          </ac:spMkLst>
        </pc:spChg>
        <pc:spChg chg="add mod">
          <ac:chgData name="Vatsal Sinha" userId="ec3d2da91fd03f4d" providerId="LiveId" clId="{60BBB101-8B89-4B8C-A7EB-0CC9699717CB}" dt="2022-08-29T22:36:18.686" v="382"/>
          <ac:spMkLst>
            <pc:docMk/>
            <pc:sldMk cId="31185160" sldId="268"/>
            <ac:spMk id="4" creationId="{AAD3E5AB-AB23-99F9-1311-8FEB1D561679}"/>
          </ac:spMkLst>
        </pc:spChg>
        <pc:spChg chg="add mod">
          <ac:chgData name="Vatsal Sinha" userId="ec3d2da91fd03f4d" providerId="LiveId" clId="{60BBB101-8B89-4B8C-A7EB-0CC9699717CB}" dt="2022-08-30T04:38:17.466" v="1401" actId="255"/>
          <ac:spMkLst>
            <pc:docMk/>
            <pc:sldMk cId="31185160" sldId="268"/>
            <ac:spMk id="5" creationId="{CD44AEB0-FABD-4CF0-5024-213773E0B5E4}"/>
          </ac:spMkLst>
        </pc:spChg>
        <pc:spChg chg="add mod">
          <ac:chgData name="Vatsal Sinha" userId="ec3d2da91fd03f4d" providerId="LiveId" clId="{60BBB101-8B89-4B8C-A7EB-0CC9699717CB}" dt="2022-08-30T04:41:39.050" v="1422" actId="255"/>
          <ac:spMkLst>
            <pc:docMk/>
            <pc:sldMk cId="31185160" sldId="268"/>
            <ac:spMk id="10" creationId="{595CCEE3-20CC-E18E-1EEE-AAC001E90301}"/>
          </ac:spMkLst>
        </pc:spChg>
        <pc:spChg chg="add del mod">
          <ac:chgData name="Vatsal Sinha" userId="ec3d2da91fd03f4d" providerId="LiveId" clId="{60BBB101-8B89-4B8C-A7EB-0CC9699717CB}" dt="2022-08-30T04:44:20.108" v="1439"/>
          <ac:spMkLst>
            <pc:docMk/>
            <pc:sldMk cId="31185160" sldId="268"/>
            <ac:spMk id="15" creationId="{52D8FE80-7425-E67B-6F56-8762D6B9FEBF}"/>
          </ac:spMkLst>
        </pc:spChg>
        <pc:spChg chg="add mod">
          <ac:chgData name="Vatsal Sinha" userId="ec3d2da91fd03f4d" providerId="LiveId" clId="{60BBB101-8B89-4B8C-A7EB-0CC9699717CB}" dt="2022-08-30T04:45:29.344" v="1457" actId="255"/>
          <ac:spMkLst>
            <pc:docMk/>
            <pc:sldMk cId="31185160" sldId="268"/>
            <ac:spMk id="20" creationId="{8433F1B6-6761-572A-04E8-1BD98CE87789}"/>
          </ac:spMkLst>
        </pc:spChg>
        <pc:spChg chg="add mod">
          <ac:chgData name="Vatsal Sinha" userId="ec3d2da91fd03f4d" providerId="LiveId" clId="{60BBB101-8B89-4B8C-A7EB-0CC9699717CB}" dt="2022-08-30T04:47:45.628" v="1478" actId="1076"/>
          <ac:spMkLst>
            <pc:docMk/>
            <pc:sldMk cId="31185160" sldId="268"/>
            <ac:spMk id="24" creationId="{D6CC9E24-DC27-13CF-C819-4D9D074C99B1}"/>
          </ac:spMkLst>
        </pc:spChg>
        <pc:picChg chg="add mod">
          <ac:chgData name="Vatsal Sinha" userId="ec3d2da91fd03f4d" providerId="LiveId" clId="{60BBB101-8B89-4B8C-A7EB-0CC9699717CB}" dt="2022-08-29T22:40:06.906" v="457" actId="1076"/>
          <ac:picMkLst>
            <pc:docMk/>
            <pc:sldMk cId="31185160" sldId="268"/>
            <ac:picMk id="6" creationId="{4BD81D52-C142-C330-4E72-441D487A9E30}"/>
          </ac:picMkLst>
        </pc:picChg>
        <pc:picChg chg="add mod">
          <ac:chgData name="Vatsal Sinha" userId="ec3d2da91fd03f4d" providerId="LiveId" clId="{60BBB101-8B89-4B8C-A7EB-0CC9699717CB}" dt="2022-08-29T22:41:05.665" v="475" actId="1076"/>
          <ac:picMkLst>
            <pc:docMk/>
            <pc:sldMk cId="31185160" sldId="268"/>
            <ac:picMk id="8" creationId="{996DF82C-69EB-C60D-86DC-7DC821424530}"/>
          </ac:picMkLst>
        </pc:picChg>
        <pc:picChg chg="add mod">
          <ac:chgData name="Vatsal Sinha" userId="ec3d2da91fd03f4d" providerId="LiveId" clId="{60BBB101-8B89-4B8C-A7EB-0CC9699717CB}" dt="2022-08-30T04:39:43.723" v="1409" actId="14100"/>
          <ac:picMkLst>
            <pc:docMk/>
            <pc:sldMk cId="31185160" sldId="268"/>
            <ac:picMk id="9" creationId="{1AA04158-366D-BE1B-5D6E-36777568B0AA}"/>
          </ac:picMkLst>
        </pc:picChg>
        <pc:picChg chg="add del mod">
          <ac:chgData name="Vatsal Sinha" userId="ec3d2da91fd03f4d" providerId="LiveId" clId="{60BBB101-8B89-4B8C-A7EB-0CC9699717CB}" dt="2022-08-29T22:40:37.072" v="466" actId="21"/>
          <ac:picMkLst>
            <pc:docMk/>
            <pc:sldMk cId="31185160" sldId="268"/>
            <ac:picMk id="10" creationId="{B45C77AA-FC94-D841-A966-B979FA7AB3A8}"/>
          </ac:picMkLst>
        </pc:picChg>
        <pc:picChg chg="add mod">
          <ac:chgData name="Vatsal Sinha" userId="ec3d2da91fd03f4d" providerId="LiveId" clId="{60BBB101-8B89-4B8C-A7EB-0CC9699717CB}" dt="2022-08-29T22:41:13.188" v="476" actId="1076"/>
          <ac:picMkLst>
            <pc:docMk/>
            <pc:sldMk cId="31185160" sldId="268"/>
            <ac:picMk id="12" creationId="{ACB6D50A-FDC8-87D9-A52C-CF0DE439E2A8}"/>
          </ac:picMkLst>
        </pc:picChg>
        <pc:picChg chg="add del mod">
          <ac:chgData name="Vatsal Sinha" userId="ec3d2da91fd03f4d" providerId="LiveId" clId="{60BBB101-8B89-4B8C-A7EB-0CC9699717CB}" dt="2022-08-30T04:44:20.090" v="1437" actId="478"/>
          <ac:picMkLst>
            <pc:docMk/>
            <pc:sldMk cId="31185160" sldId="268"/>
            <ac:picMk id="13" creationId="{10847AB0-390D-4541-4838-DD3B3477E8FB}"/>
          </ac:picMkLst>
        </pc:picChg>
        <pc:picChg chg="add del mod">
          <ac:chgData name="Vatsal Sinha" userId="ec3d2da91fd03f4d" providerId="LiveId" clId="{60BBB101-8B89-4B8C-A7EB-0CC9699717CB}" dt="2022-08-30T04:38:46.786" v="1402" actId="478"/>
          <ac:picMkLst>
            <pc:docMk/>
            <pc:sldMk cId="31185160" sldId="268"/>
            <ac:picMk id="14" creationId="{F04C3C38-653E-CA79-2143-D50438C40BCC}"/>
          </ac:picMkLst>
        </pc:picChg>
        <pc:picChg chg="add del mod">
          <ac:chgData name="Vatsal Sinha" userId="ec3d2da91fd03f4d" providerId="LiveId" clId="{60BBB101-8B89-4B8C-A7EB-0CC9699717CB}" dt="2022-08-30T04:42:23.632" v="1423" actId="478"/>
          <ac:picMkLst>
            <pc:docMk/>
            <pc:sldMk cId="31185160" sldId="268"/>
            <ac:picMk id="16" creationId="{425FF6EE-C586-E4D0-8106-9CA873A3C7B2}"/>
          </ac:picMkLst>
        </pc:picChg>
        <pc:picChg chg="add del mod">
          <ac:chgData name="Vatsal Sinha" userId="ec3d2da91fd03f4d" providerId="LiveId" clId="{60BBB101-8B89-4B8C-A7EB-0CC9699717CB}" dt="2022-08-30T04:45:32.398" v="1458" actId="478"/>
          <ac:picMkLst>
            <pc:docMk/>
            <pc:sldMk cId="31185160" sldId="268"/>
            <ac:picMk id="18" creationId="{DD915577-CDCA-B443-0261-57CDACCBDF0F}"/>
          </ac:picMkLst>
        </pc:picChg>
        <pc:picChg chg="add mod">
          <ac:chgData name="Vatsal Sinha" userId="ec3d2da91fd03f4d" providerId="LiveId" clId="{60BBB101-8B89-4B8C-A7EB-0CC9699717CB}" dt="2022-08-30T04:44:53.081" v="1445" actId="14100"/>
          <ac:picMkLst>
            <pc:docMk/>
            <pc:sldMk cId="31185160" sldId="268"/>
            <ac:picMk id="19" creationId="{620FF615-76A3-2D41-84D8-BC6A56CDB26E}"/>
          </ac:picMkLst>
        </pc:picChg>
        <pc:picChg chg="add mod">
          <ac:chgData name="Vatsal Sinha" userId="ec3d2da91fd03f4d" providerId="LiveId" clId="{60BBB101-8B89-4B8C-A7EB-0CC9699717CB}" dt="2022-08-30T04:46:23.722" v="1462" actId="14100"/>
          <ac:picMkLst>
            <pc:docMk/>
            <pc:sldMk cId="31185160" sldId="268"/>
            <ac:picMk id="22" creationId="{44D13102-A2B9-D575-9FE8-86EE52AFEE21}"/>
          </ac:picMkLst>
        </pc:picChg>
      </pc:sldChg>
      <pc:sldChg chg="addSp delSp modSp new mod modTransition">
        <pc:chgData name="Vatsal Sinha" userId="ec3d2da91fd03f4d" providerId="LiveId" clId="{60BBB101-8B89-4B8C-A7EB-0CC9699717CB}" dt="2022-08-29T23:30:51.710" v="1344" actId="1076"/>
        <pc:sldMkLst>
          <pc:docMk/>
          <pc:sldMk cId="717033994" sldId="269"/>
        </pc:sldMkLst>
        <pc:spChg chg="del">
          <ac:chgData name="Vatsal Sinha" userId="ec3d2da91fd03f4d" providerId="LiveId" clId="{60BBB101-8B89-4B8C-A7EB-0CC9699717CB}" dt="2022-08-29T22:43:37.961" v="502" actId="21"/>
          <ac:spMkLst>
            <pc:docMk/>
            <pc:sldMk cId="717033994" sldId="269"/>
            <ac:spMk id="2" creationId="{8FB4B6C3-D8D7-346E-7E02-5A1D28698472}"/>
          </ac:spMkLst>
        </pc:spChg>
        <pc:spChg chg="del">
          <ac:chgData name="Vatsal Sinha" userId="ec3d2da91fd03f4d" providerId="LiveId" clId="{60BBB101-8B89-4B8C-A7EB-0CC9699717CB}" dt="2022-08-29T22:43:39.990" v="503" actId="21"/>
          <ac:spMkLst>
            <pc:docMk/>
            <pc:sldMk cId="717033994" sldId="269"/>
            <ac:spMk id="3" creationId="{EAAD8062-0AB3-AE07-A2A1-F395909FDA82}"/>
          </ac:spMkLst>
        </pc:spChg>
        <pc:spChg chg="add mod">
          <ac:chgData name="Vatsal Sinha" userId="ec3d2da91fd03f4d" providerId="LiveId" clId="{60BBB101-8B89-4B8C-A7EB-0CC9699717CB}" dt="2022-08-29T23:26:01.305" v="1072" actId="255"/>
          <ac:spMkLst>
            <pc:docMk/>
            <pc:sldMk cId="717033994" sldId="269"/>
            <ac:spMk id="4" creationId="{41CBFB63-F300-A4A8-22F3-0E61E3DBA676}"/>
          </ac:spMkLst>
        </pc:spChg>
        <pc:spChg chg="add mod">
          <ac:chgData name="Vatsal Sinha" userId="ec3d2da91fd03f4d" providerId="LiveId" clId="{60BBB101-8B89-4B8C-A7EB-0CC9699717CB}" dt="2022-08-29T23:30:51.710" v="1344" actId="1076"/>
          <ac:spMkLst>
            <pc:docMk/>
            <pc:sldMk cId="717033994" sldId="269"/>
            <ac:spMk id="5" creationId="{56819A0D-53C4-A0CB-ADB4-549476D556E0}"/>
          </ac:spMkLst>
        </pc:spChg>
        <pc:picChg chg="add mod">
          <ac:chgData name="Vatsal Sinha" userId="ec3d2da91fd03f4d" providerId="LiveId" clId="{60BBB101-8B89-4B8C-A7EB-0CC9699717CB}" dt="2022-08-29T23:30:47.755" v="1343" actId="1076"/>
          <ac:picMkLst>
            <pc:docMk/>
            <pc:sldMk cId="717033994" sldId="269"/>
            <ac:picMk id="7" creationId="{3CDFD8E9-2CA5-48BB-0D66-FBF06E75CDDB}"/>
          </ac:picMkLst>
        </pc:picChg>
      </pc:sldChg>
      <pc:sldChg chg="delSp new del mod">
        <pc:chgData name="Vatsal Sinha" userId="ec3d2da91fd03f4d" providerId="LiveId" clId="{60BBB101-8B89-4B8C-A7EB-0CC9699717CB}" dt="2022-08-29T23:24:48.633" v="1015" actId="2696"/>
        <pc:sldMkLst>
          <pc:docMk/>
          <pc:sldMk cId="1217241070" sldId="270"/>
        </pc:sldMkLst>
        <pc:spChg chg="del">
          <ac:chgData name="Vatsal Sinha" userId="ec3d2da91fd03f4d" providerId="LiveId" clId="{60BBB101-8B89-4B8C-A7EB-0CC9699717CB}" dt="2022-08-29T22:43:44.921" v="504" actId="21"/>
          <ac:spMkLst>
            <pc:docMk/>
            <pc:sldMk cId="1217241070" sldId="270"/>
            <ac:spMk id="2" creationId="{7C26786A-77EE-BF84-4646-D6512742C64B}"/>
          </ac:spMkLst>
        </pc:spChg>
        <pc:spChg chg="del">
          <ac:chgData name="Vatsal Sinha" userId="ec3d2da91fd03f4d" providerId="LiveId" clId="{60BBB101-8B89-4B8C-A7EB-0CC9699717CB}" dt="2022-08-29T22:43:47.206" v="505" actId="21"/>
          <ac:spMkLst>
            <pc:docMk/>
            <pc:sldMk cId="1217241070" sldId="270"/>
            <ac:spMk id="3" creationId="{FAD57F71-7204-4411-D47D-EB9E3C3F400A}"/>
          </ac:spMkLst>
        </pc:spChg>
      </pc:sldChg>
      <pc:sldChg chg="addSp delSp modSp new mod modTransition">
        <pc:chgData name="Vatsal Sinha" userId="ec3d2da91fd03f4d" providerId="LiveId" clId="{60BBB101-8B89-4B8C-A7EB-0CC9699717CB}" dt="2022-08-30T12:02:52.068" v="1594"/>
        <pc:sldMkLst>
          <pc:docMk/>
          <pc:sldMk cId="4179183329" sldId="270"/>
        </pc:sldMkLst>
        <pc:spChg chg="add del mod">
          <ac:chgData name="Vatsal Sinha" userId="ec3d2da91fd03f4d" providerId="LiveId" clId="{60BBB101-8B89-4B8C-A7EB-0CC9699717CB}" dt="2022-08-30T04:48:51.178" v="1531" actId="403"/>
          <ac:spMkLst>
            <pc:docMk/>
            <pc:sldMk cId="4179183329" sldId="270"/>
            <ac:spMk id="3" creationId="{75318DD7-A3F7-F60B-BC1B-1395B1F0B4C7}"/>
          </ac:spMkLst>
        </pc:spChg>
        <pc:spChg chg="add mod">
          <ac:chgData name="Vatsal Sinha" userId="ec3d2da91fd03f4d" providerId="LiveId" clId="{60BBB101-8B89-4B8C-A7EB-0CC9699717CB}" dt="2022-08-30T04:50:22.535" v="1562" actId="1076"/>
          <ac:spMkLst>
            <pc:docMk/>
            <pc:sldMk cId="4179183329" sldId="270"/>
            <ac:spMk id="12" creationId="{821DABBA-313F-521D-7E1D-07A9CC59CBB4}"/>
          </ac:spMkLst>
        </pc:spChg>
        <pc:spChg chg="add mod">
          <ac:chgData name="Vatsal Sinha" userId="ec3d2da91fd03f4d" providerId="LiveId" clId="{60BBB101-8B89-4B8C-A7EB-0CC9699717CB}" dt="2022-08-30T04:52:19.635" v="1592" actId="20577"/>
          <ac:spMkLst>
            <pc:docMk/>
            <pc:sldMk cId="4179183329" sldId="270"/>
            <ac:spMk id="15" creationId="{1CFFA879-F3E5-2BFB-FF86-E2E9A9728D61}"/>
          </ac:spMkLst>
        </pc:spChg>
        <pc:spChg chg="add mod">
          <ac:chgData name="Vatsal Sinha" userId="ec3d2da91fd03f4d" providerId="LiveId" clId="{60BBB101-8B89-4B8C-A7EB-0CC9699717CB}" dt="2022-08-30T04:52:12.259" v="1590" actId="1076"/>
          <ac:spMkLst>
            <pc:docMk/>
            <pc:sldMk cId="4179183329" sldId="270"/>
            <ac:spMk id="18" creationId="{FC46E45E-16A5-05B7-37B1-980C18688EC5}"/>
          </ac:spMkLst>
        </pc:spChg>
        <pc:picChg chg="add del mod">
          <ac:chgData name="Vatsal Sinha" userId="ec3d2da91fd03f4d" providerId="LiveId" clId="{60BBB101-8B89-4B8C-A7EB-0CC9699717CB}" dt="2022-08-30T04:49:30.647" v="1538" actId="478"/>
          <ac:picMkLst>
            <pc:docMk/>
            <pc:sldMk cId="4179183329" sldId="270"/>
            <ac:picMk id="5" creationId="{C1FC3FBE-84D9-8A9D-9D29-CDB2F4BA78A2}"/>
          </ac:picMkLst>
        </pc:picChg>
        <pc:picChg chg="add del mod">
          <ac:chgData name="Vatsal Sinha" userId="ec3d2da91fd03f4d" providerId="LiveId" clId="{60BBB101-8B89-4B8C-A7EB-0CC9699717CB}" dt="2022-08-30T04:49:30.647" v="1538" actId="478"/>
          <ac:picMkLst>
            <pc:docMk/>
            <pc:sldMk cId="4179183329" sldId="270"/>
            <ac:picMk id="7" creationId="{7A24E6F9-2048-CF55-F5A5-A972E3D4E5D0}"/>
          </ac:picMkLst>
        </pc:picChg>
        <pc:picChg chg="add del mod">
          <ac:chgData name="Vatsal Sinha" userId="ec3d2da91fd03f4d" providerId="LiveId" clId="{60BBB101-8B89-4B8C-A7EB-0CC9699717CB}" dt="2022-08-30T04:49:30.647" v="1538" actId="478"/>
          <ac:picMkLst>
            <pc:docMk/>
            <pc:sldMk cId="4179183329" sldId="270"/>
            <ac:picMk id="9" creationId="{CCF8C20B-9A1A-2CD0-AEAF-280F58A1F83E}"/>
          </ac:picMkLst>
        </pc:picChg>
        <pc:picChg chg="add mod">
          <ac:chgData name="Vatsal Sinha" userId="ec3d2da91fd03f4d" providerId="LiveId" clId="{60BBB101-8B89-4B8C-A7EB-0CC9699717CB}" dt="2022-08-30T04:49:54.154" v="1544" actId="1076"/>
          <ac:picMkLst>
            <pc:docMk/>
            <pc:sldMk cId="4179183329" sldId="270"/>
            <ac:picMk id="11" creationId="{B3EEC913-48AD-4992-EAAB-A98E07B4B388}"/>
          </ac:picMkLst>
        </pc:picChg>
        <pc:picChg chg="add mod">
          <ac:chgData name="Vatsal Sinha" userId="ec3d2da91fd03f4d" providerId="LiveId" clId="{60BBB101-8B89-4B8C-A7EB-0CC9699717CB}" dt="2022-08-30T04:50:54.445" v="1566" actId="14100"/>
          <ac:picMkLst>
            <pc:docMk/>
            <pc:sldMk cId="4179183329" sldId="270"/>
            <ac:picMk id="14" creationId="{5FAA54DF-8CDC-8834-A0A8-D87CA84B7670}"/>
          </ac:picMkLst>
        </pc:picChg>
        <pc:picChg chg="add mod">
          <ac:chgData name="Vatsal Sinha" userId="ec3d2da91fd03f4d" providerId="LiveId" clId="{60BBB101-8B89-4B8C-A7EB-0CC9699717CB}" dt="2022-08-30T04:51:54.330" v="1581" actId="14100"/>
          <ac:picMkLst>
            <pc:docMk/>
            <pc:sldMk cId="4179183329" sldId="270"/>
            <ac:picMk id="17" creationId="{15CA8F89-DE8A-5114-1762-6E4785C72F41}"/>
          </ac:picMkLst>
        </pc:picChg>
      </pc:sldChg>
    </pc:docChg>
  </pc:docChgLst>
  <pc:docChgLst>
    <pc:chgData name="Vatsal Sinha" userId="ec3d2da91fd03f4d" providerId="LiveId" clId="{171E0F8A-90C5-48F8-9187-C3CB94DDF531}"/>
    <pc:docChg chg="undo custSel delSld modSld modSection">
      <pc:chgData name="Vatsal Sinha" userId="ec3d2da91fd03f4d" providerId="LiveId" clId="{171E0F8A-90C5-48F8-9187-C3CB94DDF531}" dt="2022-10-26T20:37:29.331" v="145" actId="20577"/>
      <pc:docMkLst>
        <pc:docMk/>
      </pc:docMkLst>
      <pc:sldChg chg="addSp delSp modSp mod">
        <pc:chgData name="Vatsal Sinha" userId="ec3d2da91fd03f4d" providerId="LiveId" clId="{171E0F8A-90C5-48F8-9187-C3CB94DDF531}" dt="2022-10-26T19:23:30.173" v="142" actId="21"/>
        <pc:sldMkLst>
          <pc:docMk/>
          <pc:sldMk cId="511398169" sldId="256"/>
        </pc:sldMkLst>
        <pc:spChg chg="add mod">
          <ac:chgData name="Vatsal Sinha" userId="ec3d2da91fd03f4d" providerId="LiveId" clId="{171E0F8A-90C5-48F8-9187-C3CB94DDF531}" dt="2022-10-26T19:22:42.487" v="136" actId="207"/>
          <ac:spMkLst>
            <pc:docMk/>
            <pc:sldMk cId="511398169" sldId="256"/>
            <ac:spMk id="2" creationId="{C45FE3AA-CED2-6E75-626F-8972F8A24734}"/>
          </ac:spMkLst>
        </pc:spChg>
        <pc:spChg chg="mod">
          <ac:chgData name="Vatsal Sinha" userId="ec3d2da91fd03f4d" providerId="LiveId" clId="{171E0F8A-90C5-48F8-9187-C3CB94DDF531}" dt="2022-10-26T19:23:03.141" v="138" actId="1076"/>
          <ac:spMkLst>
            <pc:docMk/>
            <pc:sldMk cId="511398169" sldId="256"/>
            <ac:spMk id="24" creationId="{6FED3AF2-1141-A5FC-5CA7-33EE259B079C}"/>
          </ac:spMkLst>
        </pc:spChg>
        <pc:spChg chg="mod">
          <ac:chgData name="Vatsal Sinha" userId="ec3d2da91fd03f4d" providerId="LiveId" clId="{171E0F8A-90C5-48F8-9187-C3CB94DDF531}" dt="2022-10-26T19:23:12.687" v="139" actId="1076"/>
          <ac:spMkLst>
            <pc:docMk/>
            <pc:sldMk cId="511398169" sldId="256"/>
            <ac:spMk id="25" creationId="{FD7F202A-D200-485C-C862-314C3C43D153}"/>
          </ac:spMkLst>
        </pc:spChg>
        <pc:spChg chg="mod">
          <ac:chgData name="Vatsal Sinha" userId="ec3d2da91fd03f4d" providerId="LiveId" clId="{171E0F8A-90C5-48F8-9187-C3CB94DDF531}" dt="2022-10-26T19:23:18.525" v="140" actId="1076"/>
          <ac:spMkLst>
            <pc:docMk/>
            <pc:sldMk cId="511398169" sldId="256"/>
            <ac:spMk id="28" creationId="{0347AC0D-C357-8742-B176-92B715C761D7}"/>
          </ac:spMkLst>
        </pc:spChg>
        <pc:grpChg chg="add del">
          <ac:chgData name="Vatsal Sinha" userId="ec3d2da91fd03f4d" providerId="LiveId" clId="{171E0F8A-90C5-48F8-9187-C3CB94DDF531}" dt="2022-10-26T19:23:30.173" v="142" actId="21"/>
          <ac:grpSpMkLst>
            <pc:docMk/>
            <pc:sldMk cId="511398169" sldId="256"/>
            <ac:grpSpMk id="6" creationId="{76A4AA81-8A2F-7B02-0283-5FABFBEED5E2}"/>
          </ac:grpSpMkLst>
        </pc:grpChg>
        <pc:picChg chg="del mod">
          <ac:chgData name="Vatsal Sinha" userId="ec3d2da91fd03f4d" providerId="LiveId" clId="{171E0F8A-90C5-48F8-9187-C3CB94DDF531}" dt="2022-10-26T19:19:26.213" v="103" actId="21"/>
          <ac:picMkLst>
            <pc:docMk/>
            <pc:sldMk cId="511398169" sldId="256"/>
            <ac:picMk id="5" creationId="{8BCDE692-0C39-F149-9D94-468ED0E6407F}"/>
          </ac:picMkLst>
        </pc:picChg>
        <pc:picChg chg="mod">
          <ac:chgData name="Vatsal Sinha" userId="ec3d2da91fd03f4d" providerId="LiveId" clId="{171E0F8A-90C5-48F8-9187-C3CB94DDF531}" dt="2022-10-26T19:23:22.833" v="141" actId="1076"/>
          <ac:picMkLst>
            <pc:docMk/>
            <pc:sldMk cId="511398169" sldId="256"/>
            <ac:picMk id="29" creationId="{6F382814-7C8A-F372-A29D-D39B2C42CFED}"/>
          </ac:picMkLst>
        </pc:picChg>
      </pc:sldChg>
      <pc:sldChg chg="modSp mod">
        <pc:chgData name="Vatsal Sinha" userId="ec3d2da91fd03f4d" providerId="LiveId" clId="{171E0F8A-90C5-48F8-9187-C3CB94DDF531}" dt="2022-10-26T20:37:29.331" v="145" actId="20577"/>
        <pc:sldMkLst>
          <pc:docMk/>
          <pc:sldMk cId="3740373087" sldId="258"/>
        </pc:sldMkLst>
        <pc:spChg chg="mod">
          <ac:chgData name="Vatsal Sinha" userId="ec3d2da91fd03f4d" providerId="LiveId" clId="{171E0F8A-90C5-48F8-9187-C3CB94DDF531}" dt="2022-10-26T20:37:29.331" v="145" actId="20577"/>
          <ac:spMkLst>
            <pc:docMk/>
            <pc:sldMk cId="3740373087" sldId="258"/>
            <ac:spMk id="11" creationId="{DAB52BC9-1B26-74E0-8C16-1AFBC1D8A213}"/>
          </ac:spMkLst>
        </pc:spChg>
      </pc:sldChg>
      <pc:sldChg chg="del">
        <pc:chgData name="Vatsal Sinha" userId="ec3d2da91fd03f4d" providerId="LiveId" clId="{171E0F8A-90C5-48F8-9187-C3CB94DDF531}" dt="2022-10-26T20:37:12.992" v="143" actId="2696"/>
        <pc:sldMkLst>
          <pc:docMk/>
          <pc:sldMk cId="3605959493" sldId="26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5E273-0A19-D54C-27EC-9B0172DFA2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575E70-25D2-0FC6-EA7C-384893B95D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6449CF-562C-BCB0-DA99-59D5869BD91E}"/>
              </a:ext>
            </a:extLst>
          </p:cNvPr>
          <p:cNvSpPr>
            <a:spLocks noGrp="1"/>
          </p:cNvSpPr>
          <p:nvPr>
            <p:ph type="dt" sz="half" idx="10"/>
          </p:nvPr>
        </p:nvSpPr>
        <p:spPr/>
        <p:txBody>
          <a:bodyPr/>
          <a:lstStyle/>
          <a:p>
            <a:fld id="{6F7BFD9B-7784-4F08-89AB-952AB6DDB1C5}" type="datetimeFigureOut">
              <a:rPr lang="en-IN" smtClean="0"/>
              <a:t>27-10-2022</a:t>
            </a:fld>
            <a:endParaRPr lang="en-IN"/>
          </a:p>
        </p:txBody>
      </p:sp>
      <p:sp>
        <p:nvSpPr>
          <p:cNvPr id="5" name="Footer Placeholder 4">
            <a:extLst>
              <a:ext uri="{FF2B5EF4-FFF2-40B4-BE49-F238E27FC236}">
                <a16:creationId xmlns:a16="http://schemas.microsoft.com/office/drawing/2014/main" id="{0F4F919F-3B18-E9A0-2001-559C0DA62F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81CF4C-BEFA-F3F8-3F31-DBDC91A5E34A}"/>
              </a:ext>
            </a:extLst>
          </p:cNvPr>
          <p:cNvSpPr>
            <a:spLocks noGrp="1"/>
          </p:cNvSpPr>
          <p:nvPr>
            <p:ph type="sldNum" sz="quarter" idx="12"/>
          </p:nvPr>
        </p:nvSpPr>
        <p:spPr/>
        <p:txBody>
          <a:bodyPr/>
          <a:lstStyle/>
          <a:p>
            <a:fld id="{4A7D98B8-F641-4CF0-B184-4FF3969F4FDC}" type="slidenum">
              <a:rPr lang="en-IN" smtClean="0"/>
              <a:t>‹#›</a:t>
            </a:fld>
            <a:endParaRPr lang="en-IN"/>
          </a:p>
        </p:txBody>
      </p:sp>
    </p:spTree>
    <p:extLst>
      <p:ext uri="{BB962C8B-B14F-4D97-AF65-F5344CB8AC3E}">
        <p14:creationId xmlns:p14="http://schemas.microsoft.com/office/powerpoint/2010/main" val="716231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5778F-7AE6-8E3A-6AC0-0E3E46A2B7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EE4BF5-49F1-44C6-3A02-301AB1F549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0E9C4D-0B59-F68E-61DE-5697ED414494}"/>
              </a:ext>
            </a:extLst>
          </p:cNvPr>
          <p:cNvSpPr>
            <a:spLocks noGrp="1"/>
          </p:cNvSpPr>
          <p:nvPr>
            <p:ph type="dt" sz="half" idx="10"/>
          </p:nvPr>
        </p:nvSpPr>
        <p:spPr/>
        <p:txBody>
          <a:bodyPr/>
          <a:lstStyle/>
          <a:p>
            <a:fld id="{6F7BFD9B-7784-4F08-89AB-952AB6DDB1C5}" type="datetimeFigureOut">
              <a:rPr lang="en-IN" smtClean="0"/>
              <a:t>27-10-2022</a:t>
            </a:fld>
            <a:endParaRPr lang="en-IN"/>
          </a:p>
        </p:txBody>
      </p:sp>
      <p:sp>
        <p:nvSpPr>
          <p:cNvPr id="5" name="Footer Placeholder 4">
            <a:extLst>
              <a:ext uri="{FF2B5EF4-FFF2-40B4-BE49-F238E27FC236}">
                <a16:creationId xmlns:a16="http://schemas.microsoft.com/office/drawing/2014/main" id="{258428B7-5168-8C52-6E6E-0040182F84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7A47CC-3AD7-2AB6-08B8-3FD0393DDB1D}"/>
              </a:ext>
            </a:extLst>
          </p:cNvPr>
          <p:cNvSpPr>
            <a:spLocks noGrp="1"/>
          </p:cNvSpPr>
          <p:nvPr>
            <p:ph type="sldNum" sz="quarter" idx="12"/>
          </p:nvPr>
        </p:nvSpPr>
        <p:spPr/>
        <p:txBody>
          <a:bodyPr/>
          <a:lstStyle/>
          <a:p>
            <a:fld id="{4A7D98B8-F641-4CF0-B184-4FF3969F4FDC}" type="slidenum">
              <a:rPr lang="en-IN" smtClean="0"/>
              <a:t>‹#›</a:t>
            </a:fld>
            <a:endParaRPr lang="en-IN"/>
          </a:p>
        </p:txBody>
      </p:sp>
    </p:spTree>
    <p:extLst>
      <p:ext uri="{BB962C8B-B14F-4D97-AF65-F5344CB8AC3E}">
        <p14:creationId xmlns:p14="http://schemas.microsoft.com/office/powerpoint/2010/main" val="512886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83CBAB-1257-B09A-2B23-079805860D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D33C6E-EA39-51A3-97BA-D554786F3D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912E83-9817-AFAE-051B-BF7004B5C0D7}"/>
              </a:ext>
            </a:extLst>
          </p:cNvPr>
          <p:cNvSpPr>
            <a:spLocks noGrp="1"/>
          </p:cNvSpPr>
          <p:nvPr>
            <p:ph type="dt" sz="half" idx="10"/>
          </p:nvPr>
        </p:nvSpPr>
        <p:spPr/>
        <p:txBody>
          <a:bodyPr/>
          <a:lstStyle/>
          <a:p>
            <a:fld id="{6F7BFD9B-7784-4F08-89AB-952AB6DDB1C5}" type="datetimeFigureOut">
              <a:rPr lang="en-IN" smtClean="0"/>
              <a:t>27-10-2022</a:t>
            </a:fld>
            <a:endParaRPr lang="en-IN"/>
          </a:p>
        </p:txBody>
      </p:sp>
      <p:sp>
        <p:nvSpPr>
          <p:cNvPr id="5" name="Footer Placeholder 4">
            <a:extLst>
              <a:ext uri="{FF2B5EF4-FFF2-40B4-BE49-F238E27FC236}">
                <a16:creationId xmlns:a16="http://schemas.microsoft.com/office/drawing/2014/main" id="{AA40A97C-BA20-15F0-9E5E-EB43D203A7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07C8AF-19E3-EA3B-34A0-BD477DCD604A}"/>
              </a:ext>
            </a:extLst>
          </p:cNvPr>
          <p:cNvSpPr>
            <a:spLocks noGrp="1"/>
          </p:cNvSpPr>
          <p:nvPr>
            <p:ph type="sldNum" sz="quarter" idx="12"/>
          </p:nvPr>
        </p:nvSpPr>
        <p:spPr/>
        <p:txBody>
          <a:bodyPr/>
          <a:lstStyle/>
          <a:p>
            <a:fld id="{4A7D98B8-F641-4CF0-B184-4FF3969F4FDC}" type="slidenum">
              <a:rPr lang="en-IN" smtClean="0"/>
              <a:t>‹#›</a:t>
            </a:fld>
            <a:endParaRPr lang="en-IN"/>
          </a:p>
        </p:txBody>
      </p:sp>
    </p:spTree>
    <p:extLst>
      <p:ext uri="{BB962C8B-B14F-4D97-AF65-F5344CB8AC3E}">
        <p14:creationId xmlns:p14="http://schemas.microsoft.com/office/powerpoint/2010/main" val="1483123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8520A-0A47-EB92-3354-CA55D9E4D4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569D71-C135-6F04-9DDF-4E72FC2E15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405569-4BE8-7C61-4C0C-D92C163CBA17}"/>
              </a:ext>
            </a:extLst>
          </p:cNvPr>
          <p:cNvSpPr>
            <a:spLocks noGrp="1"/>
          </p:cNvSpPr>
          <p:nvPr>
            <p:ph type="dt" sz="half" idx="10"/>
          </p:nvPr>
        </p:nvSpPr>
        <p:spPr/>
        <p:txBody>
          <a:bodyPr/>
          <a:lstStyle/>
          <a:p>
            <a:fld id="{6F7BFD9B-7784-4F08-89AB-952AB6DDB1C5}" type="datetimeFigureOut">
              <a:rPr lang="en-IN" smtClean="0"/>
              <a:t>27-10-2022</a:t>
            </a:fld>
            <a:endParaRPr lang="en-IN"/>
          </a:p>
        </p:txBody>
      </p:sp>
      <p:sp>
        <p:nvSpPr>
          <p:cNvPr id="5" name="Footer Placeholder 4">
            <a:extLst>
              <a:ext uri="{FF2B5EF4-FFF2-40B4-BE49-F238E27FC236}">
                <a16:creationId xmlns:a16="http://schemas.microsoft.com/office/drawing/2014/main" id="{DAEBA6F3-2157-C414-974F-3D3CE9313F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5A7A11-5E75-B4D7-400F-7F355988EDED}"/>
              </a:ext>
            </a:extLst>
          </p:cNvPr>
          <p:cNvSpPr>
            <a:spLocks noGrp="1"/>
          </p:cNvSpPr>
          <p:nvPr>
            <p:ph type="sldNum" sz="quarter" idx="12"/>
          </p:nvPr>
        </p:nvSpPr>
        <p:spPr/>
        <p:txBody>
          <a:bodyPr/>
          <a:lstStyle/>
          <a:p>
            <a:fld id="{4A7D98B8-F641-4CF0-B184-4FF3969F4FDC}" type="slidenum">
              <a:rPr lang="en-IN" smtClean="0"/>
              <a:t>‹#›</a:t>
            </a:fld>
            <a:endParaRPr lang="en-IN"/>
          </a:p>
        </p:txBody>
      </p:sp>
    </p:spTree>
    <p:extLst>
      <p:ext uri="{BB962C8B-B14F-4D97-AF65-F5344CB8AC3E}">
        <p14:creationId xmlns:p14="http://schemas.microsoft.com/office/powerpoint/2010/main" val="1731171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8CCFD-C50A-5C3B-977F-145C9660B5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899F02-D9E5-489E-1435-DF25BC7232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70F202-371C-82D7-4D3E-8D0ED6F5170E}"/>
              </a:ext>
            </a:extLst>
          </p:cNvPr>
          <p:cNvSpPr>
            <a:spLocks noGrp="1"/>
          </p:cNvSpPr>
          <p:nvPr>
            <p:ph type="dt" sz="half" idx="10"/>
          </p:nvPr>
        </p:nvSpPr>
        <p:spPr/>
        <p:txBody>
          <a:bodyPr/>
          <a:lstStyle/>
          <a:p>
            <a:fld id="{6F7BFD9B-7784-4F08-89AB-952AB6DDB1C5}" type="datetimeFigureOut">
              <a:rPr lang="en-IN" smtClean="0"/>
              <a:t>27-10-2022</a:t>
            </a:fld>
            <a:endParaRPr lang="en-IN"/>
          </a:p>
        </p:txBody>
      </p:sp>
      <p:sp>
        <p:nvSpPr>
          <p:cNvPr id="5" name="Footer Placeholder 4">
            <a:extLst>
              <a:ext uri="{FF2B5EF4-FFF2-40B4-BE49-F238E27FC236}">
                <a16:creationId xmlns:a16="http://schemas.microsoft.com/office/drawing/2014/main" id="{2C901011-4538-E192-A4ED-86FD929061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F4F80F-C19E-DCA1-3783-4EB7ED69E444}"/>
              </a:ext>
            </a:extLst>
          </p:cNvPr>
          <p:cNvSpPr>
            <a:spLocks noGrp="1"/>
          </p:cNvSpPr>
          <p:nvPr>
            <p:ph type="sldNum" sz="quarter" idx="12"/>
          </p:nvPr>
        </p:nvSpPr>
        <p:spPr/>
        <p:txBody>
          <a:bodyPr/>
          <a:lstStyle/>
          <a:p>
            <a:fld id="{4A7D98B8-F641-4CF0-B184-4FF3969F4FDC}" type="slidenum">
              <a:rPr lang="en-IN" smtClean="0"/>
              <a:t>‹#›</a:t>
            </a:fld>
            <a:endParaRPr lang="en-IN"/>
          </a:p>
        </p:txBody>
      </p:sp>
    </p:spTree>
    <p:extLst>
      <p:ext uri="{BB962C8B-B14F-4D97-AF65-F5344CB8AC3E}">
        <p14:creationId xmlns:p14="http://schemas.microsoft.com/office/powerpoint/2010/main" val="314201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B663-5733-B134-FFBA-8C3BCA46B1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BBCED3-72D3-18B9-2BEB-97C6833082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E44078-786C-5545-6C64-24EA6D6AB3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C27F76-506E-7651-B56B-0F8C92F9FDE7}"/>
              </a:ext>
            </a:extLst>
          </p:cNvPr>
          <p:cNvSpPr>
            <a:spLocks noGrp="1"/>
          </p:cNvSpPr>
          <p:nvPr>
            <p:ph type="dt" sz="half" idx="10"/>
          </p:nvPr>
        </p:nvSpPr>
        <p:spPr/>
        <p:txBody>
          <a:bodyPr/>
          <a:lstStyle/>
          <a:p>
            <a:fld id="{6F7BFD9B-7784-4F08-89AB-952AB6DDB1C5}" type="datetimeFigureOut">
              <a:rPr lang="en-IN" smtClean="0"/>
              <a:t>27-10-2022</a:t>
            </a:fld>
            <a:endParaRPr lang="en-IN"/>
          </a:p>
        </p:txBody>
      </p:sp>
      <p:sp>
        <p:nvSpPr>
          <p:cNvPr id="6" name="Footer Placeholder 5">
            <a:extLst>
              <a:ext uri="{FF2B5EF4-FFF2-40B4-BE49-F238E27FC236}">
                <a16:creationId xmlns:a16="http://schemas.microsoft.com/office/drawing/2014/main" id="{E9837F94-41B3-67AD-328C-25E8E2E68F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D8937E-2D5C-08CB-F442-BA9DF360BD78}"/>
              </a:ext>
            </a:extLst>
          </p:cNvPr>
          <p:cNvSpPr>
            <a:spLocks noGrp="1"/>
          </p:cNvSpPr>
          <p:nvPr>
            <p:ph type="sldNum" sz="quarter" idx="12"/>
          </p:nvPr>
        </p:nvSpPr>
        <p:spPr/>
        <p:txBody>
          <a:bodyPr/>
          <a:lstStyle/>
          <a:p>
            <a:fld id="{4A7D98B8-F641-4CF0-B184-4FF3969F4FDC}" type="slidenum">
              <a:rPr lang="en-IN" smtClean="0"/>
              <a:t>‹#›</a:t>
            </a:fld>
            <a:endParaRPr lang="en-IN"/>
          </a:p>
        </p:txBody>
      </p:sp>
    </p:spTree>
    <p:extLst>
      <p:ext uri="{BB962C8B-B14F-4D97-AF65-F5344CB8AC3E}">
        <p14:creationId xmlns:p14="http://schemas.microsoft.com/office/powerpoint/2010/main" val="426623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1F2F5-1F22-BA0D-9788-156CA4D13F5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10FE21-C77C-6E3F-BD72-4A3B935D56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F5B966-8E8C-FF7F-64A0-81749C816D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3A1301-C9B6-F304-E9E4-FA29D0FEF4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EE6DAD-765A-E594-3479-D057FC361E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1A0A31-3119-CFDD-6B58-E6070D1AA7A3}"/>
              </a:ext>
            </a:extLst>
          </p:cNvPr>
          <p:cNvSpPr>
            <a:spLocks noGrp="1"/>
          </p:cNvSpPr>
          <p:nvPr>
            <p:ph type="dt" sz="half" idx="10"/>
          </p:nvPr>
        </p:nvSpPr>
        <p:spPr/>
        <p:txBody>
          <a:bodyPr/>
          <a:lstStyle/>
          <a:p>
            <a:fld id="{6F7BFD9B-7784-4F08-89AB-952AB6DDB1C5}" type="datetimeFigureOut">
              <a:rPr lang="en-IN" smtClean="0"/>
              <a:t>27-10-2022</a:t>
            </a:fld>
            <a:endParaRPr lang="en-IN"/>
          </a:p>
        </p:txBody>
      </p:sp>
      <p:sp>
        <p:nvSpPr>
          <p:cNvPr id="8" name="Footer Placeholder 7">
            <a:extLst>
              <a:ext uri="{FF2B5EF4-FFF2-40B4-BE49-F238E27FC236}">
                <a16:creationId xmlns:a16="http://schemas.microsoft.com/office/drawing/2014/main" id="{E7D9A77D-FF43-D58A-D31C-5A26B2FB2A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D535E77-3680-2D9E-D981-6EBBD6398028}"/>
              </a:ext>
            </a:extLst>
          </p:cNvPr>
          <p:cNvSpPr>
            <a:spLocks noGrp="1"/>
          </p:cNvSpPr>
          <p:nvPr>
            <p:ph type="sldNum" sz="quarter" idx="12"/>
          </p:nvPr>
        </p:nvSpPr>
        <p:spPr/>
        <p:txBody>
          <a:bodyPr/>
          <a:lstStyle/>
          <a:p>
            <a:fld id="{4A7D98B8-F641-4CF0-B184-4FF3969F4FDC}" type="slidenum">
              <a:rPr lang="en-IN" smtClean="0"/>
              <a:t>‹#›</a:t>
            </a:fld>
            <a:endParaRPr lang="en-IN"/>
          </a:p>
        </p:txBody>
      </p:sp>
    </p:spTree>
    <p:extLst>
      <p:ext uri="{BB962C8B-B14F-4D97-AF65-F5344CB8AC3E}">
        <p14:creationId xmlns:p14="http://schemas.microsoft.com/office/powerpoint/2010/main" val="3338343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0F26-2B68-1B64-DEA2-7D39990DE64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1483EC-6238-94AF-598A-37AF7A788E89}"/>
              </a:ext>
            </a:extLst>
          </p:cNvPr>
          <p:cNvSpPr>
            <a:spLocks noGrp="1"/>
          </p:cNvSpPr>
          <p:nvPr>
            <p:ph type="dt" sz="half" idx="10"/>
          </p:nvPr>
        </p:nvSpPr>
        <p:spPr/>
        <p:txBody>
          <a:bodyPr/>
          <a:lstStyle/>
          <a:p>
            <a:fld id="{6F7BFD9B-7784-4F08-89AB-952AB6DDB1C5}" type="datetimeFigureOut">
              <a:rPr lang="en-IN" smtClean="0"/>
              <a:t>27-10-2022</a:t>
            </a:fld>
            <a:endParaRPr lang="en-IN"/>
          </a:p>
        </p:txBody>
      </p:sp>
      <p:sp>
        <p:nvSpPr>
          <p:cNvPr id="4" name="Footer Placeholder 3">
            <a:extLst>
              <a:ext uri="{FF2B5EF4-FFF2-40B4-BE49-F238E27FC236}">
                <a16:creationId xmlns:a16="http://schemas.microsoft.com/office/drawing/2014/main" id="{0DD636B4-37DF-8516-E610-C76B6BD05D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173D9EA-D01B-8750-B060-1D96CDF6508E}"/>
              </a:ext>
            </a:extLst>
          </p:cNvPr>
          <p:cNvSpPr>
            <a:spLocks noGrp="1"/>
          </p:cNvSpPr>
          <p:nvPr>
            <p:ph type="sldNum" sz="quarter" idx="12"/>
          </p:nvPr>
        </p:nvSpPr>
        <p:spPr/>
        <p:txBody>
          <a:bodyPr/>
          <a:lstStyle/>
          <a:p>
            <a:fld id="{4A7D98B8-F641-4CF0-B184-4FF3969F4FDC}" type="slidenum">
              <a:rPr lang="en-IN" smtClean="0"/>
              <a:t>‹#›</a:t>
            </a:fld>
            <a:endParaRPr lang="en-IN"/>
          </a:p>
        </p:txBody>
      </p:sp>
    </p:spTree>
    <p:extLst>
      <p:ext uri="{BB962C8B-B14F-4D97-AF65-F5344CB8AC3E}">
        <p14:creationId xmlns:p14="http://schemas.microsoft.com/office/powerpoint/2010/main" val="1452860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3ED629-498A-0D6A-E09A-6137D3AA5FC3}"/>
              </a:ext>
            </a:extLst>
          </p:cNvPr>
          <p:cNvSpPr>
            <a:spLocks noGrp="1"/>
          </p:cNvSpPr>
          <p:nvPr>
            <p:ph type="dt" sz="half" idx="10"/>
          </p:nvPr>
        </p:nvSpPr>
        <p:spPr/>
        <p:txBody>
          <a:bodyPr/>
          <a:lstStyle/>
          <a:p>
            <a:fld id="{6F7BFD9B-7784-4F08-89AB-952AB6DDB1C5}" type="datetimeFigureOut">
              <a:rPr lang="en-IN" smtClean="0"/>
              <a:t>27-10-2022</a:t>
            </a:fld>
            <a:endParaRPr lang="en-IN"/>
          </a:p>
        </p:txBody>
      </p:sp>
      <p:sp>
        <p:nvSpPr>
          <p:cNvPr id="3" name="Footer Placeholder 2">
            <a:extLst>
              <a:ext uri="{FF2B5EF4-FFF2-40B4-BE49-F238E27FC236}">
                <a16:creationId xmlns:a16="http://schemas.microsoft.com/office/drawing/2014/main" id="{52AC6A65-0C13-1FDC-D001-0902B348F8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A196F6-187D-DC7E-EB4E-E6668F7A7A39}"/>
              </a:ext>
            </a:extLst>
          </p:cNvPr>
          <p:cNvSpPr>
            <a:spLocks noGrp="1"/>
          </p:cNvSpPr>
          <p:nvPr>
            <p:ph type="sldNum" sz="quarter" idx="12"/>
          </p:nvPr>
        </p:nvSpPr>
        <p:spPr/>
        <p:txBody>
          <a:bodyPr/>
          <a:lstStyle/>
          <a:p>
            <a:fld id="{4A7D98B8-F641-4CF0-B184-4FF3969F4FDC}" type="slidenum">
              <a:rPr lang="en-IN" smtClean="0"/>
              <a:t>‹#›</a:t>
            </a:fld>
            <a:endParaRPr lang="en-IN"/>
          </a:p>
        </p:txBody>
      </p:sp>
    </p:spTree>
    <p:extLst>
      <p:ext uri="{BB962C8B-B14F-4D97-AF65-F5344CB8AC3E}">
        <p14:creationId xmlns:p14="http://schemas.microsoft.com/office/powerpoint/2010/main" val="3876497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F6DB-D075-F33A-CB6E-6D4BD09269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77A5D13-5D10-3715-FDDD-E80F71FD3A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DE61EB-9982-0B61-3455-A3996D281B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106257-9DC1-3993-3986-BEA7A395EFC4}"/>
              </a:ext>
            </a:extLst>
          </p:cNvPr>
          <p:cNvSpPr>
            <a:spLocks noGrp="1"/>
          </p:cNvSpPr>
          <p:nvPr>
            <p:ph type="dt" sz="half" idx="10"/>
          </p:nvPr>
        </p:nvSpPr>
        <p:spPr/>
        <p:txBody>
          <a:bodyPr/>
          <a:lstStyle/>
          <a:p>
            <a:fld id="{6F7BFD9B-7784-4F08-89AB-952AB6DDB1C5}" type="datetimeFigureOut">
              <a:rPr lang="en-IN" smtClean="0"/>
              <a:t>27-10-2022</a:t>
            </a:fld>
            <a:endParaRPr lang="en-IN"/>
          </a:p>
        </p:txBody>
      </p:sp>
      <p:sp>
        <p:nvSpPr>
          <p:cNvPr id="6" name="Footer Placeholder 5">
            <a:extLst>
              <a:ext uri="{FF2B5EF4-FFF2-40B4-BE49-F238E27FC236}">
                <a16:creationId xmlns:a16="http://schemas.microsoft.com/office/drawing/2014/main" id="{4F3BA5E1-347E-8622-A296-81285050BC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0DF637-E999-D3D5-E229-2FBB63179B1F}"/>
              </a:ext>
            </a:extLst>
          </p:cNvPr>
          <p:cNvSpPr>
            <a:spLocks noGrp="1"/>
          </p:cNvSpPr>
          <p:nvPr>
            <p:ph type="sldNum" sz="quarter" idx="12"/>
          </p:nvPr>
        </p:nvSpPr>
        <p:spPr/>
        <p:txBody>
          <a:bodyPr/>
          <a:lstStyle/>
          <a:p>
            <a:fld id="{4A7D98B8-F641-4CF0-B184-4FF3969F4FDC}" type="slidenum">
              <a:rPr lang="en-IN" smtClean="0"/>
              <a:t>‹#›</a:t>
            </a:fld>
            <a:endParaRPr lang="en-IN"/>
          </a:p>
        </p:txBody>
      </p:sp>
    </p:spTree>
    <p:extLst>
      <p:ext uri="{BB962C8B-B14F-4D97-AF65-F5344CB8AC3E}">
        <p14:creationId xmlns:p14="http://schemas.microsoft.com/office/powerpoint/2010/main" val="147592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BBCD-F92F-372B-CCC3-06765CC898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833D0D-CBBC-4185-D749-D76815F569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497C00-097E-1D7F-48D3-11F3BEB92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909122-3BD8-8D86-E1CF-EDEEB3AF891E}"/>
              </a:ext>
            </a:extLst>
          </p:cNvPr>
          <p:cNvSpPr>
            <a:spLocks noGrp="1"/>
          </p:cNvSpPr>
          <p:nvPr>
            <p:ph type="dt" sz="half" idx="10"/>
          </p:nvPr>
        </p:nvSpPr>
        <p:spPr/>
        <p:txBody>
          <a:bodyPr/>
          <a:lstStyle/>
          <a:p>
            <a:fld id="{6F7BFD9B-7784-4F08-89AB-952AB6DDB1C5}" type="datetimeFigureOut">
              <a:rPr lang="en-IN" smtClean="0"/>
              <a:t>27-10-2022</a:t>
            </a:fld>
            <a:endParaRPr lang="en-IN"/>
          </a:p>
        </p:txBody>
      </p:sp>
      <p:sp>
        <p:nvSpPr>
          <p:cNvPr id="6" name="Footer Placeholder 5">
            <a:extLst>
              <a:ext uri="{FF2B5EF4-FFF2-40B4-BE49-F238E27FC236}">
                <a16:creationId xmlns:a16="http://schemas.microsoft.com/office/drawing/2014/main" id="{45FD9A64-4DD1-B88A-4460-29392E51D5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64299B-D051-065B-1CF8-257176C6DC55}"/>
              </a:ext>
            </a:extLst>
          </p:cNvPr>
          <p:cNvSpPr>
            <a:spLocks noGrp="1"/>
          </p:cNvSpPr>
          <p:nvPr>
            <p:ph type="sldNum" sz="quarter" idx="12"/>
          </p:nvPr>
        </p:nvSpPr>
        <p:spPr/>
        <p:txBody>
          <a:bodyPr/>
          <a:lstStyle/>
          <a:p>
            <a:fld id="{4A7D98B8-F641-4CF0-B184-4FF3969F4FDC}" type="slidenum">
              <a:rPr lang="en-IN" smtClean="0"/>
              <a:t>‹#›</a:t>
            </a:fld>
            <a:endParaRPr lang="en-IN"/>
          </a:p>
        </p:txBody>
      </p:sp>
    </p:spTree>
    <p:extLst>
      <p:ext uri="{BB962C8B-B14F-4D97-AF65-F5344CB8AC3E}">
        <p14:creationId xmlns:p14="http://schemas.microsoft.com/office/powerpoint/2010/main" val="183767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E65D4F-E0D6-3A91-A021-F607B0CCD2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4FDF1F-CC29-E021-C13A-53B9663AEF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B76F45-0001-0E61-B5DB-7C1D5E5A16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7BFD9B-7784-4F08-89AB-952AB6DDB1C5}" type="datetimeFigureOut">
              <a:rPr lang="en-IN" smtClean="0"/>
              <a:t>27-10-2022</a:t>
            </a:fld>
            <a:endParaRPr lang="en-IN"/>
          </a:p>
        </p:txBody>
      </p:sp>
      <p:sp>
        <p:nvSpPr>
          <p:cNvPr id="5" name="Footer Placeholder 4">
            <a:extLst>
              <a:ext uri="{FF2B5EF4-FFF2-40B4-BE49-F238E27FC236}">
                <a16:creationId xmlns:a16="http://schemas.microsoft.com/office/drawing/2014/main" id="{3E1ADCCC-DC4D-27BD-61F1-FC8FC081B6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A3B630F-D492-DA85-F5CB-5E0474CEFB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D98B8-F641-4CF0-B184-4FF3969F4FDC}" type="slidenum">
              <a:rPr lang="en-IN" smtClean="0"/>
              <a:t>‹#›</a:t>
            </a:fld>
            <a:endParaRPr lang="en-IN"/>
          </a:p>
        </p:txBody>
      </p:sp>
    </p:spTree>
    <p:extLst>
      <p:ext uri="{BB962C8B-B14F-4D97-AF65-F5344CB8AC3E}">
        <p14:creationId xmlns:p14="http://schemas.microsoft.com/office/powerpoint/2010/main" val="1835224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2.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FED3AF2-1141-A5FC-5CA7-33EE259B079C}"/>
              </a:ext>
            </a:extLst>
          </p:cNvPr>
          <p:cNvSpPr/>
          <p:nvPr/>
        </p:nvSpPr>
        <p:spPr>
          <a:xfrm>
            <a:off x="660059" y="231770"/>
            <a:ext cx="7730834" cy="2985433"/>
          </a:xfrm>
          <a:prstGeom prst="rect">
            <a:avLst/>
          </a:prstGeom>
          <a:noFill/>
        </p:spPr>
        <p:txBody>
          <a:bodyPr wrap="none" lIns="91440" tIns="45720" rIns="91440" bIns="45720">
            <a:spAutoFit/>
          </a:bodyPr>
          <a:lstStyle/>
          <a:p>
            <a:r>
              <a:rPr lang="en-US" sz="5400" b="1" cap="none" spc="0" dirty="0">
                <a:ln w="0"/>
                <a:solidFill>
                  <a:srgbClr val="002060"/>
                </a:solidFill>
                <a:effectLst>
                  <a:outerShdw blurRad="38100" dist="19050" dir="2700000" algn="tl" rotWithShape="0">
                    <a:schemeClr val="dk1">
                      <a:alpha val="40000"/>
                    </a:schemeClr>
                  </a:outerShdw>
                </a:effectLst>
              </a:rPr>
              <a:t>Software Engineering and </a:t>
            </a:r>
          </a:p>
          <a:p>
            <a:r>
              <a:rPr lang="en-US" sz="5400" b="1" cap="none" spc="0" dirty="0">
                <a:ln w="0"/>
                <a:solidFill>
                  <a:srgbClr val="002060"/>
                </a:solidFill>
                <a:effectLst>
                  <a:outerShdw blurRad="38100" dist="19050" dir="2700000" algn="tl" rotWithShape="0">
                    <a:schemeClr val="dk1">
                      <a:alpha val="40000"/>
                    </a:schemeClr>
                  </a:outerShdw>
                </a:effectLst>
              </a:rPr>
              <a:t>Project Management</a:t>
            </a:r>
          </a:p>
          <a:p>
            <a:endParaRPr lang="en-US" sz="4000" dirty="0">
              <a:ln w="0"/>
              <a:solidFill>
                <a:srgbClr val="002060"/>
              </a:solidFill>
              <a:effectLst>
                <a:outerShdw blurRad="38100" dist="19050" dir="2700000" algn="tl" rotWithShape="0">
                  <a:schemeClr val="dk1">
                    <a:alpha val="40000"/>
                  </a:schemeClr>
                </a:outerShdw>
              </a:effectLst>
            </a:endParaRPr>
          </a:p>
          <a:p>
            <a:r>
              <a:rPr lang="en-US" sz="4000" dirty="0">
                <a:ln w="0"/>
                <a:solidFill>
                  <a:srgbClr val="002060"/>
                </a:solidFill>
                <a:effectLst>
                  <a:outerShdw blurRad="38100" dist="19050" dir="2700000" algn="tl" rotWithShape="0">
                    <a:schemeClr val="dk1">
                      <a:alpha val="40000"/>
                    </a:schemeClr>
                  </a:outerShdw>
                </a:effectLst>
              </a:rPr>
              <a:t>Customer Credit Transfer</a:t>
            </a:r>
            <a:endParaRPr lang="en-US" sz="4000" b="0" cap="none" spc="0" dirty="0">
              <a:ln w="0"/>
              <a:solidFill>
                <a:srgbClr val="002060"/>
              </a:solidFill>
              <a:effectLst>
                <a:outerShdw blurRad="38100" dist="19050" dir="2700000" algn="tl" rotWithShape="0">
                  <a:schemeClr val="dk1">
                    <a:alpha val="40000"/>
                  </a:schemeClr>
                </a:outerShdw>
              </a:effectLst>
            </a:endParaRPr>
          </a:p>
        </p:txBody>
      </p:sp>
      <p:sp>
        <p:nvSpPr>
          <p:cNvPr id="25" name="TextBox 24">
            <a:extLst>
              <a:ext uri="{FF2B5EF4-FFF2-40B4-BE49-F238E27FC236}">
                <a16:creationId xmlns:a16="http://schemas.microsoft.com/office/drawing/2014/main" id="{FD7F202A-D200-485C-C862-314C3C43D153}"/>
              </a:ext>
            </a:extLst>
          </p:cNvPr>
          <p:cNvSpPr txBox="1"/>
          <p:nvPr/>
        </p:nvSpPr>
        <p:spPr>
          <a:xfrm>
            <a:off x="6656496" y="2960770"/>
            <a:ext cx="3332477" cy="769441"/>
          </a:xfrm>
          <a:prstGeom prst="rect">
            <a:avLst/>
          </a:prstGeom>
          <a:noFill/>
        </p:spPr>
        <p:txBody>
          <a:bodyPr wrap="square" rtlCol="0">
            <a:spAutoFit/>
          </a:bodyPr>
          <a:lstStyle/>
          <a:p>
            <a:pPr algn="ctr"/>
            <a:r>
              <a:rPr lang="en-IN" dirty="0"/>
              <a:t> </a:t>
            </a:r>
            <a:r>
              <a:rPr lang="en-IN" sz="2400" b="1" u="sng" dirty="0">
                <a:solidFill>
                  <a:srgbClr val="002060"/>
                </a:solidFill>
                <a:latin typeface="Gadugi" panose="020B0502040204020203" pitchFamily="34" charset="0"/>
                <a:ea typeface="Gadugi" panose="020B0502040204020203" pitchFamily="34" charset="0"/>
                <a:cs typeface="Arial" panose="020B0604020202020204" pitchFamily="34" charset="0"/>
              </a:rPr>
              <a:t>BackBenchers</a:t>
            </a:r>
            <a:r>
              <a:rPr lang="en-IN" sz="2400" b="1" dirty="0">
                <a:solidFill>
                  <a:srgbClr val="002060"/>
                </a:solidFill>
                <a:latin typeface="Gadugi" panose="020B0502040204020203" pitchFamily="34" charset="0"/>
                <a:ea typeface="Gadugi" panose="020B0502040204020203" pitchFamily="34" charset="0"/>
                <a:cs typeface="Arial" panose="020B0604020202020204" pitchFamily="34" charset="0"/>
              </a:rPr>
              <a:t> </a:t>
            </a:r>
          </a:p>
          <a:p>
            <a:pPr algn="ctr"/>
            <a:r>
              <a:rPr lang="en-IN" sz="2000" dirty="0">
                <a:solidFill>
                  <a:srgbClr val="002060"/>
                </a:solidFill>
                <a:latin typeface="Gadugi" panose="020B0502040204020203" pitchFamily="34" charset="0"/>
                <a:ea typeface="Gadugi" panose="020B0502040204020203" pitchFamily="34" charset="0"/>
              </a:rPr>
              <a:t>IIITK</a:t>
            </a:r>
          </a:p>
        </p:txBody>
      </p:sp>
      <p:pic>
        <p:nvPicPr>
          <p:cNvPr id="27" name="Picture 26">
            <a:extLst>
              <a:ext uri="{FF2B5EF4-FFF2-40B4-BE49-F238E27FC236}">
                <a16:creationId xmlns:a16="http://schemas.microsoft.com/office/drawing/2014/main" id="{95CF7E83-8DAD-195C-29CF-4CA8C87E8F26}"/>
              </a:ext>
            </a:extLst>
          </p:cNvPr>
          <p:cNvPicPr>
            <a:picLocks noChangeAspect="1"/>
          </p:cNvPicPr>
          <p:nvPr/>
        </p:nvPicPr>
        <p:blipFill>
          <a:blip r:embed="rId2"/>
          <a:stretch>
            <a:fillRect/>
          </a:stretch>
        </p:blipFill>
        <p:spPr>
          <a:xfrm>
            <a:off x="1101142" y="3591963"/>
            <a:ext cx="3543607" cy="2389077"/>
          </a:xfrm>
          <a:prstGeom prst="rect">
            <a:avLst/>
          </a:prstGeom>
        </p:spPr>
      </p:pic>
      <p:sp>
        <p:nvSpPr>
          <p:cNvPr id="28" name="TextBox 27">
            <a:extLst>
              <a:ext uri="{FF2B5EF4-FFF2-40B4-BE49-F238E27FC236}">
                <a16:creationId xmlns:a16="http://schemas.microsoft.com/office/drawing/2014/main" id="{0347AC0D-C357-8742-B176-92B715C761D7}"/>
              </a:ext>
            </a:extLst>
          </p:cNvPr>
          <p:cNvSpPr txBox="1"/>
          <p:nvPr/>
        </p:nvSpPr>
        <p:spPr>
          <a:xfrm>
            <a:off x="7258054" y="3883718"/>
            <a:ext cx="2265678" cy="1200329"/>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002060"/>
                </a:solidFill>
                <a:latin typeface="Gadugi" panose="020B0502040204020203" pitchFamily="34" charset="0"/>
                <a:ea typeface="Gadugi" panose="020B0502040204020203" pitchFamily="34" charset="0"/>
              </a:rPr>
              <a:t>Zishan Ahamad</a:t>
            </a:r>
          </a:p>
          <a:p>
            <a:pPr marL="285750" indent="-285750">
              <a:buFont typeface="Arial" panose="020B0604020202020204" pitchFamily="34" charset="0"/>
              <a:buChar char="•"/>
            </a:pPr>
            <a:r>
              <a:rPr lang="en-IN" dirty="0">
                <a:solidFill>
                  <a:srgbClr val="002060"/>
                </a:solidFill>
                <a:latin typeface="Gadugi" panose="020B0502040204020203" pitchFamily="34" charset="0"/>
                <a:ea typeface="Gadugi" panose="020B0502040204020203" pitchFamily="34" charset="0"/>
              </a:rPr>
              <a:t>Vatsal Sinha</a:t>
            </a:r>
          </a:p>
          <a:p>
            <a:pPr marL="285750" indent="-285750">
              <a:buFont typeface="Arial" panose="020B0604020202020204" pitchFamily="34" charset="0"/>
              <a:buChar char="•"/>
            </a:pPr>
            <a:r>
              <a:rPr lang="en-IN" dirty="0">
                <a:solidFill>
                  <a:srgbClr val="002060"/>
                </a:solidFill>
                <a:latin typeface="Gadugi" panose="020B0502040204020203" pitchFamily="34" charset="0"/>
                <a:ea typeface="Gadugi" panose="020B0502040204020203" pitchFamily="34" charset="0"/>
              </a:rPr>
              <a:t>Sagar Raj</a:t>
            </a:r>
          </a:p>
          <a:p>
            <a:pPr marL="285750" indent="-285750">
              <a:buFont typeface="Arial" panose="020B0604020202020204" pitchFamily="34" charset="0"/>
              <a:buChar char="•"/>
            </a:pPr>
            <a:r>
              <a:rPr lang="en-IN" dirty="0">
                <a:solidFill>
                  <a:srgbClr val="002060"/>
                </a:solidFill>
                <a:latin typeface="Gadugi" panose="020B0502040204020203" pitchFamily="34" charset="0"/>
                <a:ea typeface="Gadugi" panose="020B0502040204020203" pitchFamily="34" charset="0"/>
              </a:rPr>
              <a:t>Yogesh Raj</a:t>
            </a:r>
          </a:p>
        </p:txBody>
      </p:sp>
      <p:pic>
        <p:nvPicPr>
          <p:cNvPr id="29" name="Picture 28">
            <a:extLst>
              <a:ext uri="{FF2B5EF4-FFF2-40B4-BE49-F238E27FC236}">
                <a16:creationId xmlns:a16="http://schemas.microsoft.com/office/drawing/2014/main" id="{6F382814-7C8A-F372-A29D-D39B2C42CFE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9988973" y="5423965"/>
            <a:ext cx="1325873" cy="616181"/>
          </a:xfrm>
          <a:prstGeom prst="rect">
            <a:avLst/>
          </a:prstGeom>
          <a:solidFill>
            <a:srgbClr val="F2F2F2"/>
          </a:solidFill>
        </p:spPr>
      </p:pic>
      <p:sp>
        <p:nvSpPr>
          <p:cNvPr id="2" name="TextBox 1">
            <a:extLst>
              <a:ext uri="{FF2B5EF4-FFF2-40B4-BE49-F238E27FC236}">
                <a16:creationId xmlns:a16="http://schemas.microsoft.com/office/drawing/2014/main" id="{C45FE3AA-CED2-6E75-626F-8972F8A24734}"/>
              </a:ext>
            </a:extLst>
          </p:cNvPr>
          <p:cNvSpPr txBox="1"/>
          <p:nvPr/>
        </p:nvSpPr>
        <p:spPr>
          <a:xfrm>
            <a:off x="9126654" y="1357821"/>
            <a:ext cx="2222559" cy="646331"/>
          </a:xfrm>
          <a:prstGeom prst="rect">
            <a:avLst/>
          </a:prstGeom>
          <a:noFill/>
        </p:spPr>
        <p:txBody>
          <a:bodyPr wrap="square" rtlCol="0">
            <a:spAutoFit/>
          </a:bodyPr>
          <a:lstStyle/>
          <a:p>
            <a:r>
              <a:rPr lang="en-US" sz="3600" b="1" u="sng" dirty="0">
                <a:solidFill>
                  <a:srgbClr val="002060"/>
                </a:solidFill>
                <a:latin typeface="Arial Rounded MT Bold" panose="020F0704030504030204" pitchFamily="34" charset="0"/>
              </a:rPr>
              <a:t>CSE 312</a:t>
            </a:r>
            <a:endParaRPr lang="en-IN" sz="3600" b="1" u="sng"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5113981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A17270A-22ED-0E55-5426-F5CFC4E4485E}"/>
              </a:ext>
            </a:extLst>
          </p:cNvPr>
          <p:cNvSpPr/>
          <p:nvPr/>
        </p:nvSpPr>
        <p:spPr>
          <a:xfrm>
            <a:off x="3878758" y="275796"/>
            <a:ext cx="4434483" cy="707886"/>
          </a:xfrm>
          <a:prstGeom prst="rect">
            <a:avLst/>
          </a:prstGeom>
          <a:noFill/>
        </p:spPr>
        <p:txBody>
          <a:bodyPr wrap="none" lIns="91440" tIns="45720" rIns="91440" bIns="45720">
            <a:spAutoFit/>
          </a:bodyPr>
          <a:lstStyle/>
          <a:p>
            <a:pPr algn="ctr"/>
            <a:r>
              <a:rPr lang="en-US" sz="4000" b="0" cap="none" spc="0" dirty="0">
                <a:ln w="0"/>
                <a:solidFill>
                  <a:srgbClr val="002060"/>
                </a:solidFill>
                <a:effectLst>
                  <a:outerShdw blurRad="38100" dist="19050" dir="2700000" algn="tl" rotWithShape="0">
                    <a:schemeClr val="dk1">
                      <a:alpha val="40000"/>
                    </a:schemeClr>
                  </a:outerShdw>
                </a:effectLst>
              </a:rPr>
              <a:t>J_Meter Test Results</a:t>
            </a:r>
          </a:p>
        </p:txBody>
      </p:sp>
      <p:pic>
        <p:nvPicPr>
          <p:cNvPr id="7" name="Picture 6">
            <a:extLst>
              <a:ext uri="{FF2B5EF4-FFF2-40B4-BE49-F238E27FC236}">
                <a16:creationId xmlns:a16="http://schemas.microsoft.com/office/drawing/2014/main" id="{1EFD6FA6-2BCC-28E0-2D9B-1BCA8B8901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21" y="1301858"/>
            <a:ext cx="5244131" cy="2820446"/>
          </a:xfrm>
          <a:prstGeom prst="rect">
            <a:avLst/>
          </a:prstGeom>
        </p:spPr>
      </p:pic>
      <p:pic>
        <p:nvPicPr>
          <p:cNvPr id="9" name="Picture 8">
            <a:extLst>
              <a:ext uri="{FF2B5EF4-FFF2-40B4-BE49-F238E27FC236}">
                <a16:creationId xmlns:a16="http://schemas.microsoft.com/office/drawing/2014/main" id="{614A8933-C475-B5F6-D859-D6BBF77BEB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650" y="2777498"/>
            <a:ext cx="5585589" cy="2820446"/>
          </a:xfrm>
          <a:prstGeom prst="rect">
            <a:avLst/>
          </a:prstGeom>
        </p:spPr>
      </p:pic>
      <p:sp>
        <p:nvSpPr>
          <p:cNvPr id="10" name="TextBox 9">
            <a:extLst>
              <a:ext uri="{FF2B5EF4-FFF2-40B4-BE49-F238E27FC236}">
                <a16:creationId xmlns:a16="http://schemas.microsoft.com/office/drawing/2014/main" id="{5A105087-A5FE-3DDC-F7EB-CD9E924DF82B}"/>
              </a:ext>
            </a:extLst>
          </p:cNvPr>
          <p:cNvSpPr txBox="1"/>
          <p:nvPr/>
        </p:nvSpPr>
        <p:spPr>
          <a:xfrm>
            <a:off x="6271650" y="1900825"/>
            <a:ext cx="3125492" cy="400110"/>
          </a:xfrm>
          <a:prstGeom prst="rect">
            <a:avLst/>
          </a:prstGeom>
          <a:noFill/>
        </p:spPr>
        <p:txBody>
          <a:bodyPr wrap="square" rtlCol="0">
            <a:spAutoFit/>
          </a:bodyPr>
          <a:lstStyle/>
          <a:p>
            <a:r>
              <a:rPr lang="en-IN" sz="2000" dirty="0">
                <a:solidFill>
                  <a:srgbClr val="002060"/>
                </a:solidFill>
              </a:rPr>
              <a:t>Unit Testing, Uploads</a:t>
            </a:r>
          </a:p>
        </p:txBody>
      </p:sp>
      <p:sp>
        <p:nvSpPr>
          <p:cNvPr id="11" name="TextBox 10">
            <a:extLst>
              <a:ext uri="{FF2B5EF4-FFF2-40B4-BE49-F238E27FC236}">
                <a16:creationId xmlns:a16="http://schemas.microsoft.com/office/drawing/2014/main" id="{BD95BB84-6367-0E45-A4DE-EB0C8ED494E6}"/>
              </a:ext>
            </a:extLst>
          </p:cNvPr>
          <p:cNvSpPr txBox="1"/>
          <p:nvPr/>
        </p:nvSpPr>
        <p:spPr>
          <a:xfrm>
            <a:off x="3631770" y="4675321"/>
            <a:ext cx="2815525" cy="400110"/>
          </a:xfrm>
          <a:prstGeom prst="rect">
            <a:avLst/>
          </a:prstGeom>
          <a:noFill/>
        </p:spPr>
        <p:txBody>
          <a:bodyPr wrap="square" rtlCol="0">
            <a:spAutoFit/>
          </a:bodyPr>
          <a:lstStyle/>
          <a:p>
            <a:r>
              <a:rPr lang="en-IN" sz="2000" dirty="0">
                <a:solidFill>
                  <a:srgbClr val="002060"/>
                </a:solidFill>
              </a:rPr>
              <a:t>Unit Testing, </a:t>
            </a:r>
            <a:r>
              <a:rPr lang="en-IN" sz="2000" dirty="0" err="1">
                <a:solidFill>
                  <a:srgbClr val="002060"/>
                </a:solidFill>
              </a:rPr>
              <a:t>getMX</a:t>
            </a:r>
            <a:endParaRPr lang="en-IN" sz="2000" dirty="0">
              <a:solidFill>
                <a:srgbClr val="002060"/>
              </a:solidFill>
            </a:endParaRPr>
          </a:p>
        </p:txBody>
      </p:sp>
    </p:spTree>
    <p:extLst>
      <p:ext uri="{BB962C8B-B14F-4D97-AF65-F5344CB8AC3E}">
        <p14:creationId xmlns:p14="http://schemas.microsoft.com/office/powerpoint/2010/main" val="242022801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732D1A-9253-7EA8-3E9F-F1FBEFD0F378}"/>
              </a:ext>
            </a:extLst>
          </p:cNvPr>
          <p:cNvSpPr/>
          <p:nvPr/>
        </p:nvSpPr>
        <p:spPr>
          <a:xfrm>
            <a:off x="3878758" y="275796"/>
            <a:ext cx="4434483" cy="707886"/>
          </a:xfrm>
          <a:prstGeom prst="rect">
            <a:avLst/>
          </a:prstGeom>
          <a:noFill/>
        </p:spPr>
        <p:txBody>
          <a:bodyPr wrap="none" lIns="91440" tIns="45720" rIns="91440" bIns="45720">
            <a:spAutoFit/>
          </a:bodyPr>
          <a:lstStyle/>
          <a:p>
            <a:pPr algn="ctr"/>
            <a:r>
              <a:rPr lang="en-US" sz="4000" b="0" cap="none" spc="0" dirty="0">
                <a:ln w="0"/>
                <a:solidFill>
                  <a:srgbClr val="002060"/>
                </a:solidFill>
                <a:effectLst>
                  <a:outerShdw blurRad="38100" dist="19050" dir="2700000" algn="tl" rotWithShape="0">
                    <a:schemeClr val="dk1">
                      <a:alpha val="40000"/>
                    </a:schemeClr>
                  </a:outerShdw>
                </a:effectLst>
              </a:rPr>
              <a:t>J_Meter Test Results</a:t>
            </a:r>
          </a:p>
        </p:txBody>
      </p:sp>
      <p:pic>
        <p:nvPicPr>
          <p:cNvPr id="6" name="Picture 5">
            <a:extLst>
              <a:ext uri="{FF2B5EF4-FFF2-40B4-BE49-F238E27FC236}">
                <a16:creationId xmlns:a16="http://schemas.microsoft.com/office/drawing/2014/main" id="{679E08E9-C88A-4B27-009D-20533783D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293" y="1192793"/>
            <a:ext cx="5349982" cy="3131234"/>
          </a:xfrm>
          <a:prstGeom prst="rect">
            <a:avLst/>
          </a:prstGeom>
        </p:spPr>
      </p:pic>
      <p:pic>
        <p:nvPicPr>
          <p:cNvPr id="8" name="Picture 7">
            <a:extLst>
              <a:ext uri="{FF2B5EF4-FFF2-40B4-BE49-F238E27FC236}">
                <a16:creationId xmlns:a16="http://schemas.microsoft.com/office/drawing/2014/main" id="{F55D2DC7-2F2C-7297-E277-934C8A457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2085" y="3113867"/>
            <a:ext cx="5279273" cy="3224940"/>
          </a:xfrm>
          <a:prstGeom prst="rect">
            <a:avLst/>
          </a:prstGeom>
        </p:spPr>
      </p:pic>
      <p:sp>
        <p:nvSpPr>
          <p:cNvPr id="9" name="TextBox 8">
            <a:extLst>
              <a:ext uri="{FF2B5EF4-FFF2-40B4-BE49-F238E27FC236}">
                <a16:creationId xmlns:a16="http://schemas.microsoft.com/office/drawing/2014/main" id="{37A70F8B-D83E-4694-B6D9-D0EDC4A490F4}"/>
              </a:ext>
            </a:extLst>
          </p:cNvPr>
          <p:cNvSpPr txBox="1"/>
          <p:nvPr/>
        </p:nvSpPr>
        <p:spPr>
          <a:xfrm>
            <a:off x="6701417" y="2118102"/>
            <a:ext cx="3223647" cy="400110"/>
          </a:xfrm>
          <a:prstGeom prst="rect">
            <a:avLst/>
          </a:prstGeom>
          <a:noFill/>
        </p:spPr>
        <p:txBody>
          <a:bodyPr wrap="square" rtlCol="0">
            <a:spAutoFit/>
          </a:bodyPr>
          <a:lstStyle/>
          <a:p>
            <a:r>
              <a:rPr lang="en-IN" sz="2000" dirty="0">
                <a:solidFill>
                  <a:srgbClr val="002060"/>
                </a:solidFill>
              </a:rPr>
              <a:t>Graph Results</a:t>
            </a:r>
          </a:p>
        </p:txBody>
      </p:sp>
      <p:sp>
        <p:nvSpPr>
          <p:cNvPr id="10" name="TextBox 9">
            <a:extLst>
              <a:ext uri="{FF2B5EF4-FFF2-40B4-BE49-F238E27FC236}">
                <a16:creationId xmlns:a16="http://schemas.microsoft.com/office/drawing/2014/main" id="{422197B5-25CA-73C5-AF01-4CB606FDE690}"/>
              </a:ext>
            </a:extLst>
          </p:cNvPr>
          <p:cNvSpPr txBox="1"/>
          <p:nvPr/>
        </p:nvSpPr>
        <p:spPr>
          <a:xfrm>
            <a:off x="4117384" y="4916815"/>
            <a:ext cx="2273084" cy="400110"/>
          </a:xfrm>
          <a:prstGeom prst="rect">
            <a:avLst/>
          </a:prstGeom>
          <a:noFill/>
        </p:spPr>
        <p:txBody>
          <a:bodyPr wrap="square" rtlCol="0">
            <a:spAutoFit/>
          </a:bodyPr>
          <a:lstStyle/>
          <a:p>
            <a:r>
              <a:rPr lang="en-IN" sz="2000" dirty="0">
                <a:solidFill>
                  <a:srgbClr val="002060"/>
                </a:solidFill>
              </a:rPr>
              <a:t>Result Tree, Verify</a:t>
            </a:r>
          </a:p>
        </p:txBody>
      </p:sp>
    </p:spTree>
    <p:extLst>
      <p:ext uri="{BB962C8B-B14F-4D97-AF65-F5344CB8AC3E}">
        <p14:creationId xmlns:p14="http://schemas.microsoft.com/office/powerpoint/2010/main" val="3706137026"/>
      </p:ext>
    </p:extLst>
  </p:cSld>
  <p:clrMapOvr>
    <a:masterClrMapping/>
  </p:clrMapOvr>
  <mc:AlternateContent xmlns:mc="http://schemas.openxmlformats.org/markup-compatibility/2006" xmlns:p14="http://schemas.microsoft.com/office/powerpoint/2010/main">
    <mc:Choice Requires="p14">
      <p:transition spd="slow" p14:dur="1600">
        <p14:prism dir="r"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D3E5AB-AB23-99F9-1311-8FEB1D561679}"/>
              </a:ext>
            </a:extLst>
          </p:cNvPr>
          <p:cNvSpPr/>
          <p:nvPr/>
        </p:nvSpPr>
        <p:spPr>
          <a:xfrm>
            <a:off x="3878758" y="275796"/>
            <a:ext cx="4434483" cy="707886"/>
          </a:xfrm>
          <a:prstGeom prst="rect">
            <a:avLst/>
          </a:prstGeom>
          <a:noFill/>
        </p:spPr>
        <p:txBody>
          <a:bodyPr wrap="none" lIns="91440" tIns="45720" rIns="91440" bIns="45720">
            <a:spAutoFit/>
          </a:bodyPr>
          <a:lstStyle/>
          <a:p>
            <a:pPr algn="ctr"/>
            <a:r>
              <a:rPr lang="en-US" sz="4000" b="0" cap="none" spc="0" dirty="0">
                <a:ln w="0"/>
                <a:solidFill>
                  <a:srgbClr val="002060"/>
                </a:solidFill>
                <a:effectLst>
                  <a:outerShdw blurRad="38100" dist="19050" dir="2700000" algn="tl" rotWithShape="0">
                    <a:schemeClr val="dk1">
                      <a:alpha val="40000"/>
                    </a:schemeClr>
                  </a:outerShdw>
                </a:effectLst>
              </a:rPr>
              <a:t>J_Meter Test Results</a:t>
            </a:r>
          </a:p>
        </p:txBody>
      </p:sp>
      <p:pic>
        <p:nvPicPr>
          <p:cNvPr id="6" name="Picture 5">
            <a:extLst>
              <a:ext uri="{FF2B5EF4-FFF2-40B4-BE49-F238E27FC236}">
                <a16:creationId xmlns:a16="http://schemas.microsoft.com/office/drawing/2014/main" id="{4BD81D52-C142-C330-4E72-441D487A9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078" y="1214034"/>
            <a:ext cx="3306680" cy="2019946"/>
          </a:xfrm>
          <a:prstGeom prst="rect">
            <a:avLst/>
          </a:prstGeom>
        </p:spPr>
      </p:pic>
      <p:pic>
        <p:nvPicPr>
          <p:cNvPr id="8" name="Picture 7">
            <a:extLst>
              <a:ext uri="{FF2B5EF4-FFF2-40B4-BE49-F238E27FC236}">
                <a16:creationId xmlns:a16="http://schemas.microsoft.com/office/drawing/2014/main" id="{996DF82C-69EB-C60D-86DC-7DC8214245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2660" y="1214034"/>
            <a:ext cx="3306680" cy="2019946"/>
          </a:xfrm>
          <a:prstGeom prst="rect">
            <a:avLst/>
          </a:prstGeom>
        </p:spPr>
      </p:pic>
      <p:pic>
        <p:nvPicPr>
          <p:cNvPr id="12" name="Picture 11">
            <a:extLst>
              <a:ext uri="{FF2B5EF4-FFF2-40B4-BE49-F238E27FC236}">
                <a16:creationId xmlns:a16="http://schemas.microsoft.com/office/drawing/2014/main" id="{ACB6D50A-FDC8-87D9-A52C-CF0DE439E2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3242" y="1214034"/>
            <a:ext cx="3306680" cy="2019946"/>
          </a:xfrm>
          <a:prstGeom prst="rect">
            <a:avLst/>
          </a:prstGeom>
        </p:spPr>
      </p:pic>
      <p:sp>
        <p:nvSpPr>
          <p:cNvPr id="2" name="TextBox 1">
            <a:extLst>
              <a:ext uri="{FF2B5EF4-FFF2-40B4-BE49-F238E27FC236}">
                <a16:creationId xmlns:a16="http://schemas.microsoft.com/office/drawing/2014/main" id="{F9042D69-C91C-F809-3F49-EF5CCA555809}"/>
              </a:ext>
            </a:extLst>
          </p:cNvPr>
          <p:cNvSpPr txBox="1"/>
          <p:nvPr/>
        </p:nvSpPr>
        <p:spPr>
          <a:xfrm>
            <a:off x="5840473" y="3233980"/>
            <a:ext cx="735645" cy="261610"/>
          </a:xfrm>
          <a:prstGeom prst="rect">
            <a:avLst/>
          </a:prstGeom>
          <a:noFill/>
        </p:spPr>
        <p:txBody>
          <a:bodyPr wrap="square" rtlCol="0">
            <a:spAutoFit/>
          </a:bodyPr>
          <a:lstStyle/>
          <a:p>
            <a:r>
              <a:rPr lang="en-IN" sz="1100" dirty="0"/>
              <a:t>Verify file</a:t>
            </a:r>
          </a:p>
        </p:txBody>
      </p:sp>
      <p:sp>
        <p:nvSpPr>
          <p:cNvPr id="3" name="TextBox 2">
            <a:extLst>
              <a:ext uri="{FF2B5EF4-FFF2-40B4-BE49-F238E27FC236}">
                <a16:creationId xmlns:a16="http://schemas.microsoft.com/office/drawing/2014/main" id="{36D45FD5-94EA-19CC-7CD7-194393BC8B07}"/>
              </a:ext>
            </a:extLst>
          </p:cNvPr>
          <p:cNvSpPr txBox="1"/>
          <p:nvPr/>
        </p:nvSpPr>
        <p:spPr>
          <a:xfrm>
            <a:off x="9446507" y="3218591"/>
            <a:ext cx="2173414" cy="276999"/>
          </a:xfrm>
          <a:prstGeom prst="rect">
            <a:avLst/>
          </a:prstGeom>
          <a:noFill/>
        </p:spPr>
        <p:txBody>
          <a:bodyPr wrap="square" rtlCol="0">
            <a:spAutoFit/>
          </a:bodyPr>
          <a:lstStyle/>
          <a:p>
            <a:r>
              <a:rPr lang="en-IN" sz="1200" dirty="0"/>
              <a:t>Upload </a:t>
            </a:r>
          </a:p>
        </p:txBody>
      </p:sp>
      <p:sp>
        <p:nvSpPr>
          <p:cNvPr id="5" name="TextBox 4">
            <a:extLst>
              <a:ext uri="{FF2B5EF4-FFF2-40B4-BE49-F238E27FC236}">
                <a16:creationId xmlns:a16="http://schemas.microsoft.com/office/drawing/2014/main" id="{CD44AEB0-FABD-4CF0-5024-213773E0B5E4}"/>
              </a:ext>
            </a:extLst>
          </p:cNvPr>
          <p:cNvSpPr txBox="1"/>
          <p:nvPr/>
        </p:nvSpPr>
        <p:spPr>
          <a:xfrm>
            <a:off x="1828949" y="3218591"/>
            <a:ext cx="876587" cy="261610"/>
          </a:xfrm>
          <a:prstGeom prst="rect">
            <a:avLst/>
          </a:prstGeom>
          <a:noFill/>
        </p:spPr>
        <p:txBody>
          <a:bodyPr wrap="square" rtlCol="0">
            <a:spAutoFit/>
          </a:bodyPr>
          <a:lstStyle/>
          <a:p>
            <a:r>
              <a:rPr lang="en-IN" sz="1100" dirty="0"/>
              <a:t>MX file </a:t>
            </a:r>
          </a:p>
        </p:txBody>
      </p:sp>
      <p:pic>
        <p:nvPicPr>
          <p:cNvPr id="9" name="Picture 8">
            <a:extLst>
              <a:ext uri="{FF2B5EF4-FFF2-40B4-BE49-F238E27FC236}">
                <a16:creationId xmlns:a16="http://schemas.microsoft.com/office/drawing/2014/main" id="{1AA04158-366D-BE1B-5D6E-36777568B0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079" y="3787230"/>
            <a:ext cx="3306680" cy="2019946"/>
          </a:xfrm>
          <a:prstGeom prst="rect">
            <a:avLst/>
          </a:prstGeom>
        </p:spPr>
      </p:pic>
      <p:sp>
        <p:nvSpPr>
          <p:cNvPr id="10" name="TextBox 9">
            <a:extLst>
              <a:ext uri="{FF2B5EF4-FFF2-40B4-BE49-F238E27FC236}">
                <a16:creationId xmlns:a16="http://schemas.microsoft.com/office/drawing/2014/main" id="{595CCEE3-20CC-E18E-1EEE-AAC001E90301}"/>
              </a:ext>
            </a:extLst>
          </p:cNvPr>
          <p:cNvSpPr txBox="1"/>
          <p:nvPr/>
        </p:nvSpPr>
        <p:spPr>
          <a:xfrm flipH="1">
            <a:off x="1778195" y="5807176"/>
            <a:ext cx="1212481" cy="369332"/>
          </a:xfrm>
          <a:prstGeom prst="rect">
            <a:avLst/>
          </a:prstGeom>
          <a:noFill/>
        </p:spPr>
        <p:txBody>
          <a:bodyPr wrap="square" rtlCol="0">
            <a:spAutoFit/>
          </a:bodyPr>
          <a:lstStyle/>
          <a:p>
            <a:r>
              <a:rPr lang="en-IN" sz="1200" dirty="0"/>
              <a:t>Gateway</a:t>
            </a:r>
            <a:r>
              <a:rPr lang="en-IN" dirty="0"/>
              <a:t> </a:t>
            </a:r>
          </a:p>
        </p:txBody>
      </p:sp>
      <p:pic>
        <p:nvPicPr>
          <p:cNvPr id="19" name="Picture 18">
            <a:extLst>
              <a:ext uri="{FF2B5EF4-FFF2-40B4-BE49-F238E27FC236}">
                <a16:creationId xmlns:a16="http://schemas.microsoft.com/office/drawing/2014/main" id="{620FF615-76A3-2D41-84D8-BC6A56CDB2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2660" y="3787231"/>
            <a:ext cx="3306680" cy="2065388"/>
          </a:xfrm>
          <a:prstGeom prst="rect">
            <a:avLst/>
          </a:prstGeom>
        </p:spPr>
      </p:pic>
      <p:sp>
        <p:nvSpPr>
          <p:cNvPr id="20" name="TextBox 19">
            <a:extLst>
              <a:ext uri="{FF2B5EF4-FFF2-40B4-BE49-F238E27FC236}">
                <a16:creationId xmlns:a16="http://schemas.microsoft.com/office/drawing/2014/main" id="{8433F1B6-6761-572A-04E8-1BD98CE87789}"/>
              </a:ext>
            </a:extLst>
          </p:cNvPr>
          <p:cNvSpPr txBox="1"/>
          <p:nvPr/>
        </p:nvSpPr>
        <p:spPr>
          <a:xfrm>
            <a:off x="5859302" y="5852618"/>
            <a:ext cx="1433632" cy="276999"/>
          </a:xfrm>
          <a:prstGeom prst="rect">
            <a:avLst/>
          </a:prstGeom>
          <a:noFill/>
        </p:spPr>
        <p:txBody>
          <a:bodyPr wrap="square" rtlCol="0">
            <a:spAutoFit/>
          </a:bodyPr>
          <a:lstStyle/>
          <a:p>
            <a:r>
              <a:rPr lang="en-IN" sz="1200" dirty="0"/>
              <a:t>Gateway</a:t>
            </a:r>
          </a:p>
        </p:txBody>
      </p:sp>
      <p:pic>
        <p:nvPicPr>
          <p:cNvPr id="22" name="Picture 21">
            <a:extLst>
              <a:ext uri="{FF2B5EF4-FFF2-40B4-BE49-F238E27FC236}">
                <a16:creationId xmlns:a16="http://schemas.microsoft.com/office/drawing/2014/main" id="{44D13102-A2B9-D575-9FE8-86EE52AFEE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13241" y="3790183"/>
            <a:ext cx="3306680" cy="2074557"/>
          </a:xfrm>
          <a:prstGeom prst="rect">
            <a:avLst/>
          </a:prstGeom>
        </p:spPr>
      </p:pic>
      <p:sp>
        <p:nvSpPr>
          <p:cNvPr id="24" name="TextBox 23">
            <a:extLst>
              <a:ext uri="{FF2B5EF4-FFF2-40B4-BE49-F238E27FC236}">
                <a16:creationId xmlns:a16="http://schemas.microsoft.com/office/drawing/2014/main" id="{D6CC9E24-DC27-13CF-C819-4D9D074C99B1}"/>
              </a:ext>
            </a:extLst>
          </p:cNvPr>
          <p:cNvSpPr txBox="1"/>
          <p:nvPr/>
        </p:nvSpPr>
        <p:spPr>
          <a:xfrm>
            <a:off x="9827890" y="5864740"/>
            <a:ext cx="1548508" cy="276999"/>
          </a:xfrm>
          <a:prstGeom prst="rect">
            <a:avLst/>
          </a:prstGeom>
          <a:noFill/>
        </p:spPr>
        <p:txBody>
          <a:bodyPr wrap="square">
            <a:spAutoFit/>
          </a:bodyPr>
          <a:lstStyle/>
          <a:p>
            <a:r>
              <a:rPr lang="en-IN" sz="1200" dirty="0"/>
              <a:t>Upload</a:t>
            </a:r>
          </a:p>
        </p:txBody>
      </p:sp>
    </p:spTree>
    <p:extLst>
      <p:ext uri="{BB962C8B-B14F-4D97-AF65-F5344CB8AC3E}">
        <p14:creationId xmlns:p14="http://schemas.microsoft.com/office/powerpoint/2010/main" val="3118516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318DD7-A3F7-F60B-BC1B-1395B1F0B4C7}"/>
              </a:ext>
            </a:extLst>
          </p:cNvPr>
          <p:cNvSpPr txBox="1"/>
          <p:nvPr/>
        </p:nvSpPr>
        <p:spPr>
          <a:xfrm>
            <a:off x="2767324" y="410383"/>
            <a:ext cx="6095234" cy="1046440"/>
          </a:xfrm>
          <a:prstGeom prst="rect">
            <a:avLst/>
          </a:prstGeom>
          <a:noFill/>
        </p:spPr>
        <p:txBody>
          <a:bodyPr wrap="square">
            <a:spAutoFit/>
          </a:bodyPr>
          <a:lstStyle/>
          <a:p>
            <a:pPr algn="ctr"/>
            <a:r>
              <a:rPr lang="en-US" sz="4400" dirty="0">
                <a:ln w="0"/>
                <a:solidFill>
                  <a:srgbClr val="002060"/>
                </a:solidFill>
                <a:effectLst>
                  <a:outerShdw blurRad="38100" dist="19050" dir="2700000" algn="tl" rotWithShape="0">
                    <a:schemeClr val="dk1">
                      <a:alpha val="40000"/>
                    </a:schemeClr>
                  </a:outerShdw>
                </a:effectLst>
              </a:rPr>
              <a:t>Unit Testing Result</a:t>
            </a:r>
          </a:p>
          <a:p>
            <a:pPr algn="ctr"/>
            <a:endParaRPr lang="en-US" sz="1800" b="0" cap="none" spc="0" dirty="0">
              <a:ln w="0"/>
              <a:solidFill>
                <a:srgbClr val="002060"/>
              </a:solidFill>
              <a:effectLst>
                <a:outerShdw blurRad="38100" dist="19050" dir="2700000" algn="tl" rotWithShape="0">
                  <a:schemeClr val="dk1">
                    <a:alpha val="40000"/>
                  </a:schemeClr>
                </a:outerShdw>
              </a:effectLst>
            </a:endParaRPr>
          </a:p>
        </p:txBody>
      </p:sp>
      <p:pic>
        <p:nvPicPr>
          <p:cNvPr id="11" name="Picture 10">
            <a:extLst>
              <a:ext uri="{FF2B5EF4-FFF2-40B4-BE49-F238E27FC236}">
                <a16:creationId xmlns:a16="http://schemas.microsoft.com/office/drawing/2014/main" id="{B3EEC913-48AD-4992-EAAB-A98E07B4B3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150" y="3781644"/>
            <a:ext cx="4433385" cy="2238640"/>
          </a:xfrm>
          <a:prstGeom prst="rect">
            <a:avLst/>
          </a:prstGeom>
        </p:spPr>
      </p:pic>
      <p:sp>
        <p:nvSpPr>
          <p:cNvPr id="12" name="TextBox 11">
            <a:extLst>
              <a:ext uri="{FF2B5EF4-FFF2-40B4-BE49-F238E27FC236}">
                <a16:creationId xmlns:a16="http://schemas.microsoft.com/office/drawing/2014/main" id="{821DABBA-313F-521D-7E1D-07A9CC59CBB4}"/>
              </a:ext>
            </a:extLst>
          </p:cNvPr>
          <p:cNvSpPr txBox="1"/>
          <p:nvPr/>
        </p:nvSpPr>
        <p:spPr>
          <a:xfrm>
            <a:off x="4974442" y="6078285"/>
            <a:ext cx="1828800" cy="369332"/>
          </a:xfrm>
          <a:prstGeom prst="rect">
            <a:avLst/>
          </a:prstGeom>
          <a:noFill/>
        </p:spPr>
        <p:txBody>
          <a:bodyPr wrap="square" rtlCol="0">
            <a:spAutoFit/>
          </a:bodyPr>
          <a:lstStyle/>
          <a:p>
            <a:r>
              <a:rPr lang="en-US" sz="1800" kern="1200" dirty="0">
                <a:solidFill>
                  <a:schemeClr val="tx1"/>
                </a:solidFill>
                <a:latin typeface="+mn-lt"/>
                <a:ea typeface="+mn-ea"/>
                <a:cs typeface="+mn-cs"/>
              </a:rPr>
              <a:t>Get MX Message</a:t>
            </a:r>
          </a:p>
        </p:txBody>
      </p:sp>
      <p:pic>
        <p:nvPicPr>
          <p:cNvPr id="14" name="Picture 13">
            <a:extLst>
              <a:ext uri="{FF2B5EF4-FFF2-40B4-BE49-F238E27FC236}">
                <a16:creationId xmlns:a16="http://schemas.microsoft.com/office/drawing/2014/main" id="{5FAA54DF-8CDC-8834-A0A8-D87CA84B76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353" y="1327524"/>
            <a:ext cx="4051278" cy="2178895"/>
          </a:xfrm>
          <a:prstGeom prst="rect">
            <a:avLst/>
          </a:prstGeom>
        </p:spPr>
      </p:pic>
      <p:sp>
        <p:nvSpPr>
          <p:cNvPr id="15" name="TextBox 14">
            <a:extLst>
              <a:ext uri="{FF2B5EF4-FFF2-40B4-BE49-F238E27FC236}">
                <a16:creationId xmlns:a16="http://schemas.microsoft.com/office/drawing/2014/main" id="{1CFFA879-F3E5-2BFB-FF86-E2E9A9728D61}"/>
              </a:ext>
            </a:extLst>
          </p:cNvPr>
          <p:cNvSpPr txBox="1"/>
          <p:nvPr/>
        </p:nvSpPr>
        <p:spPr>
          <a:xfrm>
            <a:off x="1665679" y="3506419"/>
            <a:ext cx="915166" cy="369332"/>
          </a:xfrm>
          <a:prstGeom prst="rect">
            <a:avLst/>
          </a:prstGeom>
          <a:noFill/>
        </p:spPr>
        <p:txBody>
          <a:bodyPr wrap="square" rtlCol="0">
            <a:spAutoFit/>
          </a:bodyPr>
          <a:lstStyle/>
          <a:p>
            <a:r>
              <a:rPr lang="en-US" dirty="0"/>
              <a:t>U</a:t>
            </a:r>
            <a:r>
              <a:rPr lang="en-US" sz="1800" kern="1200" dirty="0">
                <a:solidFill>
                  <a:schemeClr val="tx1"/>
                </a:solidFill>
                <a:latin typeface="+mn-lt"/>
                <a:ea typeface="+mn-ea"/>
                <a:cs typeface="+mn-cs"/>
              </a:rPr>
              <a:t>pload</a:t>
            </a:r>
          </a:p>
        </p:txBody>
      </p:sp>
      <p:pic>
        <p:nvPicPr>
          <p:cNvPr id="17" name="Picture 16">
            <a:extLst>
              <a:ext uri="{FF2B5EF4-FFF2-40B4-BE49-F238E27FC236}">
                <a16:creationId xmlns:a16="http://schemas.microsoft.com/office/drawing/2014/main" id="{15CA8F89-DE8A-5114-1762-6E4785C72F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4125" y="1253404"/>
            <a:ext cx="3936404" cy="2251745"/>
          </a:xfrm>
          <a:prstGeom prst="rect">
            <a:avLst/>
          </a:prstGeom>
        </p:spPr>
      </p:pic>
      <p:sp>
        <p:nvSpPr>
          <p:cNvPr id="18" name="TextBox 17">
            <a:extLst>
              <a:ext uri="{FF2B5EF4-FFF2-40B4-BE49-F238E27FC236}">
                <a16:creationId xmlns:a16="http://schemas.microsoft.com/office/drawing/2014/main" id="{FC46E45E-16A5-05B7-37B1-980C18688EC5}"/>
              </a:ext>
            </a:extLst>
          </p:cNvPr>
          <p:cNvSpPr txBox="1"/>
          <p:nvPr/>
        </p:nvSpPr>
        <p:spPr>
          <a:xfrm>
            <a:off x="9081967" y="3596978"/>
            <a:ext cx="1828800" cy="369332"/>
          </a:xfrm>
          <a:prstGeom prst="rect">
            <a:avLst/>
          </a:prstGeom>
          <a:noFill/>
        </p:spPr>
        <p:txBody>
          <a:bodyPr wrap="square" rtlCol="0">
            <a:spAutoFit/>
          </a:bodyPr>
          <a:lstStyle/>
          <a:p>
            <a:r>
              <a:rPr lang="en-US" sz="1800" kern="1200" dirty="0">
                <a:solidFill>
                  <a:schemeClr val="tx1"/>
                </a:solidFill>
                <a:latin typeface="+mn-lt"/>
                <a:ea typeface="+mn-ea"/>
                <a:cs typeface="+mn-cs"/>
              </a:rPr>
              <a:t>Verify</a:t>
            </a:r>
          </a:p>
        </p:txBody>
      </p:sp>
    </p:spTree>
    <p:extLst>
      <p:ext uri="{BB962C8B-B14F-4D97-AF65-F5344CB8AC3E}">
        <p14:creationId xmlns:p14="http://schemas.microsoft.com/office/powerpoint/2010/main" val="4179183329"/>
      </p:ext>
    </p:extLst>
  </p:cSld>
  <p:clrMapOvr>
    <a:masterClrMapping/>
  </p:clrMapOvr>
  <mc:AlternateContent xmlns:mc="http://schemas.openxmlformats.org/markup-compatibility/2006" xmlns:p14="http://schemas.microsoft.com/office/powerpoint/2010/main">
    <mc:Choice Requires="p14">
      <p:transition spd="slow" p14:dur="1600">
        <p14:prism dir="r"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98E82E5-AC21-2B2F-5D4E-DEEDC3B63A0C}"/>
              </a:ext>
            </a:extLst>
          </p:cNvPr>
          <p:cNvSpPr/>
          <p:nvPr/>
        </p:nvSpPr>
        <p:spPr>
          <a:xfrm>
            <a:off x="2028507" y="361295"/>
            <a:ext cx="8134984" cy="707886"/>
          </a:xfrm>
          <a:prstGeom prst="rect">
            <a:avLst/>
          </a:prstGeom>
          <a:solidFill>
            <a:schemeClr val="bg1">
              <a:lumMod val="95000"/>
            </a:schemeClr>
          </a:solidFill>
        </p:spPr>
        <p:txBody>
          <a:bodyPr wrap="none" lIns="91440" tIns="45720" rIns="91440" bIns="45720">
            <a:spAutoFit/>
          </a:bodyPr>
          <a:lstStyle/>
          <a:p>
            <a:pPr algn="ctr"/>
            <a:r>
              <a:rPr lang="en-US" sz="4000" b="1" cap="none" spc="0" dirty="0">
                <a:ln w="10160">
                  <a:solidFill>
                    <a:srgbClr val="002060"/>
                  </a:solidFill>
                  <a:prstDash val="solid"/>
                </a:ln>
                <a:solidFill>
                  <a:srgbClr val="002060"/>
                </a:solidFill>
                <a:effectLst>
                  <a:outerShdw blurRad="38100" dist="22860" dir="5400000" algn="tl" rotWithShape="0">
                    <a:srgbClr val="000000">
                      <a:alpha val="30000"/>
                    </a:srgbClr>
                  </a:outerShdw>
                </a:effectLst>
                <a:cs typeface="Arial" panose="020B0604020202020204" pitchFamily="34" charset="0"/>
              </a:rPr>
              <a:t>MONOLITHIC SYSTEM ARCHITECTURE</a:t>
            </a:r>
          </a:p>
        </p:txBody>
      </p:sp>
      <p:pic>
        <p:nvPicPr>
          <p:cNvPr id="14" name="Picture 13">
            <a:extLst>
              <a:ext uri="{FF2B5EF4-FFF2-40B4-BE49-F238E27FC236}">
                <a16:creationId xmlns:a16="http://schemas.microsoft.com/office/drawing/2014/main" id="{E6DC3810-456B-4E7F-CEE6-79BF45CA472D}"/>
              </a:ext>
            </a:extLst>
          </p:cNvPr>
          <p:cNvPicPr>
            <a:picLocks noChangeAspect="1"/>
          </p:cNvPicPr>
          <p:nvPr/>
        </p:nvPicPr>
        <p:blipFill>
          <a:blip r:embed="rId2"/>
          <a:stretch>
            <a:fillRect/>
          </a:stretch>
        </p:blipFill>
        <p:spPr>
          <a:xfrm>
            <a:off x="7305738" y="1440646"/>
            <a:ext cx="3233540" cy="4577870"/>
          </a:xfrm>
          <a:prstGeom prst="rect">
            <a:avLst/>
          </a:prstGeom>
          <a:solidFill>
            <a:schemeClr val="bg1">
              <a:lumMod val="95000"/>
            </a:schemeClr>
          </a:solidFill>
        </p:spPr>
      </p:pic>
      <p:sp>
        <p:nvSpPr>
          <p:cNvPr id="15" name="TextBox 14">
            <a:extLst>
              <a:ext uri="{FF2B5EF4-FFF2-40B4-BE49-F238E27FC236}">
                <a16:creationId xmlns:a16="http://schemas.microsoft.com/office/drawing/2014/main" id="{61C5547A-11EE-14AF-F938-67D2C4D139EC}"/>
              </a:ext>
            </a:extLst>
          </p:cNvPr>
          <p:cNvSpPr txBox="1"/>
          <p:nvPr/>
        </p:nvSpPr>
        <p:spPr>
          <a:xfrm>
            <a:off x="1198535" y="1805478"/>
            <a:ext cx="5822197" cy="3247043"/>
          </a:xfrm>
          <a:prstGeom prst="rect">
            <a:avLst/>
          </a:prstGeom>
          <a:noFill/>
        </p:spPr>
        <p:txBody>
          <a:bodyPr wrap="square" rtlCol="0" anchor="ctr">
            <a:spAutoFit/>
          </a:bodyPr>
          <a:lstStyle/>
          <a:p>
            <a:pPr marL="285750" indent="-285750">
              <a:spcAft>
                <a:spcPts val="1800"/>
              </a:spcAft>
              <a:buFont typeface="Arial" panose="020B0604020202020204" pitchFamily="34" charset="0"/>
              <a:buChar char="•"/>
            </a:pPr>
            <a:r>
              <a:rPr lang="en-US" sz="2000" b="0" i="0" dirty="0">
                <a:solidFill>
                  <a:srgbClr val="002060"/>
                </a:solidFill>
                <a:effectLst/>
                <a:latin typeface="Roboto" panose="02000000000000000000" pitchFamily="2" charset="0"/>
              </a:rPr>
              <a:t>Monolithic is an</a:t>
            </a:r>
            <a:r>
              <a:rPr lang="en-US" sz="2000" b="1" i="0" dirty="0">
                <a:solidFill>
                  <a:srgbClr val="002060"/>
                </a:solidFill>
                <a:effectLst/>
                <a:latin typeface="Roboto" panose="02000000000000000000" pitchFamily="2" charset="0"/>
              </a:rPr>
              <a:t> all-in-one architecture.</a:t>
            </a:r>
          </a:p>
          <a:p>
            <a:pPr marL="285750" indent="-285750">
              <a:spcAft>
                <a:spcPts val="1800"/>
              </a:spcAft>
              <a:buFont typeface="Arial" panose="020B0604020202020204" pitchFamily="34" charset="0"/>
              <a:buChar char="•"/>
            </a:pPr>
            <a:r>
              <a:rPr lang="en-US" sz="2000" dirty="0">
                <a:solidFill>
                  <a:srgbClr val="002060"/>
                </a:solidFill>
                <a:latin typeface="Roboto" panose="02000000000000000000" pitchFamily="2" charset="0"/>
              </a:rPr>
              <a:t>A</a:t>
            </a:r>
            <a:r>
              <a:rPr lang="en-US" sz="2000" b="0" i="0" dirty="0">
                <a:solidFill>
                  <a:srgbClr val="002060"/>
                </a:solidFill>
                <a:effectLst/>
                <a:latin typeface="Roboto" panose="02000000000000000000" pitchFamily="2" charset="0"/>
              </a:rPr>
              <a:t>ll aspects of the software operate as a single unit.</a:t>
            </a:r>
            <a:endParaRPr lang="en-US" sz="2000" b="1" dirty="0">
              <a:solidFill>
                <a:srgbClr val="002060"/>
              </a:solidFill>
              <a:latin typeface="Roboto" panose="02000000000000000000" pitchFamily="2" charset="0"/>
            </a:endParaRPr>
          </a:p>
          <a:p>
            <a:pPr marL="285750" indent="-285750">
              <a:spcAft>
                <a:spcPts val="1800"/>
              </a:spcAft>
              <a:buFont typeface="Arial" panose="020B0604020202020204" pitchFamily="34" charset="0"/>
              <a:buChar char="•"/>
            </a:pPr>
            <a:r>
              <a:rPr lang="en-US" sz="2000" b="0" i="0" dirty="0">
                <a:solidFill>
                  <a:srgbClr val="002060"/>
                </a:solidFill>
                <a:effectLst/>
                <a:latin typeface="Roboto" panose="02000000000000000000" pitchFamily="2" charset="0"/>
              </a:rPr>
              <a:t>It is tightly coupled and entangled as the application evolves, making it difficult to isolate services for purposes such as independent scaling or code maintainability.</a:t>
            </a:r>
            <a:endParaRPr lang="en-US" sz="2000" b="1" i="0" dirty="0">
              <a:solidFill>
                <a:srgbClr val="002060"/>
              </a:solidFill>
              <a:effectLst/>
              <a:latin typeface="Roboto" panose="02000000000000000000" pitchFamily="2" charset="0"/>
            </a:endParaRPr>
          </a:p>
          <a:p>
            <a:pPr marL="285750" indent="-285750">
              <a:buFont typeface="Arial" panose="020B0604020202020204" pitchFamily="34" charset="0"/>
              <a:buChar char="•"/>
            </a:pPr>
            <a:r>
              <a:rPr lang="en-US" sz="2000" dirty="0">
                <a:solidFill>
                  <a:srgbClr val="002060"/>
                </a:solidFill>
                <a:latin typeface="Roboto" panose="02000000000000000000" pitchFamily="2" charset="0"/>
              </a:rPr>
              <a:t>E</a:t>
            </a:r>
            <a:r>
              <a:rPr lang="en-US" sz="2000" b="0" i="0" dirty="0">
                <a:solidFill>
                  <a:srgbClr val="002060"/>
                </a:solidFill>
                <a:effectLst/>
                <a:latin typeface="Roboto" panose="02000000000000000000" pitchFamily="2" charset="0"/>
              </a:rPr>
              <a:t>ach component fully depends on each other.</a:t>
            </a:r>
            <a:endParaRPr lang="en-IN" sz="2000" dirty="0">
              <a:solidFill>
                <a:srgbClr val="002060"/>
              </a:solidFill>
            </a:endParaRPr>
          </a:p>
        </p:txBody>
      </p:sp>
    </p:spTree>
    <p:extLst>
      <p:ext uri="{BB962C8B-B14F-4D97-AF65-F5344CB8AC3E}">
        <p14:creationId xmlns:p14="http://schemas.microsoft.com/office/powerpoint/2010/main" val="110070557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674633C-8CBC-43F7-A7CE-CAB2CE0EB1B0}"/>
              </a:ext>
            </a:extLst>
          </p:cNvPr>
          <p:cNvSpPr txBox="1"/>
          <p:nvPr/>
        </p:nvSpPr>
        <p:spPr>
          <a:xfrm>
            <a:off x="1717039" y="437677"/>
            <a:ext cx="8757920" cy="707886"/>
          </a:xfrm>
          <a:prstGeom prst="rect">
            <a:avLst/>
          </a:prstGeom>
          <a:noFill/>
        </p:spPr>
        <p:txBody>
          <a:bodyPr wrap="square">
            <a:spAutoFit/>
          </a:bodyPr>
          <a:lstStyle/>
          <a:p>
            <a:pPr algn="ctr"/>
            <a:r>
              <a:rPr lang="en-US" sz="4000" b="1" cap="none" spc="0" dirty="0">
                <a:ln w="10160">
                  <a:solidFill>
                    <a:srgbClr val="002060"/>
                  </a:solidFill>
                  <a:prstDash val="solid"/>
                </a:ln>
                <a:solidFill>
                  <a:srgbClr val="002060"/>
                </a:solidFill>
                <a:effectLst>
                  <a:outerShdw blurRad="38100" dist="22860" dir="5400000" algn="tl" rotWithShape="0">
                    <a:srgbClr val="000000">
                      <a:alpha val="30000"/>
                    </a:srgbClr>
                  </a:outerShdw>
                </a:effectLst>
                <a:cs typeface="Arial" panose="020B0604020202020204" pitchFamily="34" charset="0"/>
              </a:rPr>
              <a:t>MICRO-SERVICE SYSTEM ARCHITECTURE</a:t>
            </a:r>
          </a:p>
        </p:txBody>
      </p:sp>
      <p:pic>
        <p:nvPicPr>
          <p:cNvPr id="10" name="Picture 9">
            <a:extLst>
              <a:ext uri="{FF2B5EF4-FFF2-40B4-BE49-F238E27FC236}">
                <a16:creationId xmlns:a16="http://schemas.microsoft.com/office/drawing/2014/main" id="{B580F05E-9F5A-F8DF-7206-B38253094559}"/>
              </a:ext>
            </a:extLst>
          </p:cNvPr>
          <p:cNvPicPr>
            <a:picLocks noChangeAspect="1"/>
          </p:cNvPicPr>
          <p:nvPr/>
        </p:nvPicPr>
        <p:blipFill rotWithShape="1">
          <a:blip r:embed="rId2"/>
          <a:srcRect t="990"/>
          <a:stretch/>
        </p:blipFill>
        <p:spPr>
          <a:xfrm>
            <a:off x="967295" y="1519785"/>
            <a:ext cx="5128704" cy="4083453"/>
          </a:xfrm>
          <a:prstGeom prst="rect">
            <a:avLst/>
          </a:prstGeom>
        </p:spPr>
      </p:pic>
      <p:sp>
        <p:nvSpPr>
          <p:cNvPr id="11" name="TextBox 10">
            <a:extLst>
              <a:ext uri="{FF2B5EF4-FFF2-40B4-BE49-F238E27FC236}">
                <a16:creationId xmlns:a16="http://schemas.microsoft.com/office/drawing/2014/main" id="{DAB52BC9-1B26-74E0-8C16-1AFBC1D8A213}"/>
              </a:ext>
            </a:extLst>
          </p:cNvPr>
          <p:cNvSpPr txBox="1"/>
          <p:nvPr/>
        </p:nvSpPr>
        <p:spPr>
          <a:xfrm>
            <a:off x="6581614" y="1899519"/>
            <a:ext cx="4964624" cy="3323987"/>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2000" b="0" i="0" dirty="0">
                <a:solidFill>
                  <a:srgbClr val="002060"/>
                </a:solidFill>
                <a:effectLst/>
                <a:latin typeface="Roboto" panose="02000000000000000000" pitchFamily="2" charset="0"/>
              </a:rPr>
              <a:t>Microservice is the process of implementing Service-oriented Architecture (SOA) by dividing the entire application as a collection of interconnected services.</a:t>
            </a:r>
          </a:p>
          <a:p>
            <a:pPr marL="285750" indent="-285750">
              <a:spcAft>
                <a:spcPts val="1800"/>
              </a:spcAft>
              <a:buFont typeface="Arial" panose="020B0604020202020204" pitchFamily="34" charset="0"/>
              <a:buChar char="•"/>
            </a:pPr>
            <a:r>
              <a:rPr lang="en-US" sz="2000" b="0" i="0" dirty="0">
                <a:solidFill>
                  <a:srgbClr val="002060"/>
                </a:solidFill>
                <a:effectLst/>
                <a:latin typeface="Roboto" panose="02000000000000000000" pitchFamily="2" charset="0"/>
              </a:rPr>
              <a:t>It is highly maintainable and testable.</a:t>
            </a:r>
          </a:p>
          <a:p>
            <a:pPr marL="285750" indent="-285750">
              <a:spcAft>
                <a:spcPts val="1800"/>
              </a:spcAft>
              <a:buFont typeface="Arial" panose="020B0604020202020204" pitchFamily="34" charset="0"/>
              <a:buChar char="•"/>
            </a:pPr>
            <a:r>
              <a:rPr lang="en-US" sz="2000" dirty="0">
                <a:solidFill>
                  <a:srgbClr val="002060"/>
                </a:solidFill>
                <a:latin typeface="Roboto" panose="02000000000000000000" pitchFamily="2" charset="0"/>
              </a:rPr>
              <a:t>Each component can work independently and is </a:t>
            </a:r>
            <a:r>
              <a:rPr lang="en-US" sz="2000">
                <a:solidFill>
                  <a:srgbClr val="002060"/>
                </a:solidFill>
                <a:latin typeface="Roboto" panose="02000000000000000000" pitchFamily="2" charset="0"/>
              </a:rPr>
              <a:t>not affected </a:t>
            </a:r>
            <a:r>
              <a:rPr lang="en-US" sz="2000" dirty="0">
                <a:solidFill>
                  <a:srgbClr val="002060"/>
                </a:solidFill>
                <a:latin typeface="Roboto" panose="02000000000000000000" pitchFamily="2" charset="0"/>
              </a:rPr>
              <a:t>by the performance of other components.</a:t>
            </a:r>
            <a:endParaRPr lang="en-IN" sz="2000" dirty="0">
              <a:solidFill>
                <a:srgbClr val="002060"/>
              </a:solidFill>
            </a:endParaRPr>
          </a:p>
        </p:txBody>
      </p:sp>
    </p:spTree>
    <p:extLst>
      <p:ext uri="{BB962C8B-B14F-4D97-AF65-F5344CB8AC3E}">
        <p14:creationId xmlns:p14="http://schemas.microsoft.com/office/powerpoint/2010/main" val="3740373087"/>
      </p:ext>
    </p:extLst>
  </p:cSld>
  <p:clrMapOvr>
    <a:masterClrMapping/>
  </p:clrMapOvr>
  <mc:AlternateContent xmlns:mc="http://schemas.openxmlformats.org/markup-compatibility/2006" xmlns:p14="http://schemas.microsoft.com/office/powerpoint/2010/main">
    <mc:Choice Requires="p14">
      <p:transition spd="slow" p14:dur="1600">
        <p14:prism dir="r"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5951F60-9FD3-BF14-249E-5A96455FBDFC}"/>
              </a:ext>
            </a:extLst>
          </p:cNvPr>
          <p:cNvSpPr/>
          <p:nvPr/>
        </p:nvSpPr>
        <p:spPr>
          <a:xfrm>
            <a:off x="5326251" y="2424895"/>
            <a:ext cx="6594902" cy="1754326"/>
          </a:xfrm>
          <a:prstGeom prst="rect">
            <a:avLst/>
          </a:prstGeom>
          <a:solidFill>
            <a:schemeClr val="bg1">
              <a:lumMod val="95000"/>
            </a:schemeClr>
          </a:solidFill>
          <a:ln>
            <a:noFill/>
          </a:ln>
        </p:spPr>
        <p:txBody>
          <a:bodyPr wrap="square" lIns="91440" tIns="45720" rIns="91440" bIns="45720">
            <a:spAutoFit/>
          </a:bodyPr>
          <a:lstStyle/>
          <a:p>
            <a:pPr algn="ctr"/>
            <a:r>
              <a:rPr lang="en-US" sz="5400" b="0" cap="none" spc="0" dirty="0">
                <a:ln w="0"/>
                <a:solidFill>
                  <a:srgbClr val="C00000"/>
                </a:solidFill>
                <a:effectLst>
                  <a:outerShdw blurRad="38100" dist="25400" dir="5400000" algn="ctr" rotWithShape="0">
                    <a:srgbClr val="6E747A">
                      <a:alpha val="43000"/>
                    </a:srgbClr>
                  </a:outerShdw>
                </a:effectLst>
              </a:rPr>
              <a:t>Let’s Understand this Example</a:t>
            </a:r>
          </a:p>
        </p:txBody>
      </p:sp>
      <p:sp>
        <p:nvSpPr>
          <p:cNvPr id="8" name="Rectangle 7">
            <a:extLst>
              <a:ext uri="{FF2B5EF4-FFF2-40B4-BE49-F238E27FC236}">
                <a16:creationId xmlns:a16="http://schemas.microsoft.com/office/drawing/2014/main" id="{0ECBD4F2-3981-FEBA-0531-A5E655D1948F}"/>
              </a:ext>
            </a:extLst>
          </p:cNvPr>
          <p:cNvSpPr/>
          <p:nvPr/>
        </p:nvSpPr>
        <p:spPr>
          <a:xfrm>
            <a:off x="727280" y="446278"/>
            <a:ext cx="4290150" cy="707886"/>
          </a:xfrm>
          <a:prstGeom prst="rect">
            <a:avLst/>
          </a:prstGeom>
          <a:noFill/>
        </p:spPr>
        <p:txBody>
          <a:bodyPr wrap="none" lIns="91440" tIns="45720" rIns="91440" bIns="45720">
            <a:spAutoFit/>
          </a:bodyPr>
          <a:lstStyle/>
          <a:p>
            <a:pPr algn="ctr"/>
            <a:r>
              <a:rPr lang="en-US" sz="4000" b="1" cap="none" spc="0" dirty="0">
                <a:ln w="0"/>
                <a:solidFill>
                  <a:srgbClr val="002060"/>
                </a:solidFill>
                <a:effectLst>
                  <a:outerShdw blurRad="38100" dist="19050" dir="2700000" algn="tl" rotWithShape="0">
                    <a:schemeClr val="dk1">
                      <a:alpha val="40000"/>
                    </a:schemeClr>
                  </a:outerShdw>
                </a:effectLst>
              </a:rPr>
              <a:t>MT 103 Format File</a:t>
            </a:r>
          </a:p>
        </p:txBody>
      </p:sp>
      <p:sp>
        <p:nvSpPr>
          <p:cNvPr id="9" name="TextBox 8">
            <a:extLst>
              <a:ext uri="{FF2B5EF4-FFF2-40B4-BE49-F238E27FC236}">
                <a16:creationId xmlns:a16="http://schemas.microsoft.com/office/drawing/2014/main" id="{5F20140B-0E30-030B-C179-2C1EAB5C55EE}"/>
              </a:ext>
            </a:extLst>
          </p:cNvPr>
          <p:cNvSpPr txBox="1"/>
          <p:nvPr/>
        </p:nvSpPr>
        <p:spPr>
          <a:xfrm>
            <a:off x="896321" y="1420678"/>
            <a:ext cx="3952067" cy="4555093"/>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2000" b="0" i="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An MT103 is an international standard legacy message format that banks and financial institutions use in the SWIFT network in order to instruct a transfer of funds from one customer to another bank customer.</a:t>
            </a:r>
            <a:endParaRPr lang="en-IN" sz="2000" dirty="0">
              <a:solidFill>
                <a:srgbClr val="002060"/>
              </a:solidFill>
              <a:effectLst/>
            </a:endParaRPr>
          </a:p>
          <a:p>
            <a:pPr marL="285750" indent="-285750">
              <a:spcAft>
                <a:spcPts val="1800"/>
              </a:spcAft>
              <a:buFont typeface="Arial" panose="020B0604020202020204" pitchFamily="34" charset="0"/>
              <a:buChar char="•"/>
            </a:pPr>
            <a:r>
              <a:rPr lang="en-US" sz="2000" b="0" i="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MT103s are globally accepted as proofs of payment.</a:t>
            </a:r>
            <a:endParaRPr lang="en-IN" sz="2000" dirty="0">
              <a:solidFill>
                <a:srgbClr val="002060"/>
              </a:solidFill>
              <a:effectLst/>
            </a:endParaRPr>
          </a:p>
          <a:p>
            <a:pPr marL="285750" indent="-285750">
              <a:spcAft>
                <a:spcPts val="1800"/>
              </a:spcAft>
              <a:buFont typeface="Arial" panose="020B0604020202020204" pitchFamily="34" charset="0"/>
              <a:buChar char="•"/>
            </a:pPr>
            <a:r>
              <a:rPr lang="en-US" sz="2000" b="0" i="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Includes all payment details such as date, amount, currency, sender and recipient.</a:t>
            </a:r>
            <a:endParaRPr lang="en-IN" sz="2000" dirty="0">
              <a:solidFill>
                <a:srgbClr val="002060"/>
              </a:solidFill>
              <a:effectLst/>
            </a:endParaRPr>
          </a:p>
        </p:txBody>
      </p:sp>
      <p:sp>
        <p:nvSpPr>
          <p:cNvPr id="10" name="Rectangle 9">
            <a:extLst>
              <a:ext uri="{FF2B5EF4-FFF2-40B4-BE49-F238E27FC236}">
                <a16:creationId xmlns:a16="http://schemas.microsoft.com/office/drawing/2014/main" id="{88ED0768-A310-098F-D901-EF1ABADC6F53}"/>
              </a:ext>
            </a:extLst>
          </p:cNvPr>
          <p:cNvSpPr/>
          <p:nvPr/>
        </p:nvSpPr>
        <p:spPr>
          <a:xfrm>
            <a:off x="5403667" y="446278"/>
            <a:ext cx="6788333" cy="5940088"/>
          </a:xfrm>
          <a:prstGeom prst="rect">
            <a:avLst/>
          </a:prstGeom>
          <a:noFill/>
        </p:spPr>
        <p:txBody>
          <a:bodyPr wrap="none" lIns="91440" tIns="45720" rIns="91440" bIns="45720">
            <a:spAutoFit/>
          </a:bodyPr>
          <a:lstStyle/>
          <a:p>
            <a:r>
              <a:rPr lang="en-US" sz="2000" b="0" cap="none" spc="0" dirty="0">
                <a:ln w="0"/>
                <a:solidFill>
                  <a:schemeClr val="tx1"/>
                </a:solidFill>
                <a:effectLst>
                  <a:outerShdw blurRad="38100" dist="19050" dir="2700000" algn="tl" rotWithShape="0">
                    <a:schemeClr val="dk1">
                      <a:alpha val="40000"/>
                    </a:schemeClr>
                  </a:outerShdw>
                </a:effectLst>
              </a:rPr>
              <a:t>{1:F01SOGEFRPPAXXX0070970817}</a:t>
            </a:r>
          </a:p>
          <a:p>
            <a:r>
              <a:rPr lang="en-US" sz="2000" b="0" cap="none" spc="0" dirty="0">
                <a:ln w="0"/>
                <a:solidFill>
                  <a:schemeClr val="tx1"/>
                </a:solidFill>
                <a:effectLst>
                  <a:outerShdw blurRad="38100" dist="19050" dir="2700000" algn="tl" rotWithShape="0">
                    <a:schemeClr val="dk1">
                      <a:alpha val="40000"/>
                    </a:schemeClr>
                  </a:outerShdw>
                </a:effectLst>
              </a:rPr>
              <a:t>{2:O1031734150713DEUTDEFFBXXX00739698421607131634N}</a:t>
            </a:r>
          </a:p>
          <a:p>
            <a:r>
              <a:rPr lang="en-US" sz="2000" b="0" cap="none" spc="0" dirty="0">
                <a:ln w="0"/>
                <a:solidFill>
                  <a:schemeClr val="tx1"/>
                </a:solidFill>
                <a:effectLst>
                  <a:outerShdw blurRad="38100" dist="19050" dir="2700000" algn="tl" rotWithShape="0">
                    <a:schemeClr val="dk1">
                      <a:alpha val="40000"/>
                    </a:schemeClr>
                  </a:outerShdw>
                </a:effectLst>
              </a:rPr>
              <a:t>{3:{103:TGT}{108:OPTUSERREF16CHAR}}</a:t>
            </a:r>
          </a:p>
          <a:p>
            <a:r>
              <a:rPr lang="en-US" sz="2000" b="0" cap="none" spc="0" dirty="0">
                <a:ln w="0"/>
                <a:solidFill>
                  <a:schemeClr val="tx1"/>
                </a:solidFill>
                <a:effectLst>
                  <a:outerShdw blurRad="38100" dist="19050" dir="2700000" algn="tl" rotWithShape="0">
                    <a:schemeClr val="dk1">
                      <a:alpha val="40000"/>
                    </a:schemeClr>
                  </a:outerShdw>
                </a:effectLst>
              </a:rPr>
              <a:t>{4:</a:t>
            </a:r>
          </a:p>
          <a:p>
            <a:r>
              <a:rPr lang="en-US" sz="2000" b="0" cap="none" spc="0" dirty="0">
                <a:ln w="0"/>
                <a:solidFill>
                  <a:schemeClr val="tx1"/>
                </a:solidFill>
                <a:effectLst>
                  <a:outerShdw blurRad="38100" dist="19050" dir="2700000" algn="tl" rotWithShape="0">
                    <a:schemeClr val="dk1">
                      <a:alpha val="40000"/>
                    </a:schemeClr>
                  </a:outerShdw>
                </a:effectLst>
              </a:rPr>
              <a:t>:20:UNIQUEREFOFTRX16</a:t>
            </a:r>
          </a:p>
          <a:p>
            <a:r>
              <a:rPr lang="en-US" sz="2000" b="0" cap="none" spc="0" dirty="0">
                <a:ln w="0"/>
                <a:solidFill>
                  <a:schemeClr val="tx1"/>
                </a:solidFill>
                <a:effectLst>
                  <a:outerShdw blurRad="38100" dist="19050" dir="2700000" algn="tl" rotWithShape="0">
                    <a:schemeClr val="dk1">
                      <a:alpha val="40000"/>
                    </a:schemeClr>
                  </a:outerShdw>
                </a:effectLst>
              </a:rPr>
              <a:t>:23B:CRED</a:t>
            </a:r>
          </a:p>
          <a:p>
            <a:r>
              <a:rPr lang="en-US" sz="2000" b="0" cap="none" spc="0" dirty="0">
                <a:ln w="0"/>
                <a:solidFill>
                  <a:schemeClr val="tx1"/>
                </a:solidFill>
                <a:effectLst>
                  <a:outerShdw blurRad="38100" dist="19050" dir="2700000" algn="tl" rotWithShape="0">
                    <a:schemeClr val="dk1">
                      <a:alpha val="40000"/>
                    </a:schemeClr>
                  </a:outerShdw>
                </a:effectLst>
              </a:rPr>
              <a:t>:32A:180724EUR735927,75</a:t>
            </a:r>
          </a:p>
          <a:p>
            <a:r>
              <a:rPr lang="en-US" sz="2000" b="0" cap="none" spc="0" dirty="0">
                <a:ln w="0"/>
                <a:solidFill>
                  <a:schemeClr val="tx1"/>
                </a:solidFill>
                <a:effectLst>
                  <a:outerShdw blurRad="38100" dist="19050" dir="2700000" algn="tl" rotWithShape="0">
                    <a:schemeClr val="dk1">
                      <a:alpha val="40000"/>
                    </a:schemeClr>
                  </a:outerShdw>
                </a:effectLst>
              </a:rPr>
              <a:t>:33B:EUR735927,75</a:t>
            </a:r>
          </a:p>
          <a:p>
            <a:r>
              <a:rPr lang="en-US" sz="2000" b="0" cap="none" spc="0" dirty="0">
                <a:ln w="0"/>
                <a:solidFill>
                  <a:schemeClr val="tx1"/>
                </a:solidFill>
                <a:effectLst>
                  <a:outerShdw blurRad="38100" dist="19050" dir="2700000" algn="tl" rotWithShape="0">
                    <a:schemeClr val="dk1">
                      <a:alpha val="40000"/>
                    </a:schemeClr>
                  </a:outerShdw>
                </a:effectLst>
              </a:rPr>
              <a:t>:50A:/DE37500700100950596700</a:t>
            </a:r>
          </a:p>
          <a:p>
            <a:r>
              <a:rPr lang="en-US" sz="2000" b="0" cap="none" spc="0" dirty="0">
                <a:ln w="0"/>
                <a:solidFill>
                  <a:schemeClr val="tx1"/>
                </a:solidFill>
                <a:effectLst>
                  <a:outerShdw blurRad="38100" dist="19050" dir="2700000" algn="tl" rotWithShape="0">
                    <a:schemeClr val="dk1">
                      <a:alpha val="40000"/>
                    </a:schemeClr>
                  </a:outerShdw>
                </a:effectLst>
              </a:rPr>
              <a:t>DEUTDEFF</a:t>
            </a:r>
          </a:p>
          <a:p>
            <a:r>
              <a:rPr lang="en-US" sz="2000" b="0" cap="none" spc="0" dirty="0">
                <a:ln w="0"/>
                <a:solidFill>
                  <a:schemeClr val="tx1"/>
                </a:solidFill>
                <a:effectLst>
                  <a:outerShdw blurRad="38100" dist="19050" dir="2700000" algn="tl" rotWithShape="0">
                    <a:schemeClr val="dk1">
                      <a:alpha val="40000"/>
                    </a:schemeClr>
                  </a:outerShdw>
                </a:effectLst>
              </a:rPr>
              <a:t>TYUTYG,BEG</a:t>
            </a:r>
          </a:p>
          <a:p>
            <a:r>
              <a:rPr lang="en-US" sz="2000" b="0" cap="none" spc="0" dirty="0">
                <a:ln w="0"/>
                <a:solidFill>
                  <a:schemeClr val="tx1"/>
                </a:solidFill>
                <a:effectLst>
                  <a:outerShdw blurRad="38100" dist="19050" dir="2700000" algn="tl" rotWithShape="0">
                    <a:schemeClr val="dk1">
                      <a:alpha val="40000"/>
                    </a:schemeClr>
                  </a:outerShdw>
                </a:effectLst>
              </a:rPr>
              <a:t>PORTO</a:t>
            </a:r>
          </a:p>
          <a:p>
            <a:r>
              <a:rPr lang="en-US" sz="2000" b="0" cap="none" spc="0" dirty="0">
                <a:ln w="0"/>
                <a:solidFill>
                  <a:schemeClr val="tx1"/>
                </a:solidFill>
                <a:effectLst>
                  <a:outerShdw blurRad="38100" dist="19050" dir="2700000" algn="tl" rotWithShape="0">
                    <a:schemeClr val="dk1">
                      <a:alpha val="40000"/>
                    </a:schemeClr>
                  </a:outerShdw>
                </a:effectLst>
              </a:rPr>
              <a:t>:59:/FR7630003034950005005419318</a:t>
            </a:r>
          </a:p>
          <a:p>
            <a:r>
              <a:rPr lang="en-US" sz="2000" b="0" cap="none" spc="0" dirty="0">
                <a:ln w="0"/>
                <a:solidFill>
                  <a:schemeClr val="tx1"/>
                </a:solidFill>
                <a:effectLst>
                  <a:outerShdw blurRad="38100" dist="19050" dir="2700000" algn="tl" rotWithShape="0">
                    <a:schemeClr val="dk1">
                      <a:alpha val="40000"/>
                    </a:schemeClr>
                  </a:outerShdw>
                </a:effectLst>
              </a:rPr>
              <a:t>CHARLES DUPONT COMPANY</a:t>
            </a:r>
          </a:p>
          <a:p>
            <a:r>
              <a:rPr lang="en-US" sz="2000" b="0" cap="none" spc="0" dirty="0">
                <a:ln w="0"/>
                <a:solidFill>
                  <a:schemeClr val="tx1"/>
                </a:solidFill>
                <a:effectLst>
                  <a:outerShdw blurRad="38100" dist="19050" dir="2700000" algn="tl" rotWithShape="0">
                    <a:schemeClr val="dk1">
                      <a:alpha val="40000"/>
                    </a:schemeClr>
                  </a:outerShdw>
                </a:effectLst>
              </a:rPr>
              <a:t>RUE GENERAL DE GAULLE, 21</a:t>
            </a:r>
          </a:p>
          <a:p>
            <a:r>
              <a:rPr lang="en-US" sz="2000" b="0" cap="none" spc="0" dirty="0">
                <a:ln w="0"/>
                <a:solidFill>
                  <a:schemeClr val="tx1"/>
                </a:solidFill>
                <a:effectLst>
                  <a:outerShdw blurRad="38100" dist="19050" dir="2700000" algn="tl" rotWithShape="0">
                    <a:schemeClr val="dk1">
                      <a:alpha val="40000"/>
                    </a:schemeClr>
                  </a:outerShdw>
                </a:effectLst>
              </a:rPr>
              <a:t>75013 PARIS</a:t>
            </a:r>
          </a:p>
          <a:p>
            <a:r>
              <a:rPr lang="en-US" sz="2000" b="0" cap="none" spc="0" dirty="0">
                <a:ln w="0"/>
                <a:solidFill>
                  <a:schemeClr val="tx1"/>
                </a:solidFill>
                <a:effectLst>
                  <a:outerShdw blurRad="38100" dist="19050" dir="2700000" algn="tl" rotWithShape="0">
                    <a:schemeClr val="dk1">
                      <a:alpha val="40000"/>
                    </a:schemeClr>
                  </a:outerShdw>
                </a:effectLst>
              </a:rPr>
              <a:t>:71A:SHA</a:t>
            </a:r>
          </a:p>
          <a:p>
            <a:r>
              <a:rPr lang="en-US" sz="2000" b="0" cap="none" spc="0" dirty="0">
                <a:ln w="0"/>
                <a:solidFill>
                  <a:schemeClr val="tx1"/>
                </a:solidFill>
                <a:effectLst>
                  <a:outerShdw blurRad="38100" dist="19050" dir="2700000" algn="tl" rotWithShape="0">
                    <a:schemeClr val="dk1">
                      <a:alpha val="40000"/>
                    </a:schemeClr>
                  </a:outerShdw>
                </a:effectLst>
              </a:rPr>
              <a:t>-}</a:t>
            </a:r>
          </a:p>
          <a:p>
            <a:r>
              <a:rPr lang="en-US" sz="2000" b="0" cap="none" spc="0" dirty="0">
                <a:ln w="0"/>
                <a:solidFill>
                  <a:schemeClr val="tx1"/>
                </a:solidFill>
                <a:effectLst>
                  <a:outerShdw blurRad="38100" dist="19050" dir="2700000" algn="tl" rotWithShape="0">
                    <a:schemeClr val="dk1">
                      <a:alpha val="40000"/>
                    </a:schemeClr>
                  </a:outerShdw>
                </a:effectLst>
              </a:rPr>
              <a:t>{5:{CHK:D628FE0165A7}}</a:t>
            </a:r>
          </a:p>
        </p:txBody>
      </p:sp>
      <p:cxnSp>
        <p:nvCxnSpPr>
          <p:cNvPr id="12" name="Straight Connector 11">
            <a:extLst>
              <a:ext uri="{FF2B5EF4-FFF2-40B4-BE49-F238E27FC236}">
                <a16:creationId xmlns:a16="http://schemas.microsoft.com/office/drawing/2014/main" id="{3DB50A13-3636-A3B4-4DE4-2E1847B422A2}"/>
              </a:ext>
            </a:extLst>
          </p:cNvPr>
          <p:cNvCxnSpPr/>
          <p:nvPr/>
        </p:nvCxnSpPr>
        <p:spPr>
          <a:xfrm>
            <a:off x="5326251" y="0"/>
            <a:ext cx="0" cy="681408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90525945"/>
      </p:ext>
    </p:extLst>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par>
                                <p:cTn id="14" presetID="35" presetClass="path" presetSubtype="0" accel="50000" decel="50000" fill="hold" grpId="0" nodeType="withEffect">
                                  <p:stCondLst>
                                    <p:cond delay="0"/>
                                  </p:stCondLst>
                                  <p:childTnLst>
                                    <p:animMotion origin="layout" path="M -4.58333E-6 1.85185E-6 L -0.39192 0.00185 " pathEditMode="relative" rAng="0" ptsTypes="AA">
                                      <p:cBhvr>
                                        <p:cTn id="15" dur="2000" fill="hold"/>
                                        <p:tgtEl>
                                          <p:spTgt spid="10"/>
                                        </p:tgtEl>
                                        <p:attrNameLst>
                                          <p:attrName>ppt_x</p:attrName>
                                          <p:attrName>ppt_y</p:attrName>
                                        </p:attrNameLst>
                                      </p:cBhvr>
                                      <p:rCtr x="-19596" y="93"/>
                                    </p:animMotion>
                                  </p:childTnLst>
                                </p:cTn>
                              </p:par>
                              <p:par>
                                <p:cTn id="16" presetID="10" presetClass="entr" presetSubtype="0" fill="hold" nodeType="withEffect">
                                  <p:stCondLst>
                                    <p:cond delay="75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fade">
                                      <p:cBhvr>
                                        <p:cTn id="18" dur="75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EE569F-A03C-9584-4F5F-591ECFBE42A4}"/>
              </a:ext>
            </a:extLst>
          </p:cNvPr>
          <p:cNvSpPr/>
          <p:nvPr/>
        </p:nvSpPr>
        <p:spPr>
          <a:xfrm>
            <a:off x="609525" y="458956"/>
            <a:ext cx="6788333" cy="5940088"/>
          </a:xfrm>
          <a:prstGeom prst="rect">
            <a:avLst/>
          </a:prstGeom>
          <a:noFill/>
        </p:spPr>
        <p:txBody>
          <a:bodyPr wrap="none" lIns="91440" tIns="45720" rIns="91440" bIns="45720">
            <a:spAutoFit/>
          </a:bodyPr>
          <a:lstStyle/>
          <a:p>
            <a:r>
              <a:rPr lang="en-US" sz="2000" b="0" cap="none" spc="0" dirty="0">
                <a:ln w="0"/>
                <a:solidFill>
                  <a:schemeClr val="tx1"/>
                </a:solidFill>
                <a:effectLst>
                  <a:outerShdw blurRad="38100" dist="19050" dir="2700000" algn="tl" rotWithShape="0">
                    <a:schemeClr val="dk1">
                      <a:alpha val="40000"/>
                    </a:schemeClr>
                  </a:outerShdw>
                </a:effectLst>
              </a:rPr>
              <a:t>{1:F01SOGEFRPPAXXX0070970817}</a:t>
            </a:r>
          </a:p>
          <a:p>
            <a:r>
              <a:rPr lang="en-US" sz="2000" b="0" cap="none" spc="0" dirty="0">
                <a:ln w="0"/>
                <a:solidFill>
                  <a:schemeClr val="tx1"/>
                </a:solidFill>
                <a:effectLst>
                  <a:outerShdw blurRad="38100" dist="19050" dir="2700000" algn="tl" rotWithShape="0">
                    <a:schemeClr val="dk1">
                      <a:alpha val="40000"/>
                    </a:schemeClr>
                  </a:outerShdw>
                </a:effectLst>
              </a:rPr>
              <a:t>{2:O1031734150713DEUTDEFFBXXX00739698421607131634N}</a:t>
            </a:r>
          </a:p>
          <a:p>
            <a:r>
              <a:rPr lang="en-US" sz="2000" b="0" cap="none" spc="0" dirty="0">
                <a:ln w="0"/>
                <a:solidFill>
                  <a:schemeClr val="tx1"/>
                </a:solidFill>
                <a:effectLst>
                  <a:outerShdw blurRad="38100" dist="19050" dir="2700000" algn="tl" rotWithShape="0">
                    <a:schemeClr val="dk1">
                      <a:alpha val="40000"/>
                    </a:schemeClr>
                  </a:outerShdw>
                </a:effectLst>
              </a:rPr>
              <a:t>{3:{103:TGT}{108:OPTUSERREF16CHAR}}</a:t>
            </a:r>
          </a:p>
          <a:p>
            <a:r>
              <a:rPr lang="en-US" sz="2000" b="0" cap="none" spc="0" dirty="0">
                <a:ln w="0"/>
                <a:solidFill>
                  <a:schemeClr val="tx1"/>
                </a:solidFill>
                <a:effectLst>
                  <a:outerShdw blurRad="38100" dist="19050" dir="2700000" algn="tl" rotWithShape="0">
                    <a:schemeClr val="dk1">
                      <a:alpha val="40000"/>
                    </a:schemeClr>
                  </a:outerShdw>
                </a:effectLst>
              </a:rPr>
              <a:t>{4:</a:t>
            </a:r>
          </a:p>
          <a:p>
            <a:r>
              <a:rPr lang="en-US" sz="2000" b="0" cap="none" spc="0" dirty="0">
                <a:ln w="0"/>
                <a:solidFill>
                  <a:schemeClr val="tx1"/>
                </a:solidFill>
                <a:effectLst>
                  <a:outerShdw blurRad="38100" dist="19050" dir="2700000" algn="tl" rotWithShape="0">
                    <a:schemeClr val="dk1">
                      <a:alpha val="40000"/>
                    </a:schemeClr>
                  </a:outerShdw>
                </a:effectLst>
              </a:rPr>
              <a:t>:20:UNIQUEREFOFTRX16</a:t>
            </a:r>
          </a:p>
          <a:p>
            <a:r>
              <a:rPr lang="en-US" sz="2000" b="0" cap="none" spc="0" dirty="0">
                <a:ln w="0"/>
                <a:solidFill>
                  <a:schemeClr val="tx1"/>
                </a:solidFill>
                <a:effectLst>
                  <a:outerShdw blurRad="38100" dist="19050" dir="2700000" algn="tl" rotWithShape="0">
                    <a:schemeClr val="dk1">
                      <a:alpha val="40000"/>
                    </a:schemeClr>
                  </a:outerShdw>
                </a:effectLst>
              </a:rPr>
              <a:t>:23B:CRED</a:t>
            </a:r>
          </a:p>
          <a:p>
            <a:r>
              <a:rPr lang="en-US" sz="2000" b="0" cap="none" spc="0" dirty="0">
                <a:ln w="0"/>
                <a:solidFill>
                  <a:schemeClr val="tx1"/>
                </a:solidFill>
                <a:effectLst>
                  <a:outerShdw blurRad="38100" dist="19050" dir="2700000" algn="tl" rotWithShape="0">
                    <a:schemeClr val="dk1">
                      <a:alpha val="40000"/>
                    </a:schemeClr>
                  </a:outerShdw>
                </a:effectLst>
              </a:rPr>
              <a:t>:32A:180724EUR735927,75</a:t>
            </a:r>
          </a:p>
          <a:p>
            <a:r>
              <a:rPr lang="en-US" sz="2000" b="0" cap="none" spc="0" dirty="0">
                <a:ln w="0"/>
                <a:solidFill>
                  <a:schemeClr val="tx1"/>
                </a:solidFill>
                <a:effectLst>
                  <a:outerShdw blurRad="38100" dist="19050" dir="2700000" algn="tl" rotWithShape="0">
                    <a:schemeClr val="dk1">
                      <a:alpha val="40000"/>
                    </a:schemeClr>
                  </a:outerShdw>
                </a:effectLst>
              </a:rPr>
              <a:t>:33B:EUR735927,75</a:t>
            </a:r>
          </a:p>
          <a:p>
            <a:r>
              <a:rPr lang="en-US" sz="2000" b="0" cap="none" spc="0" dirty="0">
                <a:ln w="0"/>
                <a:solidFill>
                  <a:schemeClr val="tx1"/>
                </a:solidFill>
                <a:effectLst>
                  <a:outerShdw blurRad="38100" dist="19050" dir="2700000" algn="tl" rotWithShape="0">
                    <a:schemeClr val="dk1">
                      <a:alpha val="40000"/>
                    </a:schemeClr>
                  </a:outerShdw>
                </a:effectLst>
              </a:rPr>
              <a:t>:50A:/DE37500700100950596700</a:t>
            </a:r>
          </a:p>
          <a:p>
            <a:r>
              <a:rPr lang="en-US" sz="2000" b="0" cap="none" spc="0" dirty="0">
                <a:ln w="0"/>
                <a:solidFill>
                  <a:schemeClr val="tx1"/>
                </a:solidFill>
                <a:effectLst>
                  <a:outerShdw blurRad="38100" dist="19050" dir="2700000" algn="tl" rotWithShape="0">
                    <a:schemeClr val="dk1">
                      <a:alpha val="40000"/>
                    </a:schemeClr>
                  </a:outerShdw>
                </a:effectLst>
              </a:rPr>
              <a:t>DEUTDEFF</a:t>
            </a:r>
          </a:p>
          <a:p>
            <a:r>
              <a:rPr lang="en-US" sz="2000" b="0" cap="none" spc="0" dirty="0">
                <a:ln w="0"/>
                <a:solidFill>
                  <a:schemeClr val="tx1"/>
                </a:solidFill>
                <a:effectLst>
                  <a:outerShdw blurRad="38100" dist="19050" dir="2700000" algn="tl" rotWithShape="0">
                    <a:schemeClr val="dk1">
                      <a:alpha val="40000"/>
                    </a:schemeClr>
                  </a:outerShdw>
                </a:effectLst>
              </a:rPr>
              <a:t>TYUTYG,BEG</a:t>
            </a:r>
          </a:p>
          <a:p>
            <a:r>
              <a:rPr lang="en-US" sz="2000" b="0" cap="none" spc="0" dirty="0">
                <a:ln w="0"/>
                <a:solidFill>
                  <a:schemeClr val="tx1"/>
                </a:solidFill>
                <a:effectLst>
                  <a:outerShdw blurRad="38100" dist="19050" dir="2700000" algn="tl" rotWithShape="0">
                    <a:schemeClr val="dk1">
                      <a:alpha val="40000"/>
                    </a:schemeClr>
                  </a:outerShdw>
                </a:effectLst>
              </a:rPr>
              <a:t>PORTO</a:t>
            </a:r>
          </a:p>
          <a:p>
            <a:r>
              <a:rPr lang="en-US" sz="2000" b="0" cap="none" spc="0" dirty="0">
                <a:ln w="0"/>
                <a:solidFill>
                  <a:schemeClr val="tx1"/>
                </a:solidFill>
                <a:effectLst>
                  <a:outerShdw blurRad="38100" dist="19050" dir="2700000" algn="tl" rotWithShape="0">
                    <a:schemeClr val="dk1">
                      <a:alpha val="40000"/>
                    </a:schemeClr>
                  </a:outerShdw>
                </a:effectLst>
              </a:rPr>
              <a:t>:59:/FR7630003034950005005419318</a:t>
            </a:r>
          </a:p>
          <a:p>
            <a:r>
              <a:rPr lang="en-US" sz="2000" b="0" cap="none" spc="0" dirty="0">
                <a:ln w="0"/>
                <a:solidFill>
                  <a:schemeClr val="tx1"/>
                </a:solidFill>
                <a:effectLst>
                  <a:outerShdw blurRad="38100" dist="19050" dir="2700000" algn="tl" rotWithShape="0">
                    <a:schemeClr val="dk1">
                      <a:alpha val="40000"/>
                    </a:schemeClr>
                  </a:outerShdw>
                </a:effectLst>
              </a:rPr>
              <a:t>CHARLES DUPONT COMPANY</a:t>
            </a:r>
          </a:p>
          <a:p>
            <a:r>
              <a:rPr lang="en-US" sz="2000" b="0" cap="none" spc="0" dirty="0">
                <a:ln w="0"/>
                <a:solidFill>
                  <a:schemeClr val="tx1"/>
                </a:solidFill>
                <a:effectLst>
                  <a:outerShdw blurRad="38100" dist="19050" dir="2700000" algn="tl" rotWithShape="0">
                    <a:schemeClr val="dk1">
                      <a:alpha val="40000"/>
                    </a:schemeClr>
                  </a:outerShdw>
                </a:effectLst>
              </a:rPr>
              <a:t>RUE GENERAL DE GAULLE, 21</a:t>
            </a:r>
          </a:p>
          <a:p>
            <a:r>
              <a:rPr lang="en-US" sz="2000" b="0" cap="none" spc="0" dirty="0">
                <a:ln w="0"/>
                <a:solidFill>
                  <a:schemeClr val="tx1"/>
                </a:solidFill>
                <a:effectLst>
                  <a:outerShdw blurRad="38100" dist="19050" dir="2700000" algn="tl" rotWithShape="0">
                    <a:schemeClr val="dk1">
                      <a:alpha val="40000"/>
                    </a:schemeClr>
                  </a:outerShdw>
                </a:effectLst>
              </a:rPr>
              <a:t>75013 PARIS</a:t>
            </a:r>
          </a:p>
          <a:p>
            <a:r>
              <a:rPr lang="en-US" sz="2000" b="0" cap="none" spc="0" dirty="0">
                <a:ln w="0"/>
                <a:solidFill>
                  <a:schemeClr val="tx1"/>
                </a:solidFill>
                <a:effectLst>
                  <a:outerShdw blurRad="38100" dist="19050" dir="2700000" algn="tl" rotWithShape="0">
                    <a:schemeClr val="dk1">
                      <a:alpha val="40000"/>
                    </a:schemeClr>
                  </a:outerShdw>
                </a:effectLst>
              </a:rPr>
              <a:t>:71A:SHA</a:t>
            </a:r>
          </a:p>
          <a:p>
            <a:r>
              <a:rPr lang="en-US" sz="2000" b="0" cap="none" spc="0" dirty="0">
                <a:ln w="0"/>
                <a:solidFill>
                  <a:schemeClr val="tx1"/>
                </a:solidFill>
                <a:effectLst>
                  <a:outerShdw blurRad="38100" dist="19050" dir="2700000" algn="tl" rotWithShape="0">
                    <a:schemeClr val="dk1">
                      <a:alpha val="40000"/>
                    </a:schemeClr>
                  </a:outerShdw>
                </a:effectLst>
              </a:rPr>
              <a:t>-}</a:t>
            </a:r>
          </a:p>
          <a:p>
            <a:r>
              <a:rPr lang="en-US" sz="2000" b="0" cap="none" spc="0" dirty="0">
                <a:ln w="0"/>
                <a:solidFill>
                  <a:schemeClr val="tx1"/>
                </a:solidFill>
                <a:effectLst>
                  <a:outerShdw blurRad="38100" dist="19050" dir="2700000" algn="tl" rotWithShape="0">
                    <a:schemeClr val="dk1">
                      <a:alpha val="40000"/>
                    </a:schemeClr>
                  </a:outerShdw>
                </a:effectLst>
              </a:rPr>
              <a:t>{5:{CHK:D628FE0165A7}}</a:t>
            </a:r>
          </a:p>
        </p:txBody>
      </p:sp>
      <p:cxnSp>
        <p:nvCxnSpPr>
          <p:cNvPr id="4" name="Straight Arrow Connector 3">
            <a:extLst>
              <a:ext uri="{FF2B5EF4-FFF2-40B4-BE49-F238E27FC236}">
                <a16:creationId xmlns:a16="http://schemas.microsoft.com/office/drawing/2014/main" id="{59042956-2D56-B788-8B3A-BAB6017EAB81}"/>
              </a:ext>
            </a:extLst>
          </p:cNvPr>
          <p:cNvCxnSpPr>
            <a:cxnSpLocks/>
          </p:cNvCxnSpPr>
          <p:nvPr/>
        </p:nvCxnSpPr>
        <p:spPr>
          <a:xfrm flipV="1">
            <a:off x="4401519" y="392624"/>
            <a:ext cx="3104827" cy="268637"/>
          </a:xfrm>
          <a:prstGeom prst="straightConnector1">
            <a:avLst/>
          </a:prstGeom>
          <a:ln w="19050" cap="flat" cmpd="sng" algn="ctr">
            <a:solidFill>
              <a:srgbClr val="00206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E09401E4-44ED-18A3-BDB0-9361E03B98A2}"/>
              </a:ext>
            </a:extLst>
          </p:cNvPr>
          <p:cNvCxnSpPr>
            <a:cxnSpLocks/>
          </p:cNvCxnSpPr>
          <p:nvPr/>
        </p:nvCxnSpPr>
        <p:spPr>
          <a:xfrm>
            <a:off x="7325532" y="960895"/>
            <a:ext cx="1118461" cy="103322"/>
          </a:xfrm>
          <a:prstGeom prst="straightConnector1">
            <a:avLst/>
          </a:prstGeom>
          <a:ln w="19050" cap="flat" cmpd="sng" algn="ctr">
            <a:solidFill>
              <a:srgbClr val="00206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id="{A87073F0-B7A7-9E87-1206-36C38666B5A5}"/>
              </a:ext>
            </a:extLst>
          </p:cNvPr>
          <p:cNvCxnSpPr>
            <a:cxnSpLocks/>
          </p:cNvCxnSpPr>
          <p:nvPr/>
        </p:nvCxnSpPr>
        <p:spPr>
          <a:xfrm>
            <a:off x="4959458" y="1296692"/>
            <a:ext cx="1934704" cy="497293"/>
          </a:xfrm>
          <a:prstGeom prst="straightConnector1">
            <a:avLst/>
          </a:prstGeom>
          <a:ln w="19050" cap="flat" cmpd="sng" algn="ctr">
            <a:solidFill>
              <a:srgbClr val="00206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4C58C54C-310A-41D3-6B1A-E157AE0B5F11}"/>
              </a:ext>
            </a:extLst>
          </p:cNvPr>
          <p:cNvCxnSpPr>
            <a:cxnSpLocks/>
          </p:cNvCxnSpPr>
          <p:nvPr/>
        </p:nvCxnSpPr>
        <p:spPr>
          <a:xfrm>
            <a:off x="3422543" y="6155410"/>
            <a:ext cx="2368657" cy="0"/>
          </a:xfrm>
          <a:prstGeom prst="straightConnector1">
            <a:avLst/>
          </a:prstGeom>
          <a:ln w="19050" cap="flat" cmpd="sng" algn="ctr">
            <a:solidFill>
              <a:srgbClr val="00206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Right Brace 12">
            <a:extLst>
              <a:ext uri="{FF2B5EF4-FFF2-40B4-BE49-F238E27FC236}">
                <a16:creationId xmlns:a16="http://schemas.microsoft.com/office/drawing/2014/main" id="{C4E91F22-BF6C-4948-F76F-8035EC989C87}"/>
              </a:ext>
            </a:extLst>
          </p:cNvPr>
          <p:cNvSpPr/>
          <p:nvPr/>
        </p:nvSpPr>
        <p:spPr>
          <a:xfrm>
            <a:off x="5067946" y="1570495"/>
            <a:ext cx="790413" cy="4200041"/>
          </a:xfrm>
          <a:prstGeom prst="rightBrace">
            <a:avLst/>
          </a:pr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4" name="TextBox 13">
            <a:extLst>
              <a:ext uri="{FF2B5EF4-FFF2-40B4-BE49-F238E27FC236}">
                <a16:creationId xmlns:a16="http://schemas.microsoft.com/office/drawing/2014/main" id="{A8C83CF7-61CB-2926-7B9B-D29CAE4110BB}"/>
              </a:ext>
            </a:extLst>
          </p:cNvPr>
          <p:cNvSpPr txBox="1"/>
          <p:nvPr/>
        </p:nvSpPr>
        <p:spPr>
          <a:xfrm>
            <a:off x="7589003" y="119231"/>
            <a:ext cx="4510007" cy="1674754"/>
          </a:xfrm>
          <a:prstGeom prst="rect">
            <a:avLst/>
          </a:prstGeom>
          <a:noFill/>
          <a:ln>
            <a:solidFill>
              <a:srgbClr val="FF0000"/>
            </a:solidFill>
          </a:ln>
        </p:spPr>
        <p:txBody>
          <a:bodyPr wrap="square" rtlCol="0">
            <a:spAutoFit/>
          </a:bodyPr>
          <a:lstStyle/>
          <a:p>
            <a:pPr>
              <a:lnSpc>
                <a:spcPct val="150000"/>
              </a:lnSpc>
              <a:spcAft>
                <a:spcPts val="600"/>
              </a:spcAft>
            </a:pPr>
            <a:r>
              <a:rPr lang="en-IN" sz="1400" u="sng"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1.BASIC HEADER</a:t>
            </a:r>
            <a:r>
              <a:rPr lang="en-IN"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The only mandatory block is the basic header. The basic header contains the general information that identifies the message, and some additional control information about the transaction process. The FIN interface automatically builds the basic header. </a:t>
            </a:r>
          </a:p>
        </p:txBody>
      </p:sp>
      <p:sp>
        <p:nvSpPr>
          <p:cNvPr id="15" name="TextBox 14">
            <a:extLst>
              <a:ext uri="{FF2B5EF4-FFF2-40B4-BE49-F238E27FC236}">
                <a16:creationId xmlns:a16="http://schemas.microsoft.com/office/drawing/2014/main" id="{EE8A6BD7-76DA-E943-AED0-FAD2EBC6BB03}"/>
              </a:ext>
            </a:extLst>
          </p:cNvPr>
          <p:cNvSpPr txBox="1"/>
          <p:nvPr/>
        </p:nvSpPr>
        <p:spPr>
          <a:xfrm>
            <a:off x="8443993" y="810830"/>
            <a:ext cx="3311471" cy="2321085"/>
          </a:xfrm>
          <a:prstGeom prst="rect">
            <a:avLst/>
          </a:prstGeom>
          <a:noFill/>
          <a:ln>
            <a:solidFill>
              <a:srgbClr val="FF0000"/>
            </a:solidFill>
          </a:ln>
        </p:spPr>
        <p:txBody>
          <a:bodyPr wrap="square" rtlCol="0">
            <a:spAutoFit/>
          </a:bodyPr>
          <a:lstStyle/>
          <a:p>
            <a:pPr>
              <a:lnSpc>
                <a:spcPct val="150000"/>
              </a:lnSpc>
              <a:spcAft>
                <a:spcPts val="600"/>
              </a:spcAft>
            </a:pPr>
            <a:r>
              <a:rPr lang="en-IN" sz="1400" u="sng"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2.APPLICATION HEADER</a:t>
            </a:r>
            <a:r>
              <a:rPr lang="en-IN"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The application header contains information that is specific to the application in use. The application header is required for messages that the users or the system and users, exchange. Exceptions are session establishment and session closure.</a:t>
            </a:r>
          </a:p>
        </p:txBody>
      </p:sp>
      <p:sp>
        <p:nvSpPr>
          <p:cNvPr id="16" name="TextBox 15">
            <a:extLst>
              <a:ext uri="{FF2B5EF4-FFF2-40B4-BE49-F238E27FC236}">
                <a16:creationId xmlns:a16="http://schemas.microsoft.com/office/drawing/2014/main" id="{1ED9A900-05B4-D86E-763F-E5F55F6E9876}"/>
              </a:ext>
            </a:extLst>
          </p:cNvPr>
          <p:cNvSpPr txBox="1"/>
          <p:nvPr/>
        </p:nvSpPr>
        <p:spPr>
          <a:xfrm>
            <a:off x="6894162" y="1727708"/>
            <a:ext cx="4256943" cy="1815882"/>
          </a:xfrm>
          <a:prstGeom prst="rect">
            <a:avLst/>
          </a:prstGeom>
          <a:noFill/>
          <a:ln>
            <a:solidFill>
              <a:srgbClr val="FF0000"/>
            </a:solidFill>
          </a:ln>
        </p:spPr>
        <p:txBody>
          <a:bodyPr wrap="square" rtlCol="0">
            <a:spAutoFit/>
          </a:bodyPr>
          <a:lstStyle/>
          <a:p>
            <a:r>
              <a:rPr lang="en-IN" sz="1400" u="sng"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3.USER HEADER</a:t>
            </a:r>
            <a:r>
              <a:rPr lang="en-IN"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The user header is an optional header. It consists of small details like the time and date of the generation of the transaction request and the Message Input Reference address (of the device), Banking Priority flags and check flags.</a:t>
            </a:r>
            <a:r>
              <a:rPr lang="en-IN" sz="1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NOTE:</a:t>
            </a:r>
            <a:r>
              <a:rPr lang="en-IN"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The User Header is not a mandatory field which means it is not always available until and unless the transaction method requests for it in specific transactional requests.</a:t>
            </a:r>
            <a:endParaRPr lang="en-IN" sz="1400" dirty="0">
              <a:solidFill>
                <a:srgbClr val="002060"/>
              </a:solidFill>
            </a:endParaRPr>
          </a:p>
        </p:txBody>
      </p:sp>
      <p:sp>
        <p:nvSpPr>
          <p:cNvPr id="17" name="TextBox 16">
            <a:extLst>
              <a:ext uri="{FF2B5EF4-FFF2-40B4-BE49-F238E27FC236}">
                <a16:creationId xmlns:a16="http://schemas.microsoft.com/office/drawing/2014/main" id="{CD538CDD-C921-20FB-4B95-E3A464447677}"/>
              </a:ext>
            </a:extLst>
          </p:cNvPr>
          <p:cNvSpPr txBox="1"/>
          <p:nvPr/>
        </p:nvSpPr>
        <p:spPr>
          <a:xfrm>
            <a:off x="5979763" y="3377555"/>
            <a:ext cx="2836190" cy="1384995"/>
          </a:xfrm>
          <a:prstGeom prst="rect">
            <a:avLst/>
          </a:prstGeom>
          <a:noFill/>
          <a:ln>
            <a:solidFill>
              <a:srgbClr val="FF0000"/>
            </a:solidFill>
          </a:ln>
        </p:spPr>
        <p:txBody>
          <a:bodyPr wrap="square" rtlCol="0">
            <a:spAutoFit/>
          </a:bodyPr>
          <a:lstStyle/>
          <a:p>
            <a:r>
              <a:rPr lang="en-IN"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4</a:t>
            </a:r>
            <a:r>
              <a:rPr lang="en-IN" sz="1400" u="sng"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.TEXT:</a:t>
            </a:r>
            <a:r>
              <a:rPr lang="en-IN"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The text is the actual data related to the transfer. It contains the transaction id and the account connection addresses along with the amount to be transferred and the valid format file of the transaction.</a:t>
            </a:r>
            <a:endParaRPr lang="en-IN" sz="1400" dirty="0">
              <a:solidFill>
                <a:srgbClr val="002060"/>
              </a:solidFill>
            </a:endParaRPr>
          </a:p>
        </p:txBody>
      </p:sp>
      <p:sp>
        <p:nvSpPr>
          <p:cNvPr id="18" name="TextBox 17">
            <a:extLst>
              <a:ext uri="{FF2B5EF4-FFF2-40B4-BE49-F238E27FC236}">
                <a16:creationId xmlns:a16="http://schemas.microsoft.com/office/drawing/2014/main" id="{A3574CC0-2F79-631C-2600-24FCFA02D713}"/>
              </a:ext>
            </a:extLst>
          </p:cNvPr>
          <p:cNvSpPr txBox="1"/>
          <p:nvPr/>
        </p:nvSpPr>
        <p:spPr>
          <a:xfrm>
            <a:off x="5926810" y="5387181"/>
            <a:ext cx="6132163" cy="1351588"/>
          </a:xfrm>
          <a:prstGeom prst="rect">
            <a:avLst/>
          </a:prstGeom>
          <a:noFill/>
          <a:ln>
            <a:solidFill>
              <a:srgbClr val="FF0000"/>
            </a:solidFill>
          </a:ln>
        </p:spPr>
        <p:txBody>
          <a:bodyPr wrap="square" rtlCol="0">
            <a:spAutoFit/>
          </a:bodyPr>
          <a:lstStyle/>
          <a:p>
            <a:pPr>
              <a:lnSpc>
                <a:spcPct val="150000"/>
              </a:lnSpc>
              <a:spcAft>
                <a:spcPts val="600"/>
              </a:spcAft>
            </a:pPr>
            <a:r>
              <a:rPr lang="en-IN"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IN" sz="1400" u="sng"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5.TRAILERS</a:t>
            </a:r>
            <a:r>
              <a:rPr lang="en-IN"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The trailer either indicates special circumstances like return message and resending details and code which is relate to message handling. It also contains security information like the checksum of the message for error detection at the receivers end and the message authentication code (MAC value).</a:t>
            </a:r>
          </a:p>
        </p:txBody>
      </p:sp>
    </p:spTree>
    <p:extLst>
      <p:ext uri="{BB962C8B-B14F-4D97-AF65-F5344CB8AC3E}">
        <p14:creationId xmlns:p14="http://schemas.microsoft.com/office/powerpoint/2010/main" val="2182427061"/>
      </p:ext>
    </p:extLst>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p:cTn id="10" dur="500" fill="hold"/>
                                        <p:tgtEl>
                                          <p:spTgt spid="14"/>
                                        </p:tgtEl>
                                        <p:attrNameLst>
                                          <p:attrName>ppt_w</p:attrName>
                                        </p:attrNameLst>
                                      </p:cBhvr>
                                      <p:tavLst>
                                        <p:tav tm="0">
                                          <p:val>
                                            <p:fltVal val="0"/>
                                          </p:val>
                                        </p:tav>
                                        <p:tav tm="100000">
                                          <p:val>
                                            <p:strVal val="#ppt_w"/>
                                          </p:val>
                                        </p:tav>
                                      </p:tavLst>
                                    </p:anim>
                                    <p:anim calcmode="lin" valueType="num">
                                      <p:cBhvr>
                                        <p:cTn id="11" dur="500" fill="hold"/>
                                        <p:tgtEl>
                                          <p:spTgt spid="14"/>
                                        </p:tgtEl>
                                        <p:attrNameLst>
                                          <p:attrName>ppt_h</p:attrName>
                                        </p:attrNameLst>
                                      </p:cBhvr>
                                      <p:tavLst>
                                        <p:tav tm="0">
                                          <p:val>
                                            <p:fltVal val="0"/>
                                          </p:val>
                                        </p:tav>
                                        <p:tav tm="100000">
                                          <p:val>
                                            <p:strVal val="#ppt_h"/>
                                          </p:val>
                                        </p:tav>
                                      </p:tavLst>
                                    </p:anim>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xit" presetSubtype="0" fill="hold"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14"/>
                                        </p:tgtEl>
                                      </p:cBhvr>
                                    </p:animEffect>
                                    <p:set>
                                      <p:cBhvr>
                                        <p:cTn id="23" dur="1" fill="hold">
                                          <p:stCondLst>
                                            <p:cond delay="499"/>
                                          </p:stCondLst>
                                        </p:cTn>
                                        <p:tgtEl>
                                          <p:spTgt spid="14"/>
                                        </p:tgtEl>
                                        <p:attrNameLst>
                                          <p:attrName>style.visibility</p:attrName>
                                        </p:attrNameLst>
                                      </p:cBhvr>
                                      <p:to>
                                        <p:strVal val="hidden"/>
                                      </p:to>
                                    </p:set>
                                  </p:childTnLst>
                                </p:cTn>
                              </p:par>
                              <p:par>
                                <p:cTn id="24" presetID="53" presetClass="entr" presetSubtype="16"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500" fill="hold"/>
                                        <p:tgtEl>
                                          <p:spTgt spid="15"/>
                                        </p:tgtEl>
                                        <p:attrNameLst>
                                          <p:attrName>ppt_w</p:attrName>
                                        </p:attrNameLst>
                                      </p:cBhvr>
                                      <p:tavLst>
                                        <p:tav tm="0">
                                          <p:val>
                                            <p:fltVal val="0"/>
                                          </p:val>
                                        </p:tav>
                                        <p:tav tm="100000">
                                          <p:val>
                                            <p:strVal val="#ppt_w"/>
                                          </p:val>
                                        </p:tav>
                                      </p:tavLst>
                                    </p:anim>
                                    <p:anim calcmode="lin" valueType="num">
                                      <p:cBhvr>
                                        <p:cTn id="27" dur="500" fill="hold"/>
                                        <p:tgtEl>
                                          <p:spTgt spid="15"/>
                                        </p:tgtEl>
                                        <p:attrNameLst>
                                          <p:attrName>ppt_h</p:attrName>
                                        </p:attrNameLst>
                                      </p:cBhvr>
                                      <p:tavLst>
                                        <p:tav tm="0">
                                          <p:val>
                                            <p:fltVal val="0"/>
                                          </p:val>
                                        </p:tav>
                                        <p:tav tm="100000">
                                          <p:val>
                                            <p:strVal val="#ppt_h"/>
                                          </p:val>
                                        </p:tav>
                                      </p:tavLst>
                                    </p:anim>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xit" presetSubtype="0" fill="hold" nodeType="withEffect">
                                  <p:stCondLst>
                                    <p:cond delay="0"/>
                                  </p:stCondLst>
                                  <p:childTnLst>
                                    <p:animEffect transition="out" filter="fade">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5"/>
                                        </p:tgtEl>
                                      </p:cBhvr>
                                    </p:animEffect>
                                    <p:set>
                                      <p:cBhvr>
                                        <p:cTn id="39" dur="1" fill="hold">
                                          <p:stCondLst>
                                            <p:cond delay="499"/>
                                          </p:stCondLst>
                                        </p:cTn>
                                        <p:tgtEl>
                                          <p:spTgt spid="15"/>
                                        </p:tgtEl>
                                        <p:attrNameLst>
                                          <p:attrName>style.visibility</p:attrName>
                                        </p:attrNameLst>
                                      </p:cBhvr>
                                      <p:to>
                                        <p:strVal val="hidden"/>
                                      </p:to>
                                    </p:set>
                                  </p:childTnLst>
                                </p:cTn>
                              </p:par>
                              <p:par>
                                <p:cTn id="40" presetID="53" presetClass="entr" presetSubtype="16"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500" fill="hold"/>
                                        <p:tgtEl>
                                          <p:spTgt spid="16"/>
                                        </p:tgtEl>
                                        <p:attrNameLst>
                                          <p:attrName>ppt_w</p:attrName>
                                        </p:attrNameLst>
                                      </p:cBhvr>
                                      <p:tavLst>
                                        <p:tav tm="0">
                                          <p:val>
                                            <p:fltVal val="0"/>
                                          </p:val>
                                        </p:tav>
                                        <p:tav tm="100000">
                                          <p:val>
                                            <p:strVal val="#ppt_w"/>
                                          </p:val>
                                        </p:tav>
                                      </p:tavLst>
                                    </p:anim>
                                    <p:anim calcmode="lin" valueType="num">
                                      <p:cBhvr>
                                        <p:cTn id="43" dur="500" fill="hold"/>
                                        <p:tgtEl>
                                          <p:spTgt spid="16"/>
                                        </p:tgtEl>
                                        <p:attrNameLst>
                                          <p:attrName>ppt_h</p:attrName>
                                        </p:attrNameLst>
                                      </p:cBhvr>
                                      <p:tavLst>
                                        <p:tav tm="0">
                                          <p:val>
                                            <p:fltVal val="0"/>
                                          </p:val>
                                        </p:tav>
                                        <p:tav tm="100000">
                                          <p:val>
                                            <p:strVal val="#ppt_h"/>
                                          </p:val>
                                        </p:tav>
                                      </p:tavLst>
                                    </p:anim>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9"/>
                                        </p:tgtEl>
                                      </p:cBhvr>
                                    </p:animEffect>
                                    <p:set>
                                      <p:cBhvr>
                                        <p:cTn id="49" dur="1" fill="hold">
                                          <p:stCondLst>
                                            <p:cond delay="499"/>
                                          </p:stCondLst>
                                        </p:cTn>
                                        <p:tgtEl>
                                          <p:spTgt spid="9"/>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6"/>
                                        </p:tgtEl>
                                      </p:cBhvr>
                                    </p:animEffect>
                                    <p:set>
                                      <p:cBhvr>
                                        <p:cTn id="52" dur="1" fill="hold">
                                          <p:stCondLst>
                                            <p:cond delay="499"/>
                                          </p:stCondLst>
                                        </p:cTn>
                                        <p:tgtEl>
                                          <p:spTgt spid="16"/>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 calcmode="lin" valueType="num">
                                      <p:cBhvr>
                                        <p:cTn id="58" dur="500" fill="hold"/>
                                        <p:tgtEl>
                                          <p:spTgt spid="17"/>
                                        </p:tgtEl>
                                        <p:attrNameLst>
                                          <p:attrName>ppt_w</p:attrName>
                                        </p:attrNameLst>
                                      </p:cBhvr>
                                      <p:tavLst>
                                        <p:tav tm="0">
                                          <p:val>
                                            <p:fltVal val="0"/>
                                          </p:val>
                                        </p:tav>
                                        <p:tav tm="100000">
                                          <p:val>
                                            <p:strVal val="#ppt_w"/>
                                          </p:val>
                                        </p:tav>
                                      </p:tavLst>
                                    </p:anim>
                                    <p:anim calcmode="lin" valueType="num">
                                      <p:cBhvr>
                                        <p:cTn id="59" dur="500" fill="hold"/>
                                        <p:tgtEl>
                                          <p:spTgt spid="17"/>
                                        </p:tgtEl>
                                        <p:attrNameLst>
                                          <p:attrName>ppt_h</p:attrName>
                                        </p:attrNameLst>
                                      </p:cBhvr>
                                      <p:tavLst>
                                        <p:tav tm="0">
                                          <p:val>
                                            <p:fltVal val="0"/>
                                          </p:val>
                                        </p:tav>
                                        <p:tav tm="100000">
                                          <p:val>
                                            <p:strVal val="#ppt_h"/>
                                          </p:val>
                                        </p:tav>
                                      </p:tavLst>
                                    </p:anim>
                                    <p:animEffect transition="in" filter="fade">
                                      <p:cBhvr>
                                        <p:cTn id="60" dur="500"/>
                                        <p:tgtEl>
                                          <p:spTgt spid="17"/>
                                        </p:tgtEl>
                                      </p:cBhvr>
                                    </p:animEffect>
                                  </p:childTnLst>
                                </p:cTn>
                              </p:par>
                              <p:par>
                                <p:cTn id="61" presetID="10"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500"/>
                                        <p:tgtEl>
                                          <p:spTgt spid="12"/>
                                        </p:tgtEl>
                                      </p:cBhvr>
                                    </p:animEffect>
                                  </p:childTnLst>
                                </p:cTn>
                              </p:par>
                              <p:par>
                                <p:cTn id="64" presetID="53" presetClass="entr" presetSubtype="16" fill="hold" grpId="0" nodeType="withEffect">
                                  <p:stCondLst>
                                    <p:cond delay="250"/>
                                  </p:stCondLst>
                                  <p:childTnLst>
                                    <p:set>
                                      <p:cBhvr>
                                        <p:cTn id="65" dur="1" fill="hold">
                                          <p:stCondLst>
                                            <p:cond delay="0"/>
                                          </p:stCondLst>
                                        </p:cTn>
                                        <p:tgtEl>
                                          <p:spTgt spid="18"/>
                                        </p:tgtEl>
                                        <p:attrNameLst>
                                          <p:attrName>style.visibility</p:attrName>
                                        </p:attrNameLst>
                                      </p:cBhvr>
                                      <p:to>
                                        <p:strVal val="visible"/>
                                      </p:to>
                                    </p:set>
                                    <p:anim calcmode="lin" valueType="num">
                                      <p:cBhvr>
                                        <p:cTn id="66" dur="500" fill="hold"/>
                                        <p:tgtEl>
                                          <p:spTgt spid="18"/>
                                        </p:tgtEl>
                                        <p:attrNameLst>
                                          <p:attrName>ppt_w</p:attrName>
                                        </p:attrNameLst>
                                      </p:cBhvr>
                                      <p:tavLst>
                                        <p:tav tm="0">
                                          <p:val>
                                            <p:fltVal val="0"/>
                                          </p:val>
                                        </p:tav>
                                        <p:tav tm="100000">
                                          <p:val>
                                            <p:strVal val="#ppt_w"/>
                                          </p:val>
                                        </p:tav>
                                      </p:tavLst>
                                    </p:anim>
                                    <p:anim calcmode="lin" valueType="num">
                                      <p:cBhvr>
                                        <p:cTn id="67" dur="500" fill="hold"/>
                                        <p:tgtEl>
                                          <p:spTgt spid="18"/>
                                        </p:tgtEl>
                                        <p:attrNameLst>
                                          <p:attrName>ppt_h</p:attrName>
                                        </p:attrNameLst>
                                      </p:cBhvr>
                                      <p:tavLst>
                                        <p:tav tm="0">
                                          <p:val>
                                            <p:fltVal val="0"/>
                                          </p:val>
                                        </p:tav>
                                        <p:tav tm="100000">
                                          <p:val>
                                            <p:strVal val="#ppt_h"/>
                                          </p:val>
                                        </p:tav>
                                      </p:tavLst>
                                    </p:anim>
                                    <p:animEffect transition="in" filter="fade">
                                      <p:cBhvr>
                                        <p:cTn id="6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15" grpId="0" animBg="1"/>
      <p:bldP spid="15" grpId="1" animBg="1"/>
      <p:bldP spid="16" grpId="0" animBg="1"/>
      <p:bldP spid="16" grpId="1" animBg="1"/>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676497-0666-C444-1D7A-085A41935E39}"/>
              </a:ext>
            </a:extLst>
          </p:cNvPr>
          <p:cNvSpPr txBox="1"/>
          <p:nvPr/>
        </p:nvSpPr>
        <p:spPr>
          <a:xfrm>
            <a:off x="3048000" y="419767"/>
            <a:ext cx="6096000" cy="707886"/>
          </a:xfrm>
          <a:prstGeom prst="rect">
            <a:avLst/>
          </a:prstGeom>
          <a:noFill/>
        </p:spPr>
        <p:txBody>
          <a:bodyPr wrap="square">
            <a:spAutoFit/>
          </a:bodyPr>
          <a:lstStyle/>
          <a:p>
            <a:pPr algn="ctr"/>
            <a:r>
              <a:rPr lang="en-US" sz="4000" b="1" cap="none" spc="0" dirty="0">
                <a:ln w="10160">
                  <a:solidFill>
                    <a:srgbClr val="002060"/>
                  </a:solidFill>
                  <a:prstDash val="solid"/>
                </a:ln>
                <a:solidFill>
                  <a:srgbClr val="002060"/>
                </a:solidFill>
                <a:effectLst>
                  <a:outerShdw blurRad="38100" dist="22860" dir="5400000" algn="tl" rotWithShape="0">
                    <a:srgbClr val="000000">
                      <a:alpha val="30000"/>
                    </a:srgbClr>
                  </a:outerShdw>
                </a:effectLst>
                <a:cs typeface="Arial" panose="020B0604020202020204" pitchFamily="34" charset="0"/>
              </a:rPr>
              <a:t>MX - PACS.008 Format File</a:t>
            </a:r>
          </a:p>
        </p:txBody>
      </p:sp>
      <p:sp>
        <p:nvSpPr>
          <p:cNvPr id="4" name="TextBox 3">
            <a:extLst>
              <a:ext uri="{FF2B5EF4-FFF2-40B4-BE49-F238E27FC236}">
                <a16:creationId xmlns:a16="http://schemas.microsoft.com/office/drawing/2014/main" id="{B98964EE-9B9E-6E98-0BD0-F27A14FE46CF}"/>
              </a:ext>
            </a:extLst>
          </p:cNvPr>
          <p:cNvSpPr txBox="1"/>
          <p:nvPr/>
        </p:nvSpPr>
        <p:spPr>
          <a:xfrm>
            <a:off x="1378811" y="1613118"/>
            <a:ext cx="3791919" cy="3631763"/>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2000" b="0" i="0" dirty="0">
                <a:solidFill>
                  <a:srgbClr val="002060"/>
                </a:solidFill>
                <a:effectLst/>
                <a:latin typeface="Montserrat" panose="00000500000000000000" pitchFamily="2" charset="0"/>
                <a:ea typeface="Montserrat" panose="00000500000000000000" pitchFamily="2" charset="0"/>
                <a:cs typeface="Montserrat" panose="00000500000000000000" pitchFamily="2" charset="0"/>
              </a:rPr>
              <a:t>MX messages are structured according to the ISO 20022 standard</a:t>
            </a:r>
            <a:endParaRPr lang="en-IN" sz="2000" dirty="0">
              <a:solidFill>
                <a:srgbClr val="002060"/>
              </a:solidFill>
              <a:effectLst/>
            </a:endParaRPr>
          </a:p>
          <a:p>
            <a:pPr marL="285750" indent="-285750">
              <a:spcAft>
                <a:spcPts val="1800"/>
              </a:spcAft>
              <a:buFont typeface="Arial" panose="020B0604020202020204" pitchFamily="34" charset="0"/>
              <a:buChar char="•"/>
            </a:pPr>
            <a:r>
              <a:rPr lang="en-US" sz="2000" b="0" i="0" dirty="0">
                <a:solidFill>
                  <a:srgbClr val="002060"/>
                </a:solidFill>
                <a:effectLst/>
                <a:latin typeface="Montserrat" panose="00000500000000000000" pitchFamily="2" charset="0"/>
                <a:ea typeface="Montserrat" panose="00000500000000000000" pitchFamily="2" charset="0"/>
                <a:cs typeface="Montserrat" panose="00000500000000000000" pitchFamily="2" charset="0"/>
              </a:rPr>
              <a:t>MX messages use the XML format</a:t>
            </a:r>
            <a:endParaRPr lang="en-IN" sz="2000" dirty="0">
              <a:solidFill>
                <a:srgbClr val="002060"/>
              </a:solidFill>
              <a:effectLst/>
            </a:endParaRPr>
          </a:p>
          <a:p>
            <a:pPr marL="285750" indent="-285750">
              <a:spcAft>
                <a:spcPts val="1800"/>
              </a:spcAft>
              <a:buFont typeface="Arial" panose="020B0604020202020204" pitchFamily="34" charset="0"/>
              <a:buChar char="•"/>
            </a:pPr>
            <a:r>
              <a:rPr lang="en-US" sz="2000" b="0" i="0" dirty="0">
                <a:solidFill>
                  <a:srgbClr val="002060"/>
                </a:solidFill>
                <a:effectLst/>
                <a:latin typeface="Montserrat" panose="00000500000000000000" pitchFamily="2" charset="0"/>
                <a:ea typeface="Montserrat" panose="00000500000000000000" pitchFamily="2" charset="0"/>
                <a:cs typeface="Montserrat" panose="00000500000000000000" pitchFamily="2" charset="0"/>
              </a:rPr>
              <a:t>MX messages are more structured, robust and comprehensive and composed of 940 separate fields</a:t>
            </a:r>
            <a:endParaRPr lang="en-IN" sz="2000" dirty="0">
              <a:solidFill>
                <a:srgbClr val="002060"/>
              </a:solidFill>
              <a:effectLst/>
            </a:endParaRPr>
          </a:p>
        </p:txBody>
      </p:sp>
      <p:pic>
        <p:nvPicPr>
          <p:cNvPr id="5" name="Google Shape;191;p17" descr="PACS008">
            <a:extLst>
              <a:ext uri="{FF2B5EF4-FFF2-40B4-BE49-F238E27FC236}">
                <a16:creationId xmlns:a16="http://schemas.microsoft.com/office/drawing/2014/main" id="{5A8E12BC-2CCB-99FF-D2BE-F85688298A32}"/>
              </a:ext>
            </a:extLst>
          </p:cNvPr>
          <p:cNvPicPr preferRelativeResize="0"/>
          <p:nvPr/>
        </p:nvPicPr>
        <p:blipFill rotWithShape="1">
          <a:blip r:embed="rId2">
            <a:alphaModFix/>
          </a:blip>
          <a:srcRect/>
          <a:stretch/>
        </p:blipFill>
        <p:spPr>
          <a:xfrm>
            <a:off x="6096000" y="1179314"/>
            <a:ext cx="4164416" cy="5017501"/>
          </a:xfrm>
          <a:prstGeom prst="rect">
            <a:avLst/>
          </a:prstGeom>
          <a:noFill/>
          <a:ln w="12700" cap="flat" cmpd="sng">
            <a:solidFill>
              <a:srgbClr val="A6A6A6"/>
            </a:solidFill>
            <a:prstDash val="dash"/>
            <a:round/>
            <a:headEnd type="none" w="sm" len="sm"/>
            <a:tailEnd type="none" w="sm" len="sm"/>
          </a:ln>
        </p:spPr>
      </p:pic>
    </p:spTree>
    <p:extLst>
      <p:ext uri="{BB962C8B-B14F-4D97-AF65-F5344CB8AC3E}">
        <p14:creationId xmlns:p14="http://schemas.microsoft.com/office/powerpoint/2010/main" val="21768196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F0EF33-91D4-5E26-7A3D-0BFAC5F39CB3}"/>
              </a:ext>
            </a:extLst>
          </p:cNvPr>
          <p:cNvSpPr/>
          <p:nvPr/>
        </p:nvSpPr>
        <p:spPr>
          <a:xfrm>
            <a:off x="3546520" y="173979"/>
            <a:ext cx="5098960" cy="1323439"/>
          </a:xfrm>
          <a:prstGeom prst="rect">
            <a:avLst/>
          </a:prstGeom>
          <a:noFill/>
        </p:spPr>
        <p:txBody>
          <a:bodyPr wrap="none" lIns="91440" tIns="45720" rIns="91440" bIns="45720">
            <a:spAutoFit/>
          </a:bodyPr>
          <a:lstStyle/>
          <a:p>
            <a:pPr algn="ctr"/>
            <a:r>
              <a:rPr lang="en-US" sz="4000" b="0" cap="none" spc="0" dirty="0">
                <a:ln w="0"/>
                <a:solidFill>
                  <a:srgbClr val="002060"/>
                </a:solidFill>
                <a:effectLst>
                  <a:outerShdw blurRad="38100" dist="19050" dir="2700000" algn="tl" rotWithShape="0">
                    <a:schemeClr val="dk1">
                      <a:alpha val="40000"/>
                    </a:schemeClr>
                  </a:outerShdw>
                </a:effectLst>
              </a:rPr>
              <a:t>Benefits of MX over MT</a:t>
            </a:r>
          </a:p>
          <a:p>
            <a:pPr algn="ctr"/>
            <a:r>
              <a:rPr lang="en-US" sz="4000" dirty="0">
                <a:ln w="0"/>
                <a:solidFill>
                  <a:srgbClr val="002060"/>
                </a:solidFill>
                <a:effectLst>
                  <a:outerShdw blurRad="38100" dist="19050" dir="2700000" algn="tl" rotWithShape="0">
                    <a:schemeClr val="dk1">
                      <a:alpha val="40000"/>
                    </a:schemeClr>
                  </a:outerShdw>
                </a:effectLst>
              </a:rPr>
              <a:t>(Simple Words)</a:t>
            </a:r>
            <a:endParaRPr lang="en-US" sz="4000" b="0" cap="none" spc="0" dirty="0">
              <a:ln w="0"/>
              <a:solidFill>
                <a:srgbClr val="002060"/>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1200C21F-43BB-E4DB-0210-D27EE1B69F3D}"/>
              </a:ext>
            </a:extLst>
          </p:cNvPr>
          <p:cNvSpPr txBox="1"/>
          <p:nvPr/>
        </p:nvSpPr>
        <p:spPr>
          <a:xfrm>
            <a:off x="1529166" y="1521549"/>
            <a:ext cx="9133668" cy="5122941"/>
          </a:xfrm>
          <a:prstGeom prst="rect">
            <a:avLst/>
          </a:prstGeom>
          <a:noFill/>
        </p:spPr>
        <p:txBody>
          <a:bodyPr wrap="square" rtlCol="0">
            <a:spAutoFit/>
          </a:bodyPr>
          <a:lstStyle/>
          <a:p>
            <a:pPr marL="342900" lvl="0" indent="-342900">
              <a:lnSpc>
                <a:spcPct val="150000"/>
              </a:lnSpc>
              <a:buFont typeface="Symbol" panose="05050102010706020507" pitchFamily="18" charset="2"/>
              <a:buChar char=""/>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MX format allows faster transfers with more detailed data and larger bulks of data as well (system can send and processes multiple transfer requests from one file).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banking systems make mistakes in comprehending the complex and heavy files of MT format, rolling back and re-transfers cost time and money which will be avoided by using the MX format because of its simple format type.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Saves transaction time and load on servers thus utilizing lesser expensive resources.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XML format is easy to read and produce, thus the conversion process does not demand heavy capital to set up the new code.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600"/>
              </a:spcAft>
              <a:buFont typeface="Symbol" panose="05050102010706020507" pitchFamily="18" charset="2"/>
              <a:buChar char=""/>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per original plan of SWIFT- MT category 1, 2 and 9 messages used in cross-border and cash reporting payments will be decommissioned in November 2025.</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867688"/>
      </p:ext>
    </p:extLst>
  </p:cSld>
  <p:clrMapOvr>
    <a:masterClrMapping/>
  </p:clrMapOvr>
  <mc:AlternateContent xmlns:mc="http://schemas.openxmlformats.org/markup-compatibility/2006" xmlns:p14="http://schemas.microsoft.com/office/powerpoint/2010/main">
    <mc:Choice Requires="p14">
      <p:transition spd="slow" p14:dur="1600">
        <p14:prism dir="r"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CA866A9-1EF7-364E-155C-9776B021F54E}"/>
              </a:ext>
            </a:extLst>
          </p:cNvPr>
          <p:cNvPicPr>
            <a:picLocks noChangeAspect="1"/>
          </p:cNvPicPr>
          <p:nvPr/>
        </p:nvPicPr>
        <p:blipFill>
          <a:blip r:embed="rId2"/>
          <a:stretch>
            <a:fillRect/>
          </a:stretch>
        </p:blipFill>
        <p:spPr>
          <a:xfrm>
            <a:off x="9012035" y="3287308"/>
            <a:ext cx="2856682" cy="2831939"/>
          </a:xfrm>
          <a:prstGeom prst="rect">
            <a:avLst/>
          </a:prstGeom>
        </p:spPr>
      </p:pic>
      <p:pic>
        <p:nvPicPr>
          <p:cNvPr id="15" name="Picture 14">
            <a:extLst>
              <a:ext uri="{FF2B5EF4-FFF2-40B4-BE49-F238E27FC236}">
                <a16:creationId xmlns:a16="http://schemas.microsoft.com/office/drawing/2014/main" id="{387250CA-0731-7D10-74EC-207DDA18E054}"/>
              </a:ext>
            </a:extLst>
          </p:cNvPr>
          <p:cNvPicPr>
            <a:picLocks noChangeAspect="1"/>
          </p:cNvPicPr>
          <p:nvPr/>
        </p:nvPicPr>
        <p:blipFill>
          <a:blip r:embed="rId3"/>
          <a:stretch>
            <a:fillRect/>
          </a:stretch>
        </p:blipFill>
        <p:spPr>
          <a:xfrm>
            <a:off x="5814747" y="1028344"/>
            <a:ext cx="2673893" cy="2828440"/>
          </a:xfrm>
          <a:prstGeom prst="rect">
            <a:avLst/>
          </a:prstGeom>
        </p:spPr>
      </p:pic>
      <p:pic>
        <p:nvPicPr>
          <p:cNvPr id="13" name="Picture 12">
            <a:extLst>
              <a:ext uri="{FF2B5EF4-FFF2-40B4-BE49-F238E27FC236}">
                <a16:creationId xmlns:a16="http://schemas.microsoft.com/office/drawing/2014/main" id="{C1E56DB6-6652-C4DE-3B3F-B4735B4AA1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283" y="1441342"/>
            <a:ext cx="6299288" cy="4677905"/>
          </a:xfrm>
          <a:prstGeom prst="rect">
            <a:avLst/>
          </a:prstGeom>
        </p:spPr>
      </p:pic>
      <p:sp>
        <p:nvSpPr>
          <p:cNvPr id="7" name="TextBox 6">
            <a:extLst>
              <a:ext uri="{FF2B5EF4-FFF2-40B4-BE49-F238E27FC236}">
                <a16:creationId xmlns:a16="http://schemas.microsoft.com/office/drawing/2014/main" id="{5F204555-6629-763E-24E3-F21BC90FCC00}"/>
              </a:ext>
            </a:extLst>
          </p:cNvPr>
          <p:cNvSpPr txBox="1"/>
          <p:nvPr/>
        </p:nvSpPr>
        <p:spPr>
          <a:xfrm>
            <a:off x="852406" y="489733"/>
            <a:ext cx="3838414" cy="1200329"/>
          </a:xfrm>
          <a:prstGeom prst="rect">
            <a:avLst/>
          </a:prstGeom>
          <a:noFill/>
        </p:spPr>
        <p:txBody>
          <a:bodyPr wrap="square">
            <a:spAutoFit/>
          </a:bodyPr>
          <a:lstStyle/>
          <a:p>
            <a:pPr algn="ctr"/>
            <a:r>
              <a:rPr lang="en-US" sz="3600" b="0" cap="none" spc="0" dirty="0">
                <a:ln w="0"/>
                <a:solidFill>
                  <a:srgbClr val="002060"/>
                </a:solidFill>
                <a:effectLst>
                  <a:outerShdw blurRad="38100" dist="19050" dir="2700000" algn="tl" rotWithShape="0">
                    <a:schemeClr val="dk1">
                      <a:alpha val="40000"/>
                    </a:schemeClr>
                  </a:outerShdw>
                </a:effectLst>
              </a:rPr>
              <a:t>Abstract of Problem Statement</a:t>
            </a:r>
          </a:p>
        </p:txBody>
      </p:sp>
      <p:sp>
        <p:nvSpPr>
          <p:cNvPr id="8" name="TextBox 7">
            <a:extLst>
              <a:ext uri="{FF2B5EF4-FFF2-40B4-BE49-F238E27FC236}">
                <a16:creationId xmlns:a16="http://schemas.microsoft.com/office/drawing/2014/main" id="{2CB7CE7C-9961-FB59-095E-48BA647D28CD}"/>
              </a:ext>
            </a:extLst>
          </p:cNvPr>
          <p:cNvSpPr txBox="1"/>
          <p:nvPr/>
        </p:nvSpPr>
        <p:spPr>
          <a:xfrm>
            <a:off x="1074549" y="1989782"/>
            <a:ext cx="3616271" cy="3477875"/>
          </a:xfrm>
          <a:prstGeom prst="rect">
            <a:avLst/>
          </a:prstGeom>
          <a:noFill/>
        </p:spPr>
        <p:txBody>
          <a:bodyPr wrap="square" rtlCol="0">
            <a:spAutoFit/>
          </a:bodyPr>
          <a:lstStyle/>
          <a:p>
            <a:r>
              <a:rPr lang="en-IN" sz="2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This specification is a Payment Method specification for use with the Payment Request API. With it, merchants and payers can exchange information required for Cross Border credit transaction across payment system, by converting MT103 message (sample input file) to pacs008 MX message sample (XML file).</a:t>
            </a:r>
          </a:p>
        </p:txBody>
      </p:sp>
      <p:sp>
        <p:nvSpPr>
          <p:cNvPr id="10" name="TextBox 9">
            <a:extLst>
              <a:ext uri="{FF2B5EF4-FFF2-40B4-BE49-F238E27FC236}">
                <a16:creationId xmlns:a16="http://schemas.microsoft.com/office/drawing/2014/main" id="{B193844F-0E77-E44C-E604-7380E36941CA}"/>
              </a:ext>
            </a:extLst>
          </p:cNvPr>
          <p:cNvSpPr txBox="1"/>
          <p:nvPr/>
        </p:nvSpPr>
        <p:spPr>
          <a:xfrm>
            <a:off x="6602278" y="489732"/>
            <a:ext cx="4659824" cy="1200329"/>
          </a:xfrm>
          <a:prstGeom prst="rect">
            <a:avLst/>
          </a:prstGeom>
          <a:noFill/>
        </p:spPr>
        <p:txBody>
          <a:bodyPr wrap="square">
            <a:spAutoFit/>
          </a:bodyPr>
          <a:lstStyle/>
          <a:p>
            <a:pPr algn="ctr"/>
            <a:r>
              <a:rPr lang="en-US" sz="3600" b="0" cap="none" spc="0" dirty="0">
                <a:ln w="0"/>
                <a:solidFill>
                  <a:srgbClr val="002060"/>
                </a:solidFill>
                <a:effectLst>
                  <a:outerShdw blurRad="38100" dist="19050" dir="2700000" algn="tl" rotWithShape="0">
                    <a:schemeClr val="dk1">
                      <a:alpha val="40000"/>
                    </a:schemeClr>
                  </a:outerShdw>
                </a:effectLst>
              </a:rPr>
              <a:t>Verification Of MT 103 Format</a:t>
            </a:r>
          </a:p>
        </p:txBody>
      </p:sp>
      <p:sp>
        <p:nvSpPr>
          <p:cNvPr id="11" name="TextBox 10">
            <a:extLst>
              <a:ext uri="{FF2B5EF4-FFF2-40B4-BE49-F238E27FC236}">
                <a16:creationId xmlns:a16="http://schemas.microsoft.com/office/drawing/2014/main" id="{27ADE348-3059-148E-78E5-48DFF632F291}"/>
              </a:ext>
            </a:extLst>
          </p:cNvPr>
          <p:cNvSpPr txBox="1"/>
          <p:nvPr/>
        </p:nvSpPr>
        <p:spPr>
          <a:xfrm>
            <a:off x="7056809" y="1859338"/>
            <a:ext cx="3998563" cy="3970318"/>
          </a:xfrm>
          <a:prstGeom prst="rect">
            <a:avLst/>
          </a:prstGeom>
          <a:noFill/>
        </p:spPr>
        <p:txBody>
          <a:bodyPr wrap="square" rtlCol="0">
            <a:spAutoFit/>
          </a:bodyPr>
          <a:lstStyle/>
          <a:p>
            <a:r>
              <a:rPr lang="en-IN" dirty="0"/>
              <a:t>Once the input MT file is Uploaded we verify the format.</a:t>
            </a:r>
          </a:p>
          <a:p>
            <a:endParaRPr lang="en-IN" dirty="0"/>
          </a:p>
          <a:p>
            <a:r>
              <a:rPr lang="en-IN" dirty="0"/>
              <a:t>The verification is done based on length, tags and sectional blocks, etc.. </a:t>
            </a:r>
          </a:p>
          <a:p>
            <a:endParaRPr lang="en-IN" dirty="0"/>
          </a:p>
          <a:p>
            <a:r>
              <a:rPr lang="en-IN" dirty="0"/>
              <a:t>Each field of the MT format is verified separately.</a:t>
            </a:r>
          </a:p>
          <a:p>
            <a:endParaRPr lang="en-IN" dirty="0"/>
          </a:p>
          <a:p>
            <a:r>
              <a:rPr lang="en-IN" dirty="0"/>
              <a:t>If the format is invalid, an appropriate message is returned to the client.</a:t>
            </a:r>
          </a:p>
          <a:p>
            <a:endParaRPr lang="en-IN" dirty="0"/>
          </a:p>
          <a:p>
            <a:r>
              <a:rPr lang="en-IN" dirty="0"/>
              <a:t>If verification is successful then the user can request for the MX conversion</a:t>
            </a:r>
          </a:p>
        </p:txBody>
      </p:sp>
    </p:spTree>
    <p:extLst>
      <p:ext uri="{BB962C8B-B14F-4D97-AF65-F5344CB8AC3E}">
        <p14:creationId xmlns:p14="http://schemas.microsoft.com/office/powerpoint/2010/main" val="3595954647"/>
      </p:ext>
    </p:extLst>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6" presetClass="entr" presetSubtype="21"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arn(inVertical)">
                                      <p:cBhvr>
                                        <p:cTn id="20" dur="500"/>
                                        <p:tgtEl>
                                          <p:spTgt spid="13"/>
                                        </p:tgtEl>
                                      </p:cBhvr>
                                    </p:animEffect>
                                  </p:childTnLst>
                                </p:cTn>
                              </p:par>
                              <p:par>
                                <p:cTn id="21" presetID="10" presetClass="exit" presetSubtype="0" fill="hold" nodeType="withEffect">
                                  <p:stCondLst>
                                    <p:cond delay="0"/>
                                  </p:stCondLst>
                                  <p:childTnLst>
                                    <p:animEffect transition="out" filter="fade">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7"/>
                                        </p:tgtEl>
                                      </p:cBhvr>
                                    </p:animEffect>
                                    <p:set>
                                      <p:cBhvr>
                                        <p:cTn id="2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1CBFB63-F300-A4A8-22F3-0E61E3DBA676}"/>
              </a:ext>
            </a:extLst>
          </p:cNvPr>
          <p:cNvSpPr/>
          <p:nvPr/>
        </p:nvSpPr>
        <p:spPr>
          <a:xfrm>
            <a:off x="-238785" y="198305"/>
            <a:ext cx="12669569" cy="769441"/>
          </a:xfrm>
          <a:prstGeom prst="rect">
            <a:avLst/>
          </a:prstGeom>
          <a:noFill/>
        </p:spPr>
        <p:txBody>
          <a:bodyPr wrap="square" lIns="91440" tIns="45720" rIns="91440" bIns="45720">
            <a:spAutoFit/>
          </a:bodyPr>
          <a:lstStyle/>
          <a:p>
            <a:pPr algn="ctr"/>
            <a:r>
              <a:rPr lang="en-US" sz="4400" b="0" cap="none" spc="0" dirty="0">
                <a:ln w="0"/>
                <a:solidFill>
                  <a:srgbClr val="002060"/>
                </a:solidFill>
                <a:effectLst>
                  <a:outerShdw blurRad="38100" dist="19050" dir="2700000" algn="tl" rotWithShape="0">
                    <a:schemeClr val="dk1">
                      <a:alpha val="40000"/>
                    </a:schemeClr>
                  </a:outerShdw>
                </a:effectLst>
              </a:rPr>
              <a:t>MT 103 Format to MX PACS.008 Format Conversion</a:t>
            </a:r>
          </a:p>
        </p:txBody>
      </p:sp>
      <p:sp>
        <p:nvSpPr>
          <p:cNvPr id="5" name="TextBox 4">
            <a:extLst>
              <a:ext uri="{FF2B5EF4-FFF2-40B4-BE49-F238E27FC236}">
                <a16:creationId xmlns:a16="http://schemas.microsoft.com/office/drawing/2014/main" id="{56819A0D-53C4-A0CB-ADB4-549476D556E0}"/>
              </a:ext>
            </a:extLst>
          </p:cNvPr>
          <p:cNvSpPr txBox="1"/>
          <p:nvPr/>
        </p:nvSpPr>
        <p:spPr>
          <a:xfrm>
            <a:off x="423620" y="1074804"/>
            <a:ext cx="11716719" cy="967957"/>
          </a:xfrm>
          <a:prstGeom prst="rect">
            <a:avLst/>
          </a:prstGeom>
          <a:noFill/>
        </p:spPr>
        <p:txBody>
          <a:bodyPr wrap="square" rtlCol="0">
            <a:spAutoFit/>
          </a:bodyPr>
          <a:lstStyle/>
          <a:p>
            <a:pPr>
              <a:lnSpc>
                <a:spcPct val="150000"/>
              </a:lnSpc>
            </a:pPr>
            <a:r>
              <a:rPr lang="en-IN" sz="2000" dirty="0">
                <a:solidFill>
                  <a:srgbClr val="002060"/>
                </a:solidFill>
              </a:rPr>
              <a:t>When the MT to MX conversion request is sent, we are redirected to the </a:t>
            </a:r>
            <a:r>
              <a:rPr lang="en-IN" sz="2000" dirty="0" err="1">
                <a:solidFill>
                  <a:srgbClr val="002060"/>
                </a:solidFill>
              </a:rPr>
              <a:t>getMX</a:t>
            </a:r>
            <a:r>
              <a:rPr lang="en-IN" sz="2000" dirty="0">
                <a:solidFill>
                  <a:srgbClr val="002060"/>
                </a:solidFill>
              </a:rPr>
              <a:t> where using the predefined rules of conversion the MT file gets converted into the XML file and this new file is returned to the requester.</a:t>
            </a:r>
          </a:p>
        </p:txBody>
      </p:sp>
      <p:pic>
        <p:nvPicPr>
          <p:cNvPr id="7" name="Picture 6">
            <a:extLst>
              <a:ext uri="{FF2B5EF4-FFF2-40B4-BE49-F238E27FC236}">
                <a16:creationId xmlns:a16="http://schemas.microsoft.com/office/drawing/2014/main" id="{3CDFD8E9-2CA5-48BB-0D66-FBF06E75C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275" y="2149820"/>
            <a:ext cx="11117450" cy="4264584"/>
          </a:xfrm>
          <a:prstGeom prst="rect">
            <a:avLst/>
          </a:prstGeom>
        </p:spPr>
      </p:pic>
    </p:spTree>
    <p:extLst>
      <p:ext uri="{BB962C8B-B14F-4D97-AF65-F5344CB8AC3E}">
        <p14:creationId xmlns:p14="http://schemas.microsoft.com/office/powerpoint/2010/main" val="71703399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1013</Words>
  <Application>Microsoft Office PowerPoint</Application>
  <PresentationFormat>Widescreen</PresentationFormat>
  <Paragraphs>110</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Rounded MT Bold</vt:lpstr>
      <vt:lpstr>Calibri</vt:lpstr>
      <vt:lpstr>Calibri Light</vt:lpstr>
      <vt:lpstr>Gadugi</vt:lpstr>
      <vt:lpstr>Montserrat</vt:lpstr>
      <vt:lpstr>Roboto</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Vatsal Sinha</dc:creator>
  <cp:lastModifiedBy>Vatsal Sinha</cp:lastModifiedBy>
  <cp:revision>1</cp:revision>
  <dcterms:created xsi:type="dcterms:W3CDTF">2022-08-29T18:16:39Z</dcterms:created>
  <dcterms:modified xsi:type="dcterms:W3CDTF">2022-10-26T20:37:31Z</dcterms:modified>
</cp:coreProperties>
</file>