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3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9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5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6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6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C7C8-D731-4AC7-9F00-F71DD06DDCC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8B3E1E-46C1-48CA-A927-12C9A41DD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2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FED3AF2-1141-A5FC-5CA7-33EE259B079C}"/>
              </a:ext>
            </a:extLst>
          </p:cNvPr>
          <p:cNvSpPr/>
          <p:nvPr/>
        </p:nvSpPr>
        <p:spPr>
          <a:xfrm>
            <a:off x="660059" y="231770"/>
            <a:ext cx="7730834" cy="298543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Engineering and </a:t>
            </a:r>
          </a:p>
          <a:p>
            <a:r>
              <a:rPr lang="en-US" sz="54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Management</a:t>
            </a:r>
          </a:p>
          <a:p>
            <a:endParaRPr lang="en-US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4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Credit Transfer</a:t>
            </a:r>
            <a:endParaRPr lang="en-US" sz="40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F202A-D200-485C-C862-314C3C43D153}"/>
              </a:ext>
            </a:extLst>
          </p:cNvPr>
          <p:cNvSpPr txBox="1"/>
          <p:nvPr/>
        </p:nvSpPr>
        <p:spPr>
          <a:xfrm>
            <a:off x="6724654" y="2670667"/>
            <a:ext cx="3332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400" b="1" u="sng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BackBenchers</a:t>
            </a:r>
            <a:r>
              <a:rPr lang="en-IN" sz="2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IIITK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CF7E83-8DAD-195C-29CF-4CA8C87E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2" y="3591963"/>
            <a:ext cx="3543607" cy="23890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47AC0D-C357-8742-B176-92B715C761D7}"/>
              </a:ext>
            </a:extLst>
          </p:cNvPr>
          <p:cNvSpPr txBox="1"/>
          <p:nvPr/>
        </p:nvSpPr>
        <p:spPr>
          <a:xfrm>
            <a:off x="7258054" y="3883718"/>
            <a:ext cx="2265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Zishan Ahamad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Vatsal Sinha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Sagar Raj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Yogesh Raj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382814-7C8A-F372-A29D-D39B2C42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73" y="5423965"/>
            <a:ext cx="1325873" cy="616181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FE3AA-CED2-6E75-626F-8972F8A24734}"/>
              </a:ext>
            </a:extLst>
          </p:cNvPr>
          <p:cNvSpPr txBox="1"/>
          <p:nvPr/>
        </p:nvSpPr>
        <p:spPr>
          <a:xfrm>
            <a:off x="9126654" y="1357821"/>
            <a:ext cx="222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CSE 312</a:t>
            </a:r>
            <a:endParaRPr lang="en-IN" sz="3600" b="1" u="sng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5FE2-6A0D-034D-10DE-C0C85D3D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Structured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B3B6-4E3D-606D-B5EC-0D39349A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this phase, Conversion to DFD into structured chart take place which basically represents the software architecture </a:t>
            </a:r>
            <a:r>
              <a:rPr lang="en-IN" dirty="0" err="1"/>
              <a:t>i.e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various modules making up the system,</a:t>
            </a:r>
          </a:p>
          <a:p>
            <a:r>
              <a:rPr lang="en-US" dirty="0"/>
              <a:t>module dependency (i.e. which module calls which other modules),  </a:t>
            </a:r>
          </a:p>
          <a:p>
            <a:r>
              <a:rPr lang="en-US" dirty="0"/>
              <a:t>parameters  passed among different modules.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5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1974-6C79-7EC2-E5A2-ABA4A0ED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Structured Chart for MT-MX Converter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A93A3-9923-0273-D654-52BB5EA9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06901"/>
            <a:ext cx="9819612" cy="64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C196-E257-F2AF-CAF5-7DB788E2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90438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358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Gadugi</vt:lpstr>
      <vt:lpstr>Gill Sans MT</vt:lpstr>
      <vt:lpstr>Gallery</vt:lpstr>
      <vt:lpstr>PowerPoint Presentation</vt:lpstr>
      <vt:lpstr>Structured Design</vt:lpstr>
      <vt:lpstr>Structured Chart for MT-MX Converter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Zishan Ahmad</dc:creator>
  <cp:lastModifiedBy>Zishan Ahmad</cp:lastModifiedBy>
  <cp:revision>1</cp:revision>
  <dcterms:created xsi:type="dcterms:W3CDTF">2022-10-26T22:06:48Z</dcterms:created>
  <dcterms:modified xsi:type="dcterms:W3CDTF">2022-10-26T22:24:04Z</dcterms:modified>
</cp:coreProperties>
</file>