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655" autoAdjust="0"/>
  </p:normalViewPr>
  <p:slideViewPr>
    <p:cSldViewPr snapToGrid="0">
      <p:cViewPr varScale="1">
        <p:scale>
          <a:sx n="90" d="100"/>
          <a:sy n="90" d="100"/>
        </p:scale>
        <p:origin x="99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C721-4A07-4378-A272-871389DA35BE}" type="datetimeFigureOut">
              <a:rPr lang="hu-HU" smtClean="0"/>
              <a:t>2020. 01. 06.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DE9F-FE07-451F-ADE4-C39C6447EE02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42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C721-4A07-4378-A272-871389DA35BE}" type="datetimeFigureOut">
              <a:rPr lang="hu-HU" smtClean="0"/>
              <a:t>2020. 01. 06.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DE9F-FE07-451F-ADE4-C39C6447EE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912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C721-4A07-4378-A272-871389DA35BE}" type="datetimeFigureOut">
              <a:rPr lang="hu-HU" smtClean="0"/>
              <a:t>2020. 01. 06.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DE9F-FE07-451F-ADE4-C39C6447EE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321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C721-4A07-4378-A272-871389DA35BE}" type="datetimeFigureOut">
              <a:rPr lang="hu-HU" smtClean="0"/>
              <a:t>2020. 01. 06.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DE9F-FE07-451F-ADE4-C39C6447EE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466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C721-4A07-4378-A272-871389DA35BE}" type="datetimeFigureOut">
              <a:rPr lang="hu-HU" smtClean="0"/>
              <a:t>2020. 01. 06.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DE9F-FE07-451F-ADE4-C39C6447EE02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1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C721-4A07-4378-A272-871389DA35BE}" type="datetimeFigureOut">
              <a:rPr lang="hu-HU" smtClean="0"/>
              <a:t>2020. 01. 06.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DE9F-FE07-451F-ADE4-C39C6447EE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145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C721-4A07-4378-A272-871389DA35BE}" type="datetimeFigureOut">
              <a:rPr lang="hu-HU" smtClean="0"/>
              <a:t>2020. 01. 06.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DE9F-FE07-451F-ADE4-C39C6447EE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841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C721-4A07-4378-A272-871389DA35BE}" type="datetimeFigureOut">
              <a:rPr lang="hu-HU" smtClean="0"/>
              <a:t>2020. 01. 06.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DE9F-FE07-451F-ADE4-C39C6447EE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567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C721-4A07-4378-A272-871389DA35BE}" type="datetimeFigureOut">
              <a:rPr lang="hu-HU" smtClean="0"/>
              <a:t>2020. 01. 06.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DE9F-FE07-451F-ADE4-C39C6447EE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319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8D5C721-4A07-4378-A272-871389DA35BE}" type="datetimeFigureOut">
              <a:rPr lang="hu-HU" smtClean="0"/>
              <a:t>2020. 01. 06.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DFDE9F-FE07-451F-ADE4-C39C6447EE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500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C721-4A07-4378-A272-871389DA35BE}" type="datetimeFigureOut">
              <a:rPr lang="hu-HU" smtClean="0"/>
              <a:t>2020. 01. 06.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DE9F-FE07-451F-ADE4-C39C6447EE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696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D5C721-4A07-4378-A272-871389DA35BE}" type="datetimeFigureOut">
              <a:rPr lang="hu-HU" smtClean="0"/>
              <a:t>2020. 01. 06.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0DFDE9F-FE07-451F-ADE4-C39C6447EE02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21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pire6/Beadando_Car_Servic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Autószerviz adatbázis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Gyenes </a:t>
            </a:r>
            <a:r>
              <a:rPr lang="hu-HU" dirty="0" err="1" smtClean="0"/>
              <a:t>máté</a:t>
            </a:r>
            <a:r>
              <a:rPr lang="hu-HU" dirty="0" smtClean="0"/>
              <a:t> – G070OS</a:t>
            </a:r>
          </a:p>
        </p:txBody>
      </p:sp>
      <p:pic>
        <p:nvPicPr>
          <p:cNvPr id="4" name="Kép 3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074" y="5104755"/>
            <a:ext cx="3368926" cy="1248749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5964865" y="6091894"/>
            <a:ext cx="3253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 smtClean="0">
                <a:hlinkClick r:id="rId2"/>
              </a:rPr>
              <a:t>https://github.com/Spire6/Beadando_Car_Service</a:t>
            </a:r>
            <a:endParaRPr lang="hu-HU" sz="1100" dirty="0"/>
          </a:p>
        </p:txBody>
      </p:sp>
    </p:spTree>
    <p:extLst>
      <p:ext uri="{BB962C8B-B14F-4D97-AF65-F5344CB8AC3E}">
        <p14:creationId xmlns:p14="http://schemas.microsoft.com/office/powerpoint/2010/main" val="269183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/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604"/>
            <a:ext cx="9144000" cy="570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Packages</a:t>
            </a:r>
            <a:r>
              <a:rPr lang="hu-HU" dirty="0" smtClean="0"/>
              <a:t> </a:t>
            </a:r>
            <a:r>
              <a:rPr lang="hu-HU" sz="3600" dirty="0" smtClean="0">
                <a:sym typeface="Wingdings" panose="05000000000000000000" pitchFamily="2" charset="2"/>
              </a:rPr>
              <a:t> </a:t>
            </a:r>
            <a:r>
              <a:rPr lang="hu-HU" sz="3600" dirty="0" err="1" smtClean="0">
                <a:sym typeface="Wingdings" panose="05000000000000000000" pitchFamily="2" charset="2"/>
              </a:rPr>
              <a:t>functions</a:t>
            </a:r>
            <a:r>
              <a:rPr lang="hu-HU" sz="3600" dirty="0" smtClean="0">
                <a:sym typeface="Wingdings" panose="05000000000000000000" pitchFamily="2" charset="2"/>
              </a:rPr>
              <a:t>, </a:t>
            </a:r>
            <a:r>
              <a:rPr lang="hu-HU" sz="3600" dirty="0" err="1" smtClean="0">
                <a:sym typeface="Wingdings" panose="05000000000000000000" pitchFamily="2" charset="2"/>
              </a:rPr>
              <a:t>procedures</a:t>
            </a:r>
            <a:endParaRPr lang="hu-HU" sz="36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93081" y="2164710"/>
            <a:ext cx="75438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u-HU" dirty="0" smtClean="0"/>
              <a:t>ADD_NEW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hu-HU" dirty="0" smtClean="0"/>
              <a:t>New_</a:t>
            </a:r>
            <a:r>
              <a:rPr lang="hu-HU" dirty="0" err="1" smtClean="0"/>
              <a:t>person</a:t>
            </a:r>
            <a:endParaRPr lang="hu-HU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hu-HU" dirty="0" smtClean="0"/>
              <a:t>New_</a:t>
            </a:r>
            <a:r>
              <a:rPr lang="hu-HU" dirty="0" err="1" smtClean="0"/>
              <a:t>car</a:t>
            </a:r>
            <a:endParaRPr lang="hu-HU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hu-HU" dirty="0" smtClean="0"/>
              <a:t>New_service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 smtClean="0"/>
              <a:t>CHANGE_CAR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hu-HU" dirty="0" err="1" smtClean="0"/>
              <a:t>Car</a:t>
            </a:r>
            <a:r>
              <a:rPr lang="hu-HU" dirty="0" smtClean="0"/>
              <a:t>_</a:t>
            </a:r>
            <a:r>
              <a:rPr lang="hu-HU" dirty="0" err="1" smtClean="0"/>
              <a:t>change</a:t>
            </a:r>
            <a:r>
              <a:rPr lang="hu-HU" dirty="0" smtClean="0"/>
              <a:t>_</a:t>
            </a:r>
            <a:r>
              <a:rPr lang="hu-HU" dirty="0" err="1" smtClean="0"/>
              <a:t>owner</a:t>
            </a:r>
            <a:endParaRPr lang="hu-H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hu-HU" dirty="0" smtClean="0"/>
              <a:t>CHANGE_STATUS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hu-HU" dirty="0" smtClean="0"/>
              <a:t>Start_service (</a:t>
            </a:r>
            <a:r>
              <a:rPr lang="hu-HU" sz="1600" i="1" dirty="0" err="1" smtClean="0"/>
              <a:t>if</a:t>
            </a:r>
            <a:r>
              <a:rPr lang="hu-HU" sz="1600" i="1" dirty="0" smtClean="0"/>
              <a:t> status = 0 </a:t>
            </a:r>
            <a:r>
              <a:rPr lang="hu-HU" sz="1600" i="1" dirty="0" err="1" smtClean="0"/>
              <a:t>or</a:t>
            </a:r>
            <a:r>
              <a:rPr lang="hu-HU" sz="1600" i="1" dirty="0" smtClean="0"/>
              <a:t> 1</a:t>
            </a:r>
            <a:r>
              <a:rPr lang="hu-HU" dirty="0" smtClean="0"/>
              <a:t>)</a:t>
            </a:r>
            <a:endParaRPr lang="hu-HU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hu-HU" dirty="0" err="1" smtClean="0"/>
              <a:t>Finish</a:t>
            </a:r>
            <a:r>
              <a:rPr lang="hu-HU" dirty="0"/>
              <a:t>_service (</a:t>
            </a:r>
            <a:r>
              <a:rPr lang="hu-HU" i="1" dirty="0" err="1"/>
              <a:t>if</a:t>
            </a:r>
            <a:r>
              <a:rPr lang="hu-HU" i="1" dirty="0"/>
              <a:t> </a:t>
            </a:r>
            <a:r>
              <a:rPr lang="hu-HU" sz="1600" i="1" dirty="0"/>
              <a:t>status</a:t>
            </a:r>
            <a:r>
              <a:rPr lang="hu-HU" i="1" dirty="0"/>
              <a:t> </a:t>
            </a:r>
            <a:r>
              <a:rPr lang="hu-HU" i="1" dirty="0" smtClean="0"/>
              <a:t>= </a:t>
            </a:r>
            <a:r>
              <a:rPr lang="hu-HU" sz="1600" i="1" dirty="0" smtClean="0"/>
              <a:t>2</a:t>
            </a:r>
            <a:r>
              <a:rPr lang="hu-HU" dirty="0" smtClean="0"/>
              <a:t>) </a:t>
            </a:r>
            <a:r>
              <a:rPr lang="hu-HU" sz="1600" i="1" dirty="0" smtClean="0"/>
              <a:t>(szervizek száma +1)</a:t>
            </a:r>
            <a:endParaRPr lang="hu-HU" i="1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hu-HU" dirty="0" err="1" smtClean="0"/>
              <a:t>Pay</a:t>
            </a:r>
            <a:r>
              <a:rPr lang="hu-HU" dirty="0"/>
              <a:t>_service (</a:t>
            </a:r>
            <a:r>
              <a:rPr lang="hu-HU" sz="1600" i="1" dirty="0" err="1"/>
              <a:t>if</a:t>
            </a:r>
            <a:r>
              <a:rPr lang="hu-HU" sz="1600" i="1" dirty="0"/>
              <a:t> status = </a:t>
            </a:r>
            <a:r>
              <a:rPr lang="hu-HU" sz="1600" i="1" dirty="0" smtClean="0"/>
              <a:t>3</a:t>
            </a:r>
            <a:r>
              <a:rPr lang="hu-HU" dirty="0" smtClean="0"/>
              <a:t>)</a:t>
            </a:r>
            <a:endParaRPr lang="hu-HU" dirty="0" smtClean="0"/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4516001" y="2164710"/>
            <a:ext cx="269641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SEARCH_BY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hu-HU" dirty="0" err="1"/>
              <a:t>Plate</a:t>
            </a:r>
            <a:r>
              <a:rPr lang="hu-HU" dirty="0"/>
              <a:t>_</a:t>
            </a:r>
            <a:r>
              <a:rPr lang="hu-HU" dirty="0" err="1"/>
              <a:t>search</a:t>
            </a:r>
            <a:endParaRPr lang="hu-HU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hu-HU" dirty="0" err="1"/>
              <a:t>Person</a:t>
            </a:r>
            <a:r>
              <a:rPr lang="hu-HU" dirty="0"/>
              <a:t>_</a:t>
            </a:r>
            <a:r>
              <a:rPr lang="hu-HU" dirty="0" err="1"/>
              <a:t>search</a:t>
            </a:r>
            <a:endParaRPr lang="hu-HU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hu-HU" dirty="0" err="1"/>
              <a:t>Plate</a:t>
            </a:r>
            <a:r>
              <a:rPr lang="hu-HU" dirty="0"/>
              <a:t>_</a:t>
            </a:r>
            <a:r>
              <a:rPr lang="hu-HU" dirty="0" err="1"/>
              <a:t>search</a:t>
            </a:r>
            <a:r>
              <a:rPr lang="hu-HU" dirty="0"/>
              <a:t>_service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 smtClean="0"/>
              <a:t>ERROR_LOG_PCK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hu-HU" dirty="0" err="1" smtClean="0"/>
              <a:t>Err</a:t>
            </a:r>
            <a:r>
              <a:rPr lang="hu-HU" dirty="0" smtClean="0"/>
              <a:t>_log</a:t>
            </a:r>
          </a:p>
        </p:txBody>
      </p:sp>
    </p:spTree>
    <p:extLst>
      <p:ext uri="{BB962C8B-B14F-4D97-AF65-F5344CB8AC3E}">
        <p14:creationId xmlns:p14="http://schemas.microsoft.com/office/powerpoint/2010/main" val="10884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Tesztelés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0" y="1884160"/>
            <a:ext cx="5582429" cy="190526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3936225"/>
            <a:ext cx="7344800" cy="495369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60" y="4431594"/>
            <a:ext cx="3762900" cy="1810003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1770" y="5641145"/>
            <a:ext cx="4172532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8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Tesztelés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1987334"/>
            <a:ext cx="2867425" cy="99073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260" y="1845734"/>
            <a:ext cx="3577500" cy="1638368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59" y="3857414"/>
            <a:ext cx="1895740" cy="266737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59" y="4124151"/>
            <a:ext cx="7000563" cy="70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1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Tesztelés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0" y="1854645"/>
            <a:ext cx="5410955" cy="102884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4663667"/>
            <a:ext cx="4634105" cy="1348309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" y="3321572"/>
            <a:ext cx="7683087" cy="52124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60" y="4036873"/>
            <a:ext cx="7683087" cy="43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7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elképzelés - Funkciók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962692"/>
            <a:ext cx="754380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u-HU" dirty="0" smtClean="0"/>
              <a:t>Adatlekérdezés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 smtClean="0"/>
              <a:t>Regisztrált autók, tulajdonosaik, szervizek, alkatrészek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/>
              <a:t>Szerviztörténet rendszám alapján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 smtClean="0"/>
              <a:t>Autó és tulajdonosa megkeresése rendszám alapján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 smtClean="0"/>
              <a:t>A tulajdonos elérhetősége név alapján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 smtClean="0"/>
              <a:t>A legtöbbet szervizelt autó adatai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hu-H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hu-HU" dirty="0" smtClean="0"/>
              <a:t>Adatbevitel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/>
              <a:t>Új tulajdonos </a:t>
            </a:r>
            <a:r>
              <a:rPr lang="hu-HU" dirty="0" smtClean="0"/>
              <a:t>regisztrálása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 smtClean="0"/>
              <a:t>Új autó regisztrálása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 smtClean="0"/>
              <a:t>Új szerelés/szerviz rögzítése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6793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elképzelés - Funkciók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60" y="2037120"/>
            <a:ext cx="754380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Autó tulajdonos </a:t>
            </a:r>
            <a:r>
              <a:rPr lang="hu-HU" dirty="0" smtClean="0"/>
              <a:t>átírás</a:t>
            </a: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dirty="0" smtClean="0"/>
              <a:t>Szerviz állapotok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 smtClean="0"/>
              <a:t>Szervizelés megkezdése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 smtClean="0"/>
              <a:t>Szervizelés befejezése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 smtClean="0"/>
              <a:t>Javítás kifizetése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 smtClean="0"/>
              <a:t>Kedvezmények 5% - 15% (</a:t>
            </a:r>
            <a:r>
              <a:rPr lang="hu-HU" dirty="0" err="1" smtClean="0"/>
              <a:t>trigger</a:t>
            </a:r>
            <a:r>
              <a:rPr lang="hu-HU" dirty="0" smtClean="0"/>
              <a:t>)</a:t>
            </a: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dirty="0" err="1" smtClean="0"/>
              <a:t>Triggerek</a:t>
            </a:r>
            <a:endParaRPr lang="hu-HU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 err="1"/>
              <a:t>c</a:t>
            </a:r>
            <a:r>
              <a:rPr lang="hu-HU" dirty="0" err="1" smtClean="0"/>
              <a:t>ar</a:t>
            </a:r>
            <a:r>
              <a:rPr lang="hu-HU" dirty="0" smtClean="0"/>
              <a:t>, </a:t>
            </a:r>
            <a:r>
              <a:rPr lang="hu-HU" dirty="0" err="1" smtClean="0"/>
              <a:t>person</a:t>
            </a:r>
            <a:r>
              <a:rPr lang="hu-HU" dirty="0" smtClean="0"/>
              <a:t>, part, service, </a:t>
            </a:r>
            <a:r>
              <a:rPr lang="hu-HU" dirty="0" err="1" smtClean="0"/>
              <a:t>service</a:t>
            </a:r>
            <a:r>
              <a:rPr lang="hu-HU" dirty="0" smtClean="0"/>
              <a:t> status + </a:t>
            </a:r>
            <a:r>
              <a:rPr lang="hu-HU" dirty="0" err="1" smtClean="0"/>
              <a:t>history</a:t>
            </a:r>
            <a:r>
              <a:rPr lang="hu-HU" dirty="0" smtClean="0"/>
              <a:t> </a:t>
            </a:r>
            <a:r>
              <a:rPr lang="hu-HU" dirty="0" err="1" smtClean="0"/>
              <a:t>triggerek</a:t>
            </a:r>
            <a:endParaRPr lang="hu-H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hu-HU" dirty="0" smtClean="0"/>
              <a:t>Szerviz típus </a:t>
            </a:r>
            <a:r>
              <a:rPr lang="hu-HU" dirty="0" smtClean="0">
                <a:sym typeface="Wingdings" panose="05000000000000000000" pitchFamily="2" charset="2"/>
              </a:rPr>
              <a:t> Beágyazott tábla az Autó táblában </a:t>
            </a:r>
          </a:p>
        </p:txBody>
      </p:sp>
    </p:spTree>
    <p:extLst>
      <p:ext uri="{BB962C8B-B14F-4D97-AF65-F5344CB8AC3E}">
        <p14:creationId xmlns:p14="http://schemas.microsoft.com/office/powerpoint/2010/main" val="377772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Adatbázis táblák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11101" y="1849988"/>
            <a:ext cx="7543801" cy="4023360"/>
          </a:xfrm>
        </p:spPr>
        <p:txBody>
          <a:bodyPr/>
          <a:lstStyle/>
          <a:p>
            <a:pPr marL="0" indent="0">
              <a:buNone/>
            </a:pPr>
            <a:r>
              <a:rPr lang="hu-HU" u="sng" dirty="0" smtClean="0"/>
              <a:t>Alaptáblák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 smtClean="0"/>
              <a:t>Autó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 smtClean="0"/>
              <a:t>Személy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 smtClean="0"/>
              <a:t>Alkatrész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 smtClean="0"/>
              <a:t>Szerviz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 smtClean="0"/>
              <a:t>Szerviz státusz</a:t>
            </a:r>
          </a:p>
          <a:p>
            <a:pPr>
              <a:buFont typeface="Wingdings" panose="05000000000000000000" pitchFamily="2" charset="2"/>
              <a:buChar char="§"/>
            </a:pPr>
            <a:endParaRPr lang="hu-HU" dirty="0" smtClean="0"/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4594860" y="1849988"/>
            <a:ext cx="440471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u="sng" dirty="0" smtClean="0"/>
              <a:t>Audit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 smtClean="0"/>
              <a:t>Autó </a:t>
            </a:r>
            <a:r>
              <a:rPr lang="hu-HU" dirty="0" err="1"/>
              <a:t>h</a:t>
            </a:r>
            <a:r>
              <a:rPr lang="hu-HU" dirty="0" err="1" smtClean="0"/>
              <a:t>istory</a:t>
            </a:r>
            <a:endParaRPr lang="hu-H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hu-HU" dirty="0" smtClean="0"/>
              <a:t>Személy </a:t>
            </a:r>
            <a:r>
              <a:rPr lang="hu-HU" dirty="0" err="1" smtClean="0"/>
              <a:t>history</a:t>
            </a:r>
            <a:endParaRPr lang="hu-H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hu-HU" dirty="0" smtClean="0"/>
              <a:t>Alkatrész </a:t>
            </a:r>
            <a:r>
              <a:rPr lang="hu-HU" dirty="0" err="1" smtClean="0"/>
              <a:t>history</a:t>
            </a:r>
            <a:endParaRPr lang="hu-H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hu-HU" dirty="0" smtClean="0"/>
              <a:t>Szerviz </a:t>
            </a:r>
            <a:r>
              <a:rPr lang="hu-HU" dirty="0" err="1" smtClean="0"/>
              <a:t>history</a:t>
            </a:r>
            <a:endParaRPr lang="hu-H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hu-HU" dirty="0" smtClean="0"/>
              <a:t>Szerviz státusz </a:t>
            </a:r>
            <a:r>
              <a:rPr lang="hu-HU" dirty="0" err="1" smtClean="0"/>
              <a:t>history</a:t>
            </a:r>
            <a:endParaRPr lang="hu-H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hu-HU" dirty="0" smtClean="0"/>
              <a:t>Autó tulajdonos </a:t>
            </a:r>
            <a:r>
              <a:rPr lang="hu-HU" dirty="0" err="1" smtClean="0"/>
              <a:t>history</a:t>
            </a:r>
            <a:endParaRPr lang="hu-H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hu-HU" dirty="0" err="1" smtClean="0"/>
              <a:t>Error</a:t>
            </a:r>
            <a:r>
              <a:rPr lang="hu-HU" dirty="0" smtClean="0"/>
              <a:t> log</a:t>
            </a:r>
          </a:p>
          <a:p>
            <a:pPr>
              <a:buFont typeface="Wingdings" panose="05000000000000000000" pitchFamily="2" charset="2"/>
              <a:buChar char="Ø"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46378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675" y="1860621"/>
            <a:ext cx="6400799" cy="4478638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Adatbázis táblák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36673" y="1860621"/>
            <a:ext cx="754380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u-HU" dirty="0" smtClean="0"/>
              <a:t>Autó</a:t>
            </a:r>
          </a:p>
          <a:p>
            <a:pPr>
              <a:buFont typeface="Wingdings" panose="05000000000000000000" pitchFamily="2" charset="2"/>
              <a:buChar char="§"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85131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Adatbázis táblák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36673" y="1860621"/>
            <a:ext cx="754380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u-HU" dirty="0" smtClean="0"/>
              <a:t>Személy</a:t>
            </a:r>
          </a:p>
          <a:p>
            <a:pPr>
              <a:buFont typeface="Wingdings" panose="05000000000000000000" pitchFamily="2" charset="2"/>
              <a:buChar char="§"/>
            </a:pPr>
            <a:endParaRPr lang="hu-HU" dirty="0" smtClean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609" y="1860621"/>
            <a:ext cx="6308865" cy="443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4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Adatbázis táblák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36673" y="1860621"/>
            <a:ext cx="754380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u-HU" dirty="0" smtClean="0"/>
              <a:t>Alkatrész</a:t>
            </a:r>
          </a:p>
          <a:p>
            <a:pPr>
              <a:buFont typeface="Wingdings" panose="05000000000000000000" pitchFamily="2" charset="2"/>
              <a:buChar char="§"/>
            </a:pPr>
            <a:endParaRPr lang="hu-HU" dirty="0" smtClean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929" y="2370029"/>
            <a:ext cx="6295287" cy="341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Adatbázis táblák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36673" y="1860621"/>
            <a:ext cx="754380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u-HU" dirty="0" smtClean="0"/>
              <a:t>Szerviz</a:t>
            </a:r>
          </a:p>
          <a:p>
            <a:pPr>
              <a:buFont typeface="Wingdings" panose="05000000000000000000" pitchFamily="2" charset="2"/>
              <a:buChar char="§"/>
            </a:pPr>
            <a:endParaRPr lang="hu-HU" dirty="0" smtClean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50" y="2169388"/>
            <a:ext cx="6570445" cy="406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2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Adatbázis táblák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36673" y="1860621"/>
            <a:ext cx="754380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u-HU" dirty="0" smtClean="0"/>
              <a:t>Szerviz állapotok: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 smtClean="0"/>
              <a:t>0 </a:t>
            </a:r>
            <a:r>
              <a:rPr lang="hu-HU" dirty="0" smtClean="0">
                <a:sym typeface="Wingdings" panose="05000000000000000000" pitchFamily="2" charset="2"/>
              </a:rPr>
              <a:t> Jelenleg nincs a garázsban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 smtClean="0">
                <a:sym typeface="Wingdings" panose="05000000000000000000" pitchFamily="2" charset="2"/>
              </a:rPr>
              <a:t>1  Szervizre várakozik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 smtClean="0">
                <a:sym typeface="Wingdings" panose="05000000000000000000" pitchFamily="2" charset="2"/>
              </a:rPr>
              <a:t>2  Szervizelés folyamatban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 smtClean="0">
                <a:sym typeface="Wingdings" panose="05000000000000000000" pitchFamily="2" charset="2"/>
              </a:rPr>
              <a:t>3  Szerviz kész, fizetésre vár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 smtClean="0">
                <a:sym typeface="Wingdings" panose="05000000000000000000" pitchFamily="2" charset="2"/>
              </a:rPr>
              <a:t>4  Kifizetve</a:t>
            </a:r>
            <a:endParaRPr lang="hu-HU" dirty="0" smtClean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319" y="3824151"/>
            <a:ext cx="6092436" cy="232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3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187</TotalTime>
  <Words>214</Words>
  <Application>Microsoft Office PowerPoint</Application>
  <PresentationFormat>Diavetítés a képernyőre (4:3 oldalarány)</PresentationFormat>
  <Paragraphs>76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Retrospektív</vt:lpstr>
      <vt:lpstr>Autószerviz adatbázis</vt:lpstr>
      <vt:lpstr>Az elképzelés - Funkciók</vt:lpstr>
      <vt:lpstr>Az elképzelés - Funkciók</vt:lpstr>
      <vt:lpstr>Adatbázis táblák</vt:lpstr>
      <vt:lpstr>Adatbázis táblák</vt:lpstr>
      <vt:lpstr>Adatbázis táblák</vt:lpstr>
      <vt:lpstr>Adatbázis táblák</vt:lpstr>
      <vt:lpstr>Adatbázis táblák</vt:lpstr>
      <vt:lpstr>Adatbázis táblák</vt:lpstr>
      <vt:lpstr> </vt:lpstr>
      <vt:lpstr>Packages  functions, procedures</vt:lpstr>
      <vt:lpstr>Tesztelés</vt:lpstr>
      <vt:lpstr>Tesztelés</vt:lpstr>
      <vt:lpstr>Tesztelés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Autószerviz adatbázis</dc:title>
  <dc:creator>Windows-felhasználó</dc:creator>
  <cp:lastModifiedBy>Windows-felhasználó</cp:lastModifiedBy>
  <cp:revision>23</cp:revision>
  <dcterms:created xsi:type="dcterms:W3CDTF">2020-01-05T18:13:31Z</dcterms:created>
  <dcterms:modified xsi:type="dcterms:W3CDTF">2020-01-06T00:45:05Z</dcterms:modified>
</cp:coreProperties>
</file>