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2" r:id="rId5"/>
    <p:sldId id="304" r:id="rId6"/>
    <p:sldId id="282" r:id="rId7"/>
    <p:sldId id="314" r:id="rId8"/>
    <p:sldId id="307" r:id="rId9"/>
    <p:sldId id="281" r:id="rId10"/>
    <p:sldId id="318" r:id="rId11"/>
    <p:sldId id="322" r:id="rId12"/>
    <p:sldId id="297" r:id="rId13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5388" autoAdjust="0"/>
  </p:normalViewPr>
  <p:slideViewPr>
    <p:cSldViewPr snapToGrid="0" snapToObjects="1">
      <p:cViewPr>
        <p:scale>
          <a:sx n="75" d="100"/>
          <a:sy n="75" d="100"/>
        </p:scale>
        <p:origin x="1505" y="571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33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F16EF179-AC8C-44A3-9ED6-6152B0CF8E1F}" type="datetimeyyyy">
              <a:rPr lang="ru-RU" smtClean="0"/>
              <a:t>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20BD0AB-C59E-4A46-83D3-F07787446B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Изображение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Текст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ru-RU" sz="1800"/>
            </a:lvl1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  <a:lvl5pPr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9" name="Полилиния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7" name="Номер слайда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3" name="Графический объект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Графический объект 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Изображение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4" name="Объект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ru-RU" sz="28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Полилиния: Фигура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15" name="Полилиния: фигура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Изображение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36" name="Полилиния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Полилиния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Текст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</p:txBody>
      </p:sp>
      <p:sp>
        <p:nvSpPr>
          <p:cNvPr id="52" name="Рисунок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Изображение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Номер слайда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Изображение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Объект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25" name="Объект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ru-RU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ru-RU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ru-RU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indent="-283464">
              <a:spcBef>
                <a:spcPts val="1000"/>
              </a:spcBef>
              <a:defRPr lang="ru-RU" sz="1800"/>
            </a:lvl2pPr>
            <a:lvl3pPr indent="-283464">
              <a:spcBef>
                <a:spcPts val="1000"/>
              </a:spcBef>
              <a:defRPr lang="ru-RU" sz="1800"/>
            </a:lvl3pPr>
            <a:lvl4pPr indent="-283464">
              <a:spcBef>
                <a:spcPts val="1000"/>
              </a:spcBef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Полилиния: Фигура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21" name="Полилиния: Фигура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Полилиния: фигура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3" name="Изображение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44" name="Номер слайда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0" name="Объект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ru-RU" sz="1200">
                <a:solidFill>
                  <a:schemeClr val="accent6"/>
                </a:solidFill>
                <a:latin typeface="+mn-lt"/>
                <a:cs typeface="+mn-cs" panose="020B0604020202020204" pitchFamily="34" charset="0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en-US" dirty="0" err="1"/>
              <a:t>Careerconnect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576217"/>
            <a:ext cx="6583680" cy="153135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Задача проекта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B5D6F26-DE3F-48A9-914B-F5C7EFE88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1570962"/>
            <a:ext cx="6309142" cy="4199523"/>
          </a:xfrm>
        </p:spPr>
      </p:pic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84" y="2353323"/>
            <a:ext cx="4479982" cy="74337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Регистрация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2CD6628-3AD4-48D6-9170-AEEDD56E9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84" y="3264763"/>
            <a:ext cx="4886821" cy="3138256"/>
          </a:xfrm>
          <a:prstGeom prst="rect">
            <a:avLst/>
          </a:prstGeom>
        </p:spPr>
      </p:pic>
      <p:cxnSp>
        <p:nvCxnSpPr>
          <p:cNvPr id="19" name="Соединитель: изогнутый 18">
            <a:extLst>
              <a:ext uri="{FF2B5EF4-FFF2-40B4-BE49-F238E27FC236}">
                <a16:creationId xmlns:a16="http://schemas.microsoft.com/office/drawing/2014/main" id="{54158FBB-A9D6-41B0-BFB0-640FEA231A92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 flipV="1">
            <a:off x="5616605" y="2185252"/>
            <a:ext cx="1365631" cy="264863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2076C7EF-0B02-4697-B3E6-306AD5AE66BD}"/>
              </a:ext>
            </a:extLst>
          </p:cNvPr>
          <p:cNvSpPr txBox="1">
            <a:spLocks/>
          </p:cNvSpPr>
          <p:nvPr/>
        </p:nvSpPr>
        <p:spPr>
          <a:xfrm>
            <a:off x="6982236" y="3795572"/>
            <a:ext cx="4479982" cy="743371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dirty="0"/>
              <a:t>авторизация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95A92A64-9D82-46F7-A37C-EF28139B6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236" y="616124"/>
            <a:ext cx="4886820" cy="3138256"/>
          </a:xfrm>
          <a:prstGeom prst="rect">
            <a:avLst/>
          </a:prstGeom>
        </p:spPr>
      </p:pic>
      <p:cxnSp>
        <p:nvCxnSpPr>
          <p:cNvPr id="34" name="Соединитель: изогнутый 33">
            <a:extLst>
              <a:ext uri="{FF2B5EF4-FFF2-40B4-BE49-F238E27FC236}">
                <a16:creationId xmlns:a16="http://schemas.microsoft.com/office/drawing/2014/main" id="{B15AC2F7-41AB-45D0-92CD-BC0712D9DBB6}"/>
              </a:ext>
            </a:extLst>
          </p:cNvPr>
          <p:cNvCxnSpPr>
            <a:stCxn id="31" idx="3"/>
          </p:cNvCxnSpPr>
          <p:nvPr/>
        </p:nvCxnSpPr>
        <p:spPr>
          <a:xfrm flipH="1">
            <a:off x="8140823" y="2185252"/>
            <a:ext cx="3728233" cy="4672748"/>
          </a:xfrm>
          <a:prstGeom prst="curvedConnector4">
            <a:avLst>
              <a:gd name="adj1" fmla="val -6132"/>
              <a:gd name="adj2" fmla="val 667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217" y="-602832"/>
            <a:ext cx="5885180" cy="252021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резюме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76E971-113E-4261-AE94-02E300D6B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728" y="2220577"/>
            <a:ext cx="6013106" cy="3899123"/>
          </a:xfrm>
          <a:prstGeom prst="rect">
            <a:avLst/>
          </a:prstGeom>
        </p:spPr>
      </p:pic>
      <p:cxnSp>
        <p:nvCxnSpPr>
          <p:cNvPr id="30" name="Соединитель: изогнутый 29">
            <a:extLst>
              <a:ext uri="{FF2B5EF4-FFF2-40B4-BE49-F238E27FC236}">
                <a16:creationId xmlns:a16="http://schemas.microsoft.com/office/drawing/2014/main" id="{F602CF37-CD39-432E-AA8B-B6AC6537E29F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6597779" y="640507"/>
            <a:ext cx="2220573" cy="9395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260" y="1503945"/>
            <a:ext cx="5723586" cy="109328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Поиск вакансии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6834FF-53FD-4AE5-B134-E9DBAD62C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22" y="779905"/>
            <a:ext cx="4856044" cy="31450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714C7D1-8EFF-47C1-BCEE-5C374F435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135" y="2993861"/>
            <a:ext cx="4803892" cy="3145048"/>
          </a:xfrm>
          <a:prstGeom prst="rect">
            <a:avLst/>
          </a:prstGeom>
        </p:spPr>
      </p:pic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id="{B6FE16AC-61F2-48D7-836F-7368F6B901A3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561273" y="2505522"/>
            <a:ext cx="641434" cy="348029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80" y="715901"/>
            <a:ext cx="5259554" cy="68274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рекрутер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2BED4C7-DE7E-474C-BC53-40C190CA5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5940" y="684114"/>
            <a:ext cx="5032580" cy="3263314"/>
          </a:xfrm>
        </p:spPr>
      </p:pic>
      <p:cxnSp>
        <p:nvCxnSpPr>
          <p:cNvPr id="14" name="Соединитель: изогнутый 13">
            <a:extLst>
              <a:ext uri="{FF2B5EF4-FFF2-40B4-BE49-F238E27FC236}">
                <a16:creationId xmlns:a16="http://schemas.microsoft.com/office/drawing/2014/main" id="{39CF48DD-3D6B-47A6-95EE-C7EF6D2D34DC}"/>
              </a:ext>
            </a:extLst>
          </p:cNvPr>
          <p:cNvCxnSpPr>
            <a:cxnSpLocks/>
            <a:stCxn id="21" idx="0"/>
            <a:endCxn id="10" idx="1"/>
          </p:cNvCxnSpPr>
          <p:nvPr/>
        </p:nvCxnSpPr>
        <p:spPr>
          <a:xfrm rot="5400000" flipH="1" flipV="1">
            <a:off x="4393094" y="1202448"/>
            <a:ext cx="889522" cy="311616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5E396C0-782F-412E-AE9B-2C2DBA79D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80" y="3205293"/>
            <a:ext cx="5032581" cy="326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31" y="0"/>
            <a:ext cx="3715473" cy="101278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Отклики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01909BF-02D8-4879-BE16-B0667D3CA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31" y="1049358"/>
            <a:ext cx="5136862" cy="417986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431CA56-9C2E-412F-BBE2-2E7557636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121" y="2136452"/>
            <a:ext cx="5176107" cy="4179869"/>
          </a:xfrm>
          <a:prstGeom prst="rect">
            <a:avLst/>
          </a:prstGeom>
        </p:spPr>
      </p:pic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83441BEC-E561-44C2-B393-C41A39C466B1}"/>
              </a:ext>
            </a:extLst>
          </p:cNvPr>
          <p:cNvSpPr txBox="1">
            <a:spLocks/>
          </p:cNvSpPr>
          <p:nvPr/>
        </p:nvSpPr>
        <p:spPr>
          <a:xfrm>
            <a:off x="6528120" y="1049358"/>
            <a:ext cx="3715473" cy="1012782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/>
              <a:t>Офферы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46" y="4248991"/>
            <a:ext cx="5303844" cy="101278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администратор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9938A5-17CE-46FF-BB30-9D284BD8A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47" y="600074"/>
            <a:ext cx="5420951" cy="35320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EFB637A-BFA4-4AF4-9F9A-A0F5C1334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903" y="3192803"/>
            <a:ext cx="5420951" cy="354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08" y="713779"/>
            <a:ext cx="6898510" cy="272770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9_TF78438558_Win32" id="{20174D6F-D900-4129-ACAC-D46CF5FD4DB7}" vid="{268851D2-D7B5-4873-88EC-188753A90A6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{0131308A-E639-4D19-9545-B102DD38CD29}tf78438558_win32</Template>
  <TotalTime>73</TotalTime>
  <Words>15</Words>
  <Application>Microsoft Office PowerPoint</Application>
  <PresentationFormat>Широкоэкранный</PresentationFormat>
  <Paragraphs>11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Times new Roman</vt:lpstr>
      <vt:lpstr>Пользовательская</vt:lpstr>
      <vt:lpstr>Careerconnect</vt:lpstr>
      <vt:lpstr>Задача проекта</vt:lpstr>
      <vt:lpstr>Регистрация</vt:lpstr>
      <vt:lpstr>резюме</vt:lpstr>
      <vt:lpstr>Поиск вакансии</vt:lpstr>
      <vt:lpstr>рекрутер</vt:lpstr>
      <vt:lpstr>Отклики</vt:lpstr>
      <vt:lpstr>администратор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Careerconnect</dc:title>
  <dc:subject/>
  <dc:creator>isman marlenov</dc:creator>
  <cp:lastModifiedBy>isman marlenov</cp:lastModifiedBy>
  <cp:revision>6</cp:revision>
  <dcterms:created xsi:type="dcterms:W3CDTF">2024-05-14T08:13:55Z</dcterms:created>
  <dcterms:modified xsi:type="dcterms:W3CDTF">2024-05-14T09:27:11Z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