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EA84-C8CB-44BB-A1D2-55A244B13F2D}" type="datetimeFigureOut">
              <a:rPr lang="hu-HU" smtClean="0"/>
              <a:t>2019. 02. 19.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66FE-E011-4A50-85B6-C233B22A04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325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EA84-C8CB-44BB-A1D2-55A244B13F2D}" type="datetimeFigureOut">
              <a:rPr lang="hu-HU" smtClean="0"/>
              <a:t>2019. 02. 19.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66FE-E011-4A50-85B6-C233B22A04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649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EA84-C8CB-44BB-A1D2-55A244B13F2D}" type="datetimeFigureOut">
              <a:rPr lang="hu-HU" smtClean="0"/>
              <a:t>2019. 02. 19.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66FE-E011-4A50-85B6-C233B22A04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9769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EA84-C8CB-44BB-A1D2-55A244B13F2D}" type="datetimeFigureOut">
              <a:rPr lang="hu-HU" smtClean="0"/>
              <a:t>2019. 02. 19.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66FE-E011-4A50-85B6-C233B22A04B6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579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EA84-C8CB-44BB-A1D2-55A244B13F2D}" type="datetimeFigureOut">
              <a:rPr lang="hu-HU" smtClean="0"/>
              <a:t>2019. 02. 19.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66FE-E011-4A50-85B6-C233B22A04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6812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EA84-C8CB-44BB-A1D2-55A244B13F2D}" type="datetimeFigureOut">
              <a:rPr lang="hu-HU" smtClean="0"/>
              <a:t>2019. 02. 19.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66FE-E011-4A50-85B6-C233B22A04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3527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EA84-C8CB-44BB-A1D2-55A244B13F2D}" type="datetimeFigureOut">
              <a:rPr lang="hu-HU" smtClean="0"/>
              <a:t>2019. 02. 19.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66FE-E011-4A50-85B6-C233B22A04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1765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EA84-C8CB-44BB-A1D2-55A244B13F2D}" type="datetimeFigureOut">
              <a:rPr lang="hu-HU" smtClean="0"/>
              <a:t>2019. 02. 19.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66FE-E011-4A50-85B6-C233B22A04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2816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EA84-C8CB-44BB-A1D2-55A244B13F2D}" type="datetimeFigureOut">
              <a:rPr lang="hu-HU" smtClean="0"/>
              <a:t>2019. 02. 19.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66FE-E011-4A50-85B6-C233B22A04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634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EA84-C8CB-44BB-A1D2-55A244B13F2D}" type="datetimeFigureOut">
              <a:rPr lang="hu-HU" smtClean="0"/>
              <a:t>2019. 02. 19.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66FE-E011-4A50-85B6-C233B22A04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242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EA84-C8CB-44BB-A1D2-55A244B13F2D}" type="datetimeFigureOut">
              <a:rPr lang="hu-HU" smtClean="0"/>
              <a:t>2019. 02. 19.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66FE-E011-4A50-85B6-C233B22A04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494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EA84-C8CB-44BB-A1D2-55A244B13F2D}" type="datetimeFigureOut">
              <a:rPr lang="hu-HU" smtClean="0"/>
              <a:t>2019. 02. 19.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66FE-E011-4A50-85B6-C233B22A04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993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EA84-C8CB-44BB-A1D2-55A244B13F2D}" type="datetimeFigureOut">
              <a:rPr lang="hu-HU" smtClean="0"/>
              <a:t>2019. 02. 19.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66FE-E011-4A50-85B6-C233B22A04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972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EA84-C8CB-44BB-A1D2-55A244B13F2D}" type="datetimeFigureOut">
              <a:rPr lang="hu-HU" smtClean="0"/>
              <a:t>2019. 02. 19.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66FE-E011-4A50-85B6-C233B22A04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596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EA84-C8CB-44BB-A1D2-55A244B13F2D}" type="datetimeFigureOut">
              <a:rPr lang="hu-HU" smtClean="0"/>
              <a:t>2019. 02. 19.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66FE-E011-4A50-85B6-C233B22A04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559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EA84-C8CB-44BB-A1D2-55A244B13F2D}" type="datetimeFigureOut">
              <a:rPr lang="hu-HU" smtClean="0"/>
              <a:t>2019. 02. 19.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66FE-E011-4A50-85B6-C233B22A04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98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CEA84-C8CB-44BB-A1D2-55A244B13F2D}" type="datetimeFigureOut">
              <a:rPr lang="hu-HU" smtClean="0"/>
              <a:t>2019. 02. 19.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66FE-E011-4A50-85B6-C233B22A04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820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9CEA84-C8CB-44BB-A1D2-55A244B13F2D}" type="datetimeFigureOut">
              <a:rPr lang="hu-HU" smtClean="0"/>
              <a:t>2019. 02. 19.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166FE-E011-4A50-85B6-C233B22A04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8972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539171" cy="3329581"/>
          </a:xfrm>
        </p:spPr>
        <p:txBody>
          <a:bodyPr/>
          <a:lstStyle/>
          <a:p>
            <a:r>
              <a:rPr lang="hu-HU" dirty="0" smtClean="0"/>
              <a:t>Egyszerű adattípusok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(</a:t>
            </a:r>
            <a:r>
              <a:rPr lang="hu-HU" dirty="0" err="1"/>
              <a:t>boolean</a:t>
            </a:r>
            <a:r>
              <a:rPr lang="hu-HU" dirty="0"/>
              <a:t>, </a:t>
            </a:r>
            <a:r>
              <a:rPr lang="hu-HU" dirty="0" err="1"/>
              <a:t>string</a:t>
            </a:r>
            <a:r>
              <a:rPr lang="hu-HU" dirty="0"/>
              <a:t>, </a:t>
            </a:r>
            <a:r>
              <a:rPr lang="hu-HU" dirty="0" err="1"/>
              <a:t>number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503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Logikai adattípus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757646" y="1733006"/>
            <a:ext cx="10328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A legegyszerűbb és a legalapvetőbb adattípus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Csak igaz és hamis értékeket tartalmaz(</a:t>
            </a:r>
            <a:r>
              <a:rPr lang="hu-HU" dirty="0" err="1" smtClean="0"/>
              <a:t>true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false</a:t>
            </a:r>
            <a:r>
              <a:rPr lang="hu-HU" dirty="0" smtClean="0"/>
              <a:t>) és teljes mértékben úgy működik, mint a C# </a:t>
            </a:r>
            <a:r>
              <a:rPr lang="hu-HU" dirty="0" err="1" smtClean="0"/>
              <a:t>bool</a:t>
            </a:r>
            <a:r>
              <a:rPr lang="hu-HU" dirty="0" smtClean="0"/>
              <a:t>  adattípus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err="1" smtClean="0"/>
              <a:t>Javascriptben</a:t>
            </a:r>
            <a:r>
              <a:rPr lang="hu-HU" dirty="0" smtClean="0"/>
              <a:t> és </a:t>
            </a:r>
            <a:r>
              <a:rPr lang="hu-HU" dirty="0" err="1" smtClean="0"/>
              <a:t>typescriptben</a:t>
            </a:r>
            <a:r>
              <a:rPr lang="hu-HU" dirty="0" smtClean="0"/>
              <a:t> is egyaránt </a:t>
            </a:r>
            <a:r>
              <a:rPr lang="hu-HU" dirty="0" err="1" smtClean="0"/>
              <a:t>boolean</a:t>
            </a:r>
            <a:r>
              <a:rPr lang="hu-HU" dirty="0" smtClean="0"/>
              <a:t>-ként használjuk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Itt egy példa a deklarálásáról: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631" y="4021888"/>
            <a:ext cx="8461275" cy="9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String</a:t>
            </a:r>
            <a:r>
              <a:rPr lang="hu-HU" dirty="0"/>
              <a:t> </a:t>
            </a:r>
            <a:r>
              <a:rPr lang="hu-HU" dirty="0" smtClean="0"/>
              <a:t>adattípus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992777" y="1611086"/>
            <a:ext cx="1003227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Teljesen ugyanúgy működik mint a C# vagy a </a:t>
            </a:r>
            <a:r>
              <a:rPr lang="hu-HU" dirty="0" err="1" smtClean="0"/>
              <a:t>Javascript</a:t>
            </a:r>
            <a:r>
              <a:rPr lang="hu-HU" dirty="0" smtClean="0"/>
              <a:t> változata és ugyanúgy is hívják meg: </a:t>
            </a:r>
            <a:r>
              <a:rPr lang="hu-HU" dirty="0" err="1" smtClean="0"/>
              <a:t>string</a:t>
            </a:r>
            <a:endParaRPr lang="hu-HU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Szöveges adatokat tárolunk benne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Csakúgy mint a többi nyelv kettős aposztrófok közé(”) vagy egyes aposztrófok közé (’) kell írni az adattípushoz csatolandó szöveget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Itt egy példa a deklarálásáról: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470" y="4362553"/>
            <a:ext cx="8511364" cy="138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Number</a:t>
            </a:r>
            <a:r>
              <a:rPr lang="hu-HU" dirty="0" smtClean="0"/>
              <a:t> adattípus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740228" y="1733006"/>
            <a:ext cx="97013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Különböző számrendszerekből való számok és a „</a:t>
            </a:r>
            <a:r>
              <a:rPr lang="hu-HU" dirty="0" err="1" smtClean="0"/>
              <a:t>float</a:t>
            </a:r>
            <a:r>
              <a:rPr lang="hu-HU" dirty="0" smtClean="0"/>
              <a:t>” értékű számok tárolására használjuk a </a:t>
            </a:r>
            <a:r>
              <a:rPr lang="hu-HU" dirty="0" err="1" smtClean="0"/>
              <a:t>Number</a:t>
            </a:r>
            <a:r>
              <a:rPr lang="hu-HU" dirty="0" smtClean="0"/>
              <a:t>-t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Ilyenek lehetnek például: </a:t>
            </a:r>
            <a:r>
              <a:rPr lang="hu-HU" dirty="0" err="1" smtClean="0"/>
              <a:t>bineáris</a:t>
            </a:r>
            <a:r>
              <a:rPr lang="hu-HU" dirty="0" smtClean="0"/>
              <a:t>, hexadecimális, lineáris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smtClean="0"/>
              <a:t>Itt egy példa a deklarálásáról:</a:t>
            </a:r>
            <a:endParaRPr lang="hu-HU" dirty="0" smtClean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478" y="3470093"/>
            <a:ext cx="8024356" cy="26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7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Egyéb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862148" y="1497874"/>
            <a:ext cx="1075508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dirty="0" smtClean="0"/>
              <a:t>És még pár szót érdemes ejteni a többi adattípusról is amivel a </a:t>
            </a:r>
            <a:r>
              <a:rPr lang="hu-HU" dirty="0" err="1" smtClean="0"/>
              <a:t>typescript</a:t>
            </a:r>
            <a:r>
              <a:rPr lang="hu-HU" dirty="0" smtClean="0"/>
              <a:t> rendelkezik: </a:t>
            </a:r>
          </a:p>
          <a:p>
            <a:pPr>
              <a:spcAft>
                <a:spcPts val="1200"/>
              </a:spcAft>
            </a:pPr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 err="1" smtClean="0"/>
              <a:t>Array</a:t>
            </a:r>
            <a:endParaRPr lang="hu-HU" dirty="0" smtClean="0"/>
          </a:p>
          <a:p>
            <a:pPr>
              <a:spcAft>
                <a:spcPts val="1200"/>
              </a:spcAft>
            </a:pPr>
            <a:r>
              <a:rPr lang="hu-HU" dirty="0"/>
              <a:t>	</a:t>
            </a:r>
            <a:r>
              <a:rPr lang="hu-HU" dirty="0" smtClean="0"/>
              <a:t>	</a:t>
            </a:r>
            <a:r>
              <a:rPr lang="hu-HU" dirty="0" err="1"/>
              <a:t>Tuple</a:t>
            </a:r>
            <a:endParaRPr lang="hu-HU" dirty="0"/>
          </a:p>
          <a:p>
            <a:pPr>
              <a:spcAft>
                <a:spcPts val="1200"/>
              </a:spcAft>
            </a:pPr>
            <a:r>
              <a:rPr lang="hu-HU" dirty="0" smtClean="0"/>
              <a:t>		</a:t>
            </a:r>
            <a:r>
              <a:rPr lang="hu-HU" dirty="0" err="1"/>
              <a:t>Enum</a:t>
            </a:r>
            <a:endParaRPr lang="hu-HU" dirty="0"/>
          </a:p>
          <a:p>
            <a:pPr>
              <a:spcAft>
                <a:spcPts val="1200"/>
              </a:spcAft>
            </a:pPr>
            <a:r>
              <a:rPr lang="hu-HU" dirty="0" smtClean="0"/>
              <a:t>		</a:t>
            </a:r>
            <a:r>
              <a:rPr lang="hu-HU" dirty="0" err="1"/>
              <a:t>Any</a:t>
            </a:r>
            <a:endParaRPr lang="hu-HU" dirty="0"/>
          </a:p>
          <a:p>
            <a:pPr>
              <a:spcAft>
                <a:spcPts val="1200"/>
              </a:spcAft>
            </a:pPr>
            <a:r>
              <a:rPr lang="hu-HU" dirty="0" smtClean="0"/>
              <a:t>Etc.</a:t>
            </a:r>
          </a:p>
          <a:p>
            <a:pPr>
              <a:spcAft>
                <a:spcPts val="1200"/>
              </a:spcAft>
            </a:pPr>
            <a:r>
              <a:rPr lang="hu-HU" dirty="0"/>
              <a:t>	</a:t>
            </a:r>
            <a:r>
              <a:rPr lang="hu-HU" dirty="0" smtClean="0"/>
              <a:t>	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19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87277" y="2621151"/>
            <a:ext cx="6112883" cy="1400530"/>
          </a:xfrm>
        </p:spPr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940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153</Words>
  <Application>Microsoft Office PowerPoint</Application>
  <PresentationFormat>Szélesvásznú</PresentationFormat>
  <Paragraphs>25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Egyszerű adattípusok</vt:lpstr>
      <vt:lpstr>Logikai adattípus</vt:lpstr>
      <vt:lpstr>String adattípus</vt:lpstr>
      <vt:lpstr>Number adattípus</vt:lpstr>
      <vt:lpstr>Egyéb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Egyszerű adattípusok</dc:title>
  <dc:creator>Balázs Németh</dc:creator>
  <cp:lastModifiedBy>Balázs Németh</cp:lastModifiedBy>
  <cp:revision>4</cp:revision>
  <dcterms:created xsi:type="dcterms:W3CDTF">2019-02-19T18:22:47Z</dcterms:created>
  <dcterms:modified xsi:type="dcterms:W3CDTF">2019-02-19T18:48:06Z</dcterms:modified>
</cp:coreProperties>
</file>