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094E-E26A-4636-AAF1-7A89133ADE37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6B09-EC82-40C9-BDA5-75EC0B30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27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094E-E26A-4636-AAF1-7A89133ADE37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6B09-EC82-40C9-BDA5-75EC0B30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5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094E-E26A-4636-AAF1-7A89133ADE37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6B09-EC82-40C9-BDA5-75EC0B30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014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094E-E26A-4636-AAF1-7A89133ADE37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6B09-EC82-40C9-BDA5-75EC0B30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9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094E-E26A-4636-AAF1-7A89133ADE37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6B09-EC82-40C9-BDA5-75EC0B30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800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094E-E26A-4636-AAF1-7A89133ADE37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6B09-EC82-40C9-BDA5-75EC0B30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617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094E-E26A-4636-AAF1-7A89133ADE37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6B09-EC82-40C9-BDA5-75EC0B30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164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094E-E26A-4636-AAF1-7A89133ADE37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6B09-EC82-40C9-BDA5-75EC0B30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59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094E-E26A-4636-AAF1-7A89133ADE37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6B09-EC82-40C9-BDA5-75EC0B30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30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094E-E26A-4636-AAF1-7A89133ADE37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6856B09-EC82-40C9-BDA5-75EC0B30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63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094E-E26A-4636-AAF1-7A89133ADE37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6B09-EC82-40C9-BDA5-75EC0B30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81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094E-E26A-4636-AAF1-7A89133ADE37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6B09-EC82-40C9-BDA5-75EC0B30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361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094E-E26A-4636-AAF1-7A89133ADE37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6B09-EC82-40C9-BDA5-75EC0B30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052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094E-E26A-4636-AAF1-7A89133ADE37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6B09-EC82-40C9-BDA5-75EC0B30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64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094E-E26A-4636-AAF1-7A89133ADE37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6B09-EC82-40C9-BDA5-75EC0B30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8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094E-E26A-4636-AAF1-7A89133ADE37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6B09-EC82-40C9-BDA5-75EC0B30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234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094E-E26A-4636-AAF1-7A89133ADE37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6B09-EC82-40C9-BDA5-75EC0B30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48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30094E-E26A-4636-AAF1-7A89133ADE37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856B09-EC82-40C9-BDA5-75EC0B300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28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LTTaskManager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26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68061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Многие задачи, возникающие сегодня требуют системного и организованного подхода для их выполнения.</a:t>
            </a:r>
          </a:p>
          <a:p>
            <a:r>
              <a:rPr lang="ru-RU" dirty="0" smtClean="0"/>
              <a:t>Для более эффективного достижения поставленных целей и выполнения задач используются специальные программы, помогающие в отслеживании прогресса и в распределении задач между членами команды.</a:t>
            </a:r>
          </a:p>
          <a:p>
            <a:r>
              <a:rPr lang="ru-RU" dirty="0" smtClean="0"/>
              <a:t>Однако ни один из подобных сервисов не предоставляет в добавление к этому функционал, позволяющий не только отслеживать текущие и будущие задачи, но и проводить анализ, а также помогать в поиске возможных способов решения поставленной задачи или достижении поставленной цели.</a:t>
            </a:r>
          </a:p>
        </p:txBody>
      </p:sp>
    </p:spTree>
    <p:extLst>
      <p:ext uri="{BB962C8B-B14F-4D97-AF65-F5344CB8AC3E}">
        <p14:creationId xmlns:p14="http://schemas.microsoft.com/office/powerpoint/2010/main" val="21580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4888"/>
          </a:xfrm>
        </p:spPr>
        <p:txBody>
          <a:bodyPr/>
          <a:lstStyle/>
          <a:p>
            <a:r>
              <a:rPr lang="en-US" dirty="0" err="1" smtClean="0"/>
              <a:t>LTTask</a:t>
            </a:r>
            <a:r>
              <a:rPr lang="en-US" dirty="0" smtClean="0"/>
              <a:t> Manager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055" y="1690689"/>
            <a:ext cx="5486399" cy="3927596"/>
          </a:xfrm>
        </p:spPr>
        <p:txBody>
          <a:bodyPr>
            <a:normAutofit/>
          </a:bodyPr>
          <a:lstStyle/>
          <a:p>
            <a:r>
              <a:rPr lang="en-US" dirty="0" err="1" smtClean="0"/>
              <a:t>LTTask</a:t>
            </a:r>
            <a:r>
              <a:rPr lang="en-US" dirty="0" smtClean="0"/>
              <a:t> Manager</a:t>
            </a:r>
            <a:r>
              <a:rPr lang="ru-RU" dirty="0" smtClean="0"/>
              <a:t> – это программа, позволяющая управлять задачами, отслеживать прогресс в выполнении поставленных целей, а также анализировать эффективность и искать возможные способы решения задач и достижения целей на основе «собственного» опыта и опыта других пользователей.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2" r="19104"/>
          <a:stretch/>
        </p:blipFill>
        <p:spPr>
          <a:xfrm>
            <a:off x="6796454" y="1690689"/>
            <a:ext cx="4903242" cy="392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34547"/>
          </a:xfrm>
        </p:spPr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err="1" smtClean="0"/>
              <a:t>LTTask</a:t>
            </a:r>
            <a:r>
              <a:rPr lang="en-US" dirty="0" smtClean="0"/>
              <a:t> Manager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629691"/>
            <a:ext cx="5958985" cy="4550385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Наличие диаграмм Ганта;</a:t>
            </a:r>
          </a:p>
          <a:p>
            <a:r>
              <a:rPr lang="ru-RU" dirty="0" smtClean="0"/>
              <a:t>Визуализация в виде дерева целей;</a:t>
            </a:r>
          </a:p>
          <a:p>
            <a:r>
              <a:rPr lang="ru-RU" dirty="0" smtClean="0"/>
              <a:t>Возможность поиска решений в «Базе знаний»;</a:t>
            </a:r>
          </a:p>
          <a:p>
            <a:r>
              <a:rPr lang="ru-RU" dirty="0" smtClean="0"/>
              <a:t>Возможность созданий команд и распределения задач, а также отслеживание общего прогресса;</a:t>
            </a:r>
          </a:p>
          <a:p>
            <a:r>
              <a:rPr lang="ru-RU" dirty="0" smtClean="0"/>
              <a:t>Надежное шифрование всех данных пользователей;</a:t>
            </a:r>
          </a:p>
          <a:p>
            <a:r>
              <a:rPr lang="ru-RU" dirty="0" smtClean="0"/>
              <a:t>Возможность тегирования любой информации и поиска по тегам;</a:t>
            </a:r>
          </a:p>
          <a:p>
            <a:r>
              <a:rPr lang="ru-RU" dirty="0" smtClean="0"/>
              <a:t>Возможность совмещения с системами управления проектами (типа </a:t>
            </a:r>
            <a:r>
              <a:rPr lang="en-US" dirty="0" err="1" smtClean="0"/>
              <a:t>YouTrack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296" y="1623461"/>
            <a:ext cx="4556615" cy="455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r>
              <a:rPr lang="ru-RU" dirty="0" smtClean="0"/>
              <a:t>Менеджеры;</a:t>
            </a:r>
          </a:p>
          <a:p>
            <a:r>
              <a:rPr lang="ru-RU" dirty="0" smtClean="0"/>
              <a:t>Команды разработчиков;</a:t>
            </a:r>
          </a:p>
          <a:p>
            <a:r>
              <a:rPr lang="ru-RU" dirty="0" smtClean="0"/>
              <a:t>Индивидуальные предприниматели;</a:t>
            </a:r>
          </a:p>
          <a:p>
            <a:r>
              <a:rPr lang="ru-RU" dirty="0" smtClean="0"/>
              <a:t>Ученые, исследователи;</a:t>
            </a:r>
          </a:p>
          <a:p>
            <a:r>
              <a:rPr lang="ru-RU" dirty="0" smtClean="0"/>
              <a:t>Люди, желающие грамотно распоряжаться своим временем и эффективнее достигать поставленных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351558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Разработчик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06870"/>
            <a:ext cx="10018713" cy="2171700"/>
          </a:xfrm>
        </p:spPr>
        <p:txBody>
          <a:bodyPr/>
          <a:lstStyle/>
          <a:p>
            <a:r>
              <a:rPr lang="ru-RU" dirty="0" smtClean="0"/>
              <a:t>Егоров Александр Андреевич – разработчик, тестировщик, менеджер.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8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92" y="2818178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2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</TotalTime>
  <Words>228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LTTaskManager</vt:lpstr>
      <vt:lpstr>Задача</vt:lpstr>
      <vt:lpstr>LTTask Manager</vt:lpstr>
      <vt:lpstr>Особенности LTTask Manager </vt:lpstr>
      <vt:lpstr>Целевая аудитория</vt:lpstr>
      <vt:lpstr>Разработчик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LTTaskManager</dc:title>
  <dc:creator>Aleksandr Egorov</dc:creator>
  <cp:lastModifiedBy>Aleksandr Egorov</cp:lastModifiedBy>
  <cp:revision>10</cp:revision>
  <dcterms:created xsi:type="dcterms:W3CDTF">2019-11-13T06:19:10Z</dcterms:created>
  <dcterms:modified xsi:type="dcterms:W3CDTF">2019-11-13T07:10:06Z</dcterms:modified>
</cp:coreProperties>
</file>