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6" r:id="rId2"/>
    <p:sldId id="267" r:id="rId3"/>
    <p:sldId id="257" r:id="rId4"/>
    <p:sldId id="268" r:id="rId5"/>
    <p:sldId id="258" r:id="rId6"/>
    <p:sldId id="259" r:id="rId7"/>
    <p:sldId id="269" r:id="rId8"/>
    <p:sldId id="260" r:id="rId9"/>
    <p:sldId id="261"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Grid="0">
      <p:cViewPr varScale="1">
        <p:scale>
          <a:sx n="120" d="100"/>
          <a:sy n="120" d="100"/>
        </p:scale>
        <p:origin x="120" y="1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9/2/2019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487</Words>
  <Application>Microsoft Office PowerPoint</Application>
  <PresentationFormat>Breitbild</PresentationFormat>
  <Paragraphs>54</Paragraphs>
  <Slides>13</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Calibri</vt:lpstr>
      <vt:lpstr>Calibri Light</vt:lpstr>
      <vt:lpstr>Rückblick</vt:lpstr>
      <vt:lpstr>Buggybank</vt:lpstr>
      <vt:lpstr>Szenario Buggybank</vt:lpstr>
      <vt:lpstr>Level 1 – Maven</vt:lpstr>
      <vt:lpstr>Buggybank UseCases</vt:lpstr>
      <vt:lpstr>Level 2 – Domain</vt:lpstr>
      <vt:lpstr>Level 3 – Services und Infrastruktur</vt:lpstr>
      <vt:lpstr>Buggybank UseCases</vt:lpstr>
      <vt:lpstr>Level 4 – Spring</vt:lpstr>
      <vt:lpstr>Level 5 – Datenbanken</vt:lpstr>
      <vt:lpstr>Level 6 – Spring Web</vt:lpstr>
      <vt:lpstr>Level 7 – Angular</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11</cp:revision>
  <dcterms:created xsi:type="dcterms:W3CDTF">2019-09-02T07:40:02Z</dcterms:created>
  <dcterms:modified xsi:type="dcterms:W3CDTF">2019-09-02T12:12:14Z</dcterms:modified>
</cp:coreProperties>
</file>