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8"/>
  </p:notesMasterIdLst>
  <p:sldIdLst>
    <p:sldId id="256" r:id="rId2"/>
    <p:sldId id="267" r:id="rId3"/>
    <p:sldId id="257" r:id="rId4"/>
    <p:sldId id="268" r:id="rId5"/>
    <p:sldId id="258" r:id="rId6"/>
    <p:sldId id="259" r:id="rId7"/>
    <p:sldId id="269" r:id="rId8"/>
    <p:sldId id="270" r:id="rId9"/>
    <p:sldId id="260" r:id="rId10"/>
    <p:sldId id="271" r:id="rId11"/>
    <p:sldId id="261" r:id="rId12"/>
    <p:sldId id="272" r:id="rId13"/>
    <p:sldId id="262"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Adler" initials="MA" lastIdx="1" clrIdx="0">
    <p:extLst>
      <p:ext uri="{19B8F6BF-5375-455C-9EA6-DF929625EA0E}">
        <p15:presenceInfo xmlns:p15="http://schemas.microsoft.com/office/powerpoint/2012/main" userId="c654e1f506a5b8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6727" autoAdjust="0"/>
  </p:normalViewPr>
  <p:slideViewPr>
    <p:cSldViewPr snapToGrid="0">
      <p:cViewPr varScale="1">
        <p:scale>
          <a:sx n="120" d="100"/>
          <a:sy n="120" d="100"/>
        </p:scale>
        <p:origin x="120" y="1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Kundenbetreuer möchte ich ein Kundenkonto mit Kundennummer und Name des Kunden anlegen, um im Kundengespräch schnell an zusätzliche Informationen zum Kunden zu gelangen.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020749B9-9A4D-4892-A8EC-8DE68FF0982D}">
      <dgm:prSet phldrT="[Text]"/>
      <dgm:spPr/>
      <dgm:t>
        <a:bodyPr/>
        <a:lstStyle/>
        <a:p>
          <a:r>
            <a:rPr lang="de-DE" dirty="0"/>
            <a:t>Als Bürosachbearbeiter möchte ich Konten mit einer Kontonummer , einem zugeordneten Kunden und einem Kontostand anlegen, um dem Kundenbetreuer Auskunft über das Vermögen eines Kunden geben zu können.</a:t>
          </a:r>
          <a:endParaRPr lang="en-US" dirty="0"/>
        </a:p>
      </dgm:t>
    </dgm:pt>
    <dgm:pt modelId="{DC7BCA00-C5EA-48D6-9159-DAA47C4D7AC5}" type="parTrans" cxnId="{9A2E9818-853A-4C13-91E2-8E612046E58B}">
      <dgm:prSet/>
      <dgm:spPr/>
      <dgm:t>
        <a:bodyPr/>
        <a:lstStyle/>
        <a:p>
          <a:endParaRPr lang="en-US"/>
        </a:p>
      </dgm:t>
    </dgm:pt>
    <dgm:pt modelId="{8A244EC7-1E8C-46F4-BEAE-DAF79665120D}" type="sibTrans" cxnId="{9A2E9818-853A-4C13-91E2-8E612046E58B}">
      <dgm:prSet/>
      <dgm:spPr/>
      <dgm:t>
        <a:bodyPr/>
        <a:lstStyle/>
        <a:p>
          <a:endParaRPr lang="en-US"/>
        </a:p>
      </dgm:t>
    </dgm:pt>
    <dgm:pt modelId="{FA1ACFC9-7B25-418C-ABB8-3322CAB2FEFA}">
      <dgm:prSet phldrT="[Text]"/>
      <dgm:spPr/>
      <dgm:t>
        <a:bodyPr/>
        <a:lstStyle/>
        <a:p>
          <a:r>
            <a:rPr lang="de-DE" dirty="0"/>
            <a:t>Als Bürosachbearbeiter möchte ich Zahlungen mit Datum, Quell- und Zielkonto und Betrag eintragen können, um den Zahlungsverkehr nachvollziehen zu können. Der Kontostand soll sich aus der Summe der Zahlungen ergeben.</a:t>
          </a:r>
          <a:endParaRPr lang="en-US" dirty="0"/>
        </a:p>
      </dgm:t>
    </dgm:pt>
    <dgm:pt modelId="{37819390-3C1D-4216-A11D-479DBA7C8362}" type="parTrans" cxnId="{F15FC758-BE74-41ED-85DA-AB44AE85820B}">
      <dgm:prSet/>
      <dgm:spPr/>
      <dgm:t>
        <a:bodyPr/>
        <a:lstStyle/>
        <a:p>
          <a:endParaRPr lang="en-US"/>
        </a:p>
      </dgm:t>
    </dgm:pt>
    <dgm:pt modelId="{39CBB2D6-CEB7-4195-9C63-EDD42A7E07B2}" type="sibTrans" cxnId="{F15FC758-BE74-41ED-85DA-AB44AE85820B}">
      <dgm:prSet/>
      <dgm:spPr/>
      <dgm:t>
        <a:bodyPr/>
        <a:lstStyle/>
        <a:p>
          <a:endParaRPr lang="en-US"/>
        </a:p>
      </dgm:t>
    </dgm:pt>
    <dgm:pt modelId="{7ED6CD35-6F6E-4525-828E-0C46466F3BFD}">
      <dgm:prSet phldrT="[Text]"/>
      <dgm:spPr/>
      <dgm:t>
        <a:bodyPr/>
        <a:lstStyle/>
        <a:p>
          <a:r>
            <a:rPr lang="de-DE" dirty="0"/>
            <a:t>Als Kundenbetreuer möchte ich eine Übersicht aller Konten eines Kunden mit Kontonummer und Kontostand einsehen können, um dem Kunden Auskunft über sein Vermögen geben zu können.</a:t>
          </a:r>
          <a:endParaRPr lang="en-US" dirty="0"/>
        </a:p>
      </dgm:t>
    </dgm:pt>
    <dgm:pt modelId="{BA801DB6-4A1E-4DF2-A19E-1C8FF84666D7}" type="parTrans" cxnId="{288FF672-5918-4052-9484-56A3BB5259CA}">
      <dgm:prSet/>
      <dgm:spPr/>
      <dgm:t>
        <a:bodyPr/>
        <a:lstStyle/>
        <a:p>
          <a:endParaRPr lang="en-US"/>
        </a:p>
      </dgm:t>
    </dgm:pt>
    <dgm:pt modelId="{26A113FC-2A83-4CD9-8993-80E7DDD2FE1A}" type="sibTrans" cxnId="{288FF672-5918-4052-9484-56A3BB5259CA}">
      <dgm:prSet/>
      <dgm:spPr/>
      <dgm:t>
        <a:bodyPr/>
        <a:lstStyle/>
        <a:p>
          <a:endParaRPr lang="en-US"/>
        </a:p>
      </dgm:t>
    </dgm:pt>
    <dgm:pt modelId="{EB0215DD-A7A2-42C9-8A7E-35B23CBCC5EF}">
      <dgm:prSet phldrT="[Text]"/>
      <dgm:spPr/>
      <dgm:t>
        <a:bodyPr/>
        <a:lstStyle/>
        <a:p>
          <a:r>
            <a:rPr lang="de-DE" dirty="0"/>
            <a:t>Als Kundenbetreuer möchte ich eine Übersicht aller Zahlungen eines Kontos mit Datum, Quelle, Ziel und Betrag sehen können, um dem Kunden Rückfragen zu seinem Kontostand beantworten zu können.</a:t>
          </a:r>
          <a:endParaRPr lang="en-US" dirty="0"/>
        </a:p>
      </dgm:t>
    </dgm:pt>
    <dgm:pt modelId="{0ABE7255-0E0F-4CDB-8F7B-BFE5C3BA8554}" type="parTrans" cxnId="{B588096F-2BFD-4E9C-A3C3-01B6D5C3976E}">
      <dgm:prSet/>
      <dgm:spPr/>
      <dgm:t>
        <a:bodyPr/>
        <a:lstStyle/>
        <a:p>
          <a:endParaRPr lang="en-US"/>
        </a:p>
      </dgm:t>
    </dgm:pt>
    <dgm:pt modelId="{C3966CB4-7FAC-4A5A-90FF-3E457B2130AC}" type="sibTrans" cxnId="{B588096F-2BFD-4E9C-A3C3-01B6D5C3976E}">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5">
        <dgm:presLayoutVars>
          <dgm:bulletEnabled val="1"/>
        </dgm:presLayoutVars>
      </dgm:prSet>
      <dgm:spPr/>
    </dgm:pt>
    <dgm:pt modelId="{B9CFD891-D5B9-4984-A0AB-A676C0E09BC1}" type="pres">
      <dgm:prSet presAssocID="{DEB0E6D2-D714-4D02-A926-5D0BEB0E678A}" presName="sibTrans" presStyleCnt="0"/>
      <dgm:spPr/>
    </dgm:pt>
    <dgm:pt modelId="{26FD998C-385F-4D53-8B21-FC513947CE81}" type="pres">
      <dgm:prSet presAssocID="{020749B9-9A4D-4892-A8EC-8DE68FF0982D}" presName="node" presStyleLbl="node1" presStyleIdx="1" presStyleCnt="5">
        <dgm:presLayoutVars>
          <dgm:bulletEnabled val="1"/>
        </dgm:presLayoutVars>
      </dgm:prSet>
      <dgm:spPr/>
    </dgm:pt>
    <dgm:pt modelId="{6E5C6EAC-3C78-4261-AA92-C1374511B5A6}" type="pres">
      <dgm:prSet presAssocID="{8A244EC7-1E8C-46F4-BEAE-DAF79665120D}" presName="sibTrans" presStyleCnt="0"/>
      <dgm:spPr/>
    </dgm:pt>
    <dgm:pt modelId="{F9383BAB-B7D5-4656-AB83-A569B8E7DC90}" type="pres">
      <dgm:prSet presAssocID="{FA1ACFC9-7B25-418C-ABB8-3322CAB2FEFA}" presName="node" presStyleLbl="node1" presStyleIdx="2" presStyleCnt="5">
        <dgm:presLayoutVars>
          <dgm:bulletEnabled val="1"/>
        </dgm:presLayoutVars>
      </dgm:prSet>
      <dgm:spPr/>
    </dgm:pt>
    <dgm:pt modelId="{CD3F23F9-F635-467F-8E49-DDDBE38263F2}" type="pres">
      <dgm:prSet presAssocID="{39CBB2D6-CEB7-4195-9C63-EDD42A7E07B2}" presName="sibTrans" presStyleCnt="0"/>
      <dgm:spPr/>
    </dgm:pt>
    <dgm:pt modelId="{E764DF26-7F75-46A5-A414-E23437E47AC9}" type="pres">
      <dgm:prSet presAssocID="{7ED6CD35-6F6E-4525-828E-0C46466F3BFD}" presName="node" presStyleLbl="node1" presStyleIdx="3" presStyleCnt="5">
        <dgm:presLayoutVars>
          <dgm:bulletEnabled val="1"/>
        </dgm:presLayoutVars>
      </dgm:prSet>
      <dgm:spPr/>
    </dgm:pt>
    <dgm:pt modelId="{7879C9DC-B102-4301-B57F-1F294C288C73}" type="pres">
      <dgm:prSet presAssocID="{26A113FC-2A83-4CD9-8993-80E7DDD2FE1A}" presName="sibTrans" presStyleCnt="0"/>
      <dgm:spPr/>
    </dgm:pt>
    <dgm:pt modelId="{ADC68341-19E9-4A3F-A403-C9887698B492}" type="pres">
      <dgm:prSet presAssocID="{EB0215DD-A7A2-42C9-8A7E-35B23CBCC5EF}" presName="node" presStyleLbl="node1" presStyleIdx="4" presStyleCnt="5">
        <dgm:presLayoutVars>
          <dgm:bulletEnabled val="1"/>
        </dgm:presLayoutVars>
      </dgm:prSet>
      <dgm:spPr/>
    </dgm:pt>
  </dgm:ptLst>
  <dgm:cxnLst>
    <dgm:cxn modelId="{9A2E9818-853A-4C13-91E2-8E612046E58B}" srcId="{7C0767F4-49A8-4C1D-9FAC-3BC49D08218E}" destId="{020749B9-9A4D-4892-A8EC-8DE68FF0982D}" srcOrd="1" destOrd="0" parTransId="{DC7BCA00-C5EA-48D6-9159-DAA47C4D7AC5}" sibTransId="{8A244EC7-1E8C-46F4-BEAE-DAF79665120D}"/>
    <dgm:cxn modelId="{03A60A44-2033-4F36-B497-05B3A6D4BB4E}" type="presOf" srcId="{7C0767F4-49A8-4C1D-9FAC-3BC49D08218E}" destId="{2BDFC1B1-AA42-4E54-A320-42CEF235D817}" srcOrd="0" destOrd="0" presId="urn:microsoft.com/office/officeart/2005/8/layout/default"/>
    <dgm:cxn modelId="{5166C56A-9DA5-4A56-8F50-3C508D59562E}" type="presOf" srcId="{FA1ACFC9-7B25-418C-ABB8-3322CAB2FEFA}" destId="{F9383BAB-B7D5-4656-AB83-A569B8E7DC90}" srcOrd="0" destOrd="0" presId="urn:microsoft.com/office/officeart/2005/8/layout/default"/>
    <dgm:cxn modelId="{B588096F-2BFD-4E9C-A3C3-01B6D5C3976E}" srcId="{7C0767F4-49A8-4C1D-9FAC-3BC49D08218E}" destId="{EB0215DD-A7A2-42C9-8A7E-35B23CBCC5EF}" srcOrd="4" destOrd="0" parTransId="{0ABE7255-0E0F-4CDB-8F7B-BFE5C3BA8554}" sibTransId="{C3966CB4-7FAC-4A5A-90FF-3E457B2130AC}"/>
    <dgm:cxn modelId="{288FF672-5918-4052-9484-56A3BB5259CA}" srcId="{7C0767F4-49A8-4C1D-9FAC-3BC49D08218E}" destId="{7ED6CD35-6F6E-4525-828E-0C46466F3BFD}" srcOrd="3" destOrd="0" parTransId="{BA801DB6-4A1E-4DF2-A19E-1C8FF84666D7}" sibTransId="{26A113FC-2A83-4CD9-8993-80E7DDD2FE1A}"/>
    <dgm:cxn modelId="{F15FC758-BE74-41ED-85DA-AB44AE85820B}" srcId="{7C0767F4-49A8-4C1D-9FAC-3BC49D08218E}" destId="{FA1ACFC9-7B25-418C-ABB8-3322CAB2FEFA}" srcOrd="2" destOrd="0" parTransId="{37819390-3C1D-4216-A11D-479DBA7C8362}" sibTransId="{39CBB2D6-CEB7-4195-9C63-EDD42A7E07B2}"/>
    <dgm:cxn modelId="{44081B7D-A915-4F30-B187-6306D3678CB6}" type="presOf" srcId="{545BC824-6181-4CA1-82E5-53DD81752149}" destId="{D2D37EEF-8767-427D-BF99-23DC946B5378}" srcOrd="0" destOrd="0" presId="urn:microsoft.com/office/officeart/2005/8/layout/default"/>
    <dgm:cxn modelId="{D6067A82-B525-4EA4-88C1-B4507E67D016}" type="presOf" srcId="{EB0215DD-A7A2-42C9-8A7E-35B23CBCC5EF}" destId="{ADC68341-19E9-4A3F-A403-C9887698B492}" srcOrd="0" destOrd="0" presId="urn:microsoft.com/office/officeart/2005/8/layout/default"/>
    <dgm:cxn modelId="{36B925A0-AF46-4326-AF66-78FE2426C62C}" type="presOf" srcId="{020749B9-9A4D-4892-A8EC-8DE68FF0982D}" destId="{26FD998C-385F-4D53-8B21-FC513947CE81}"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8C70AAFD-1EEE-4E05-BB5E-E22A2DC39D8F}" type="presOf" srcId="{7ED6CD35-6F6E-4525-828E-0C46466F3BFD}" destId="{E764DF26-7F75-46A5-A414-E23437E47A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7F406934-CE88-40DD-AD17-463A1FC6A7F7}" type="presParOf" srcId="{2BDFC1B1-AA42-4E54-A320-42CEF235D817}" destId="{B9CFD891-D5B9-4984-A0AB-A676C0E09BC1}" srcOrd="1" destOrd="0" presId="urn:microsoft.com/office/officeart/2005/8/layout/default"/>
    <dgm:cxn modelId="{E2E426FD-CA1A-42D4-B22B-FF6BA6BF07B5}" type="presParOf" srcId="{2BDFC1B1-AA42-4E54-A320-42CEF235D817}" destId="{26FD998C-385F-4D53-8B21-FC513947CE81}" srcOrd="2" destOrd="0" presId="urn:microsoft.com/office/officeart/2005/8/layout/default"/>
    <dgm:cxn modelId="{348D5C55-3FDC-4405-8679-4BEA4D9A862B}" type="presParOf" srcId="{2BDFC1B1-AA42-4E54-A320-42CEF235D817}" destId="{6E5C6EAC-3C78-4261-AA92-C1374511B5A6}" srcOrd="3" destOrd="0" presId="urn:microsoft.com/office/officeart/2005/8/layout/default"/>
    <dgm:cxn modelId="{68498EF1-57D9-4E99-9CDB-4CB1911ABB5B}" type="presParOf" srcId="{2BDFC1B1-AA42-4E54-A320-42CEF235D817}" destId="{F9383BAB-B7D5-4656-AB83-A569B8E7DC90}" srcOrd="4" destOrd="0" presId="urn:microsoft.com/office/officeart/2005/8/layout/default"/>
    <dgm:cxn modelId="{2D5C25D8-3D6F-4D56-B104-6D6FF4F0D475}" type="presParOf" srcId="{2BDFC1B1-AA42-4E54-A320-42CEF235D817}" destId="{CD3F23F9-F635-467F-8E49-DDDBE38263F2}" srcOrd="5" destOrd="0" presId="urn:microsoft.com/office/officeart/2005/8/layout/default"/>
    <dgm:cxn modelId="{65CEA7CE-2618-4F5B-9376-7A31A22DB55B}" type="presParOf" srcId="{2BDFC1B1-AA42-4E54-A320-42CEF235D817}" destId="{E764DF26-7F75-46A5-A414-E23437E47AC9}" srcOrd="6" destOrd="0" presId="urn:microsoft.com/office/officeart/2005/8/layout/default"/>
    <dgm:cxn modelId="{DFC96067-6D5A-4E15-B8B5-D11177F3DD74}" type="presParOf" srcId="{2BDFC1B1-AA42-4E54-A320-42CEF235D817}" destId="{7879C9DC-B102-4301-B57F-1F294C288C73}" srcOrd="7" destOrd="0" presId="urn:microsoft.com/office/officeart/2005/8/layout/default"/>
    <dgm:cxn modelId="{461CDDD6-F774-4F95-BC90-D71939CEA757}" type="presParOf" srcId="{2BDFC1B1-AA42-4E54-A320-42CEF235D817}" destId="{ADC68341-19E9-4A3F-A403-C9887698B49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Systemarchitekt möchte ich komplexe Operationen in eigens dafür zuständigen Services umgesetzt sehen, um die Wartbarkeit und Erweiterbarkeit der Anwendung zu gewährleisten.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020749B9-9A4D-4892-A8EC-8DE68FF0982D}">
      <dgm:prSet phldrT="[Text]"/>
      <dgm:spPr/>
      <dgm:t>
        <a:bodyPr/>
        <a:lstStyle/>
        <a:p>
          <a:r>
            <a:rPr lang="de-DE" dirty="0"/>
            <a:t>Als Auftraggeber möchte ich umfassende Tests der Software sehen, um die Qualität der Software bewerten zu können. </a:t>
          </a:r>
          <a:endParaRPr lang="en-US" dirty="0"/>
        </a:p>
      </dgm:t>
    </dgm:pt>
    <dgm:pt modelId="{DC7BCA00-C5EA-48D6-9159-DAA47C4D7AC5}" type="parTrans" cxnId="{9A2E9818-853A-4C13-91E2-8E612046E58B}">
      <dgm:prSet/>
      <dgm:spPr/>
      <dgm:t>
        <a:bodyPr/>
        <a:lstStyle/>
        <a:p>
          <a:endParaRPr lang="en-US"/>
        </a:p>
      </dgm:t>
    </dgm:pt>
    <dgm:pt modelId="{8A244EC7-1E8C-46F4-BEAE-DAF79665120D}" type="sibTrans" cxnId="{9A2E9818-853A-4C13-91E2-8E612046E58B}">
      <dgm:prSet/>
      <dgm:spPr/>
      <dgm:t>
        <a:bodyPr/>
        <a:lstStyle/>
        <a:p>
          <a:endParaRPr lang="en-US"/>
        </a:p>
      </dgm:t>
    </dgm:pt>
    <dgm:pt modelId="{FA1ACFC9-7B25-418C-ABB8-3322CAB2FEFA}">
      <dgm:prSet phldrT="[Text]"/>
      <dgm:spPr/>
      <dgm:t>
        <a:bodyPr/>
        <a:lstStyle/>
        <a:p>
          <a:r>
            <a:rPr lang="de-DE" dirty="0"/>
            <a:t>Als Systemadministrator der </a:t>
          </a:r>
          <a:r>
            <a:rPr lang="de-DE" dirty="0" err="1"/>
            <a:t>BuggyBank</a:t>
          </a:r>
          <a:r>
            <a:rPr lang="de-DE" dirty="0"/>
            <a:t> möchte ich auf frühere Versionen der Software zurückgreifen können, um eine Rückfallmöglichkeit zu haben, falls die aktuelle Version Probleme verursacht.</a:t>
          </a:r>
          <a:endParaRPr lang="en-US" dirty="0"/>
        </a:p>
      </dgm:t>
    </dgm:pt>
    <dgm:pt modelId="{37819390-3C1D-4216-A11D-479DBA7C8362}" type="parTrans" cxnId="{F15FC758-BE74-41ED-85DA-AB44AE85820B}">
      <dgm:prSet/>
      <dgm:spPr/>
      <dgm:t>
        <a:bodyPr/>
        <a:lstStyle/>
        <a:p>
          <a:endParaRPr lang="en-US"/>
        </a:p>
      </dgm:t>
    </dgm:pt>
    <dgm:pt modelId="{39CBB2D6-CEB7-4195-9C63-EDD42A7E07B2}" type="sibTrans" cxnId="{F15FC758-BE74-41ED-85DA-AB44AE85820B}">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3">
        <dgm:presLayoutVars>
          <dgm:bulletEnabled val="1"/>
        </dgm:presLayoutVars>
      </dgm:prSet>
      <dgm:spPr/>
    </dgm:pt>
    <dgm:pt modelId="{B9CFD891-D5B9-4984-A0AB-A676C0E09BC1}" type="pres">
      <dgm:prSet presAssocID="{DEB0E6D2-D714-4D02-A926-5D0BEB0E678A}" presName="sibTrans" presStyleCnt="0"/>
      <dgm:spPr/>
    </dgm:pt>
    <dgm:pt modelId="{26FD998C-385F-4D53-8B21-FC513947CE81}" type="pres">
      <dgm:prSet presAssocID="{020749B9-9A4D-4892-A8EC-8DE68FF0982D}" presName="node" presStyleLbl="node1" presStyleIdx="1" presStyleCnt="3">
        <dgm:presLayoutVars>
          <dgm:bulletEnabled val="1"/>
        </dgm:presLayoutVars>
      </dgm:prSet>
      <dgm:spPr/>
    </dgm:pt>
    <dgm:pt modelId="{6E5C6EAC-3C78-4261-AA92-C1374511B5A6}" type="pres">
      <dgm:prSet presAssocID="{8A244EC7-1E8C-46F4-BEAE-DAF79665120D}" presName="sibTrans" presStyleCnt="0"/>
      <dgm:spPr/>
    </dgm:pt>
    <dgm:pt modelId="{F9383BAB-B7D5-4656-AB83-A569B8E7DC90}" type="pres">
      <dgm:prSet presAssocID="{FA1ACFC9-7B25-418C-ABB8-3322CAB2FEFA}" presName="node" presStyleLbl="node1" presStyleIdx="2" presStyleCnt="3">
        <dgm:presLayoutVars>
          <dgm:bulletEnabled val="1"/>
        </dgm:presLayoutVars>
      </dgm:prSet>
      <dgm:spPr/>
    </dgm:pt>
  </dgm:ptLst>
  <dgm:cxnLst>
    <dgm:cxn modelId="{9A2E9818-853A-4C13-91E2-8E612046E58B}" srcId="{7C0767F4-49A8-4C1D-9FAC-3BC49D08218E}" destId="{020749B9-9A4D-4892-A8EC-8DE68FF0982D}" srcOrd="1" destOrd="0" parTransId="{DC7BCA00-C5EA-48D6-9159-DAA47C4D7AC5}" sibTransId="{8A244EC7-1E8C-46F4-BEAE-DAF79665120D}"/>
    <dgm:cxn modelId="{03A60A44-2033-4F36-B497-05B3A6D4BB4E}" type="presOf" srcId="{7C0767F4-49A8-4C1D-9FAC-3BC49D08218E}" destId="{2BDFC1B1-AA42-4E54-A320-42CEF235D817}" srcOrd="0" destOrd="0" presId="urn:microsoft.com/office/officeart/2005/8/layout/default"/>
    <dgm:cxn modelId="{5166C56A-9DA5-4A56-8F50-3C508D59562E}" type="presOf" srcId="{FA1ACFC9-7B25-418C-ABB8-3322CAB2FEFA}" destId="{F9383BAB-B7D5-4656-AB83-A569B8E7DC90}" srcOrd="0" destOrd="0" presId="urn:microsoft.com/office/officeart/2005/8/layout/default"/>
    <dgm:cxn modelId="{F15FC758-BE74-41ED-85DA-AB44AE85820B}" srcId="{7C0767F4-49A8-4C1D-9FAC-3BC49D08218E}" destId="{FA1ACFC9-7B25-418C-ABB8-3322CAB2FEFA}" srcOrd="2" destOrd="0" parTransId="{37819390-3C1D-4216-A11D-479DBA7C8362}" sibTransId="{39CBB2D6-CEB7-4195-9C63-EDD42A7E07B2}"/>
    <dgm:cxn modelId="{44081B7D-A915-4F30-B187-6306D3678CB6}" type="presOf" srcId="{545BC824-6181-4CA1-82E5-53DD81752149}" destId="{D2D37EEF-8767-427D-BF99-23DC946B5378}" srcOrd="0" destOrd="0" presId="urn:microsoft.com/office/officeart/2005/8/layout/default"/>
    <dgm:cxn modelId="{36B925A0-AF46-4326-AF66-78FE2426C62C}" type="presOf" srcId="{020749B9-9A4D-4892-A8EC-8DE68FF0982D}" destId="{26FD998C-385F-4D53-8B21-FC513947CE81}"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66CF70D3-39A2-488F-8E56-E719091AB457}" type="presParOf" srcId="{2BDFC1B1-AA42-4E54-A320-42CEF235D817}" destId="{D2D37EEF-8767-427D-BF99-23DC946B5378}" srcOrd="0" destOrd="0" presId="urn:microsoft.com/office/officeart/2005/8/layout/default"/>
    <dgm:cxn modelId="{7F406934-CE88-40DD-AD17-463A1FC6A7F7}" type="presParOf" srcId="{2BDFC1B1-AA42-4E54-A320-42CEF235D817}" destId="{B9CFD891-D5B9-4984-A0AB-A676C0E09BC1}" srcOrd="1" destOrd="0" presId="urn:microsoft.com/office/officeart/2005/8/layout/default"/>
    <dgm:cxn modelId="{E2E426FD-CA1A-42D4-B22B-FF6BA6BF07B5}" type="presParOf" srcId="{2BDFC1B1-AA42-4E54-A320-42CEF235D817}" destId="{26FD998C-385F-4D53-8B21-FC513947CE81}" srcOrd="2" destOrd="0" presId="urn:microsoft.com/office/officeart/2005/8/layout/default"/>
    <dgm:cxn modelId="{348D5C55-3FDC-4405-8679-4BEA4D9A862B}" type="presParOf" srcId="{2BDFC1B1-AA42-4E54-A320-42CEF235D817}" destId="{6E5C6EAC-3C78-4261-AA92-C1374511B5A6}" srcOrd="3" destOrd="0" presId="urn:microsoft.com/office/officeart/2005/8/layout/default"/>
    <dgm:cxn modelId="{68498EF1-57D9-4E99-9CDB-4CB1911ABB5B}" type="presParOf" srcId="{2BDFC1B1-AA42-4E54-A320-42CEF235D817}" destId="{F9383BAB-B7D5-4656-AB83-A569B8E7DC9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31B322-81F7-4E9C-9F2A-64CAB746242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2253BC0-6DDC-4130-B940-E398BD1C7558}">
      <dgm:prSet phldrT="[Text]"/>
      <dgm:spPr/>
      <dgm:t>
        <a:bodyPr/>
        <a:lstStyle/>
        <a:p>
          <a:r>
            <a:rPr lang="de-DE" dirty="0"/>
            <a:t>Konto</a:t>
          </a:r>
          <a:endParaRPr lang="en-US" dirty="0"/>
        </a:p>
      </dgm:t>
    </dgm:pt>
    <dgm:pt modelId="{9D63D61F-BDC2-4334-8204-7F2778FD9481}" type="parTrans" cxnId="{1E978FA4-58E9-4C2F-AEFE-063E6EC9F896}">
      <dgm:prSet/>
      <dgm:spPr/>
      <dgm:t>
        <a:bodyPr/>
        <a:lstStyle/>
        <a:p>
          <a:endParaRPr lang="en-US"/>
        </a:p>
      </dgm:t>
    </dgm:pt>
    <dgm:pt modelId="{3D16B10C-DE5D-47EB-86ED-4BFEFB6F79BE}" type="sibTrans" cxnId="{1E978FA4-58E9-4C2F-AEFE-063E6EC9F896}">
      <dgm:prSet/>
      <dgm:spPr/>
      <dgm:t>
        <a:bodyPr/>
        <a:lstStyle/>
        <a:p>
          <a:endParaRPr lang="en-US"/>
        </a:p>
      </dgm:t>
    </dgm:pt>
    <dgm:pt modelId="{0D118476-45CA-4843-BFDA-A91EAD0D75AB}">
      <dgm:prSet phldrT="[Text]"/>
      <dgm:spPr/>
      <dgm:t>
        <a:bodyPr/>
        <a:lstStyle/>
        <a:p>
          <a:r>
            <a:rPr lang="de-DE" dirty="0" err="1"/>
            <a:t>addZahlung</a:t>
          </a:r>
          <a:r>
            <a:rPr lang="de-DE" dirty="0"/>
            <a:t>(…)</a:t>
          </a:r>
          <a:endParaRPr lang="en-US" dirty="0"/>
        </a:p>
      </dgm:t>
    </dgm:pt>
    <dgm:pt modelId="{26A11D44-B556-4E3D-BDF9-CDD02816CBB1}" type="parTrans" cxnId="{254B4687-EF26-4873-B343-CBDC709B5E12}">
      <dgm:prSet/>
      <dgm:spPr/>
      <dgm:t>
        <a:bodyPr/>
        <a:lstStyle/>
        <a:p>
          <a:endParaRPr lang="en-US"/>
        </a:p>
      </dgm:t>
    </dgm:pt>
    <dgm:pt modelId="{1FD13F2C-7E78-4A00-BBC4-06B06F88402E}" type="sibTrans" cxnId="{254B4687-EF26-4873-B343-CBDC709B5E12}">
      <dgm:prSet/>
      <dgm:spPr/>
      <dgm:t>
        <a:bodyPr/>
        <a:lstStyle/>
        <a:p>
          <a:endParaRPr lang="en-US"/>
        </a:p>
      </dgm:t>
    </dgm:pt>
    <dgm:pt modelId="{E0509385-727F-4EBD-A98B-7867DED54ED6}">
      <dgm:prSet phldrT="[Text]"/>
      <dgm:spPr/>
      <dgm:t>
        <a:bodyPr/>
        <a:lstStyle/>
        <a:p>
          <a:r>
            <a:rPr lang="de-DE" dirty="0"/>
            <a:t>Kunde</a:t>
          </a:r>
          <a:endParaRPr lang="en-US" dirty="0"/>
        </a:p>
      </dgm:t>
    </dgm:pt>
    <dgm:pt modelId="{5570C316-FB55-4E1A-BEB0-5F76D74D5C31}" type="parTrans" cxnId="{36A19EDC-3354-43E3-A8A8-138765F58D40}">
      <dgm:prSet/>
      <dgm:spPr/>
      <dgm:t>
        <a:bodyPr/>
        <a:lstStyle/>
        <a:p>
          <a:endParaRPr lang="en-US"/>
        </a:p>
      </dgm:t>
    </dgm:pt>
    <dgm:pt modelId="{BC89C0D5-158C-4A8E-AC86-4959CBCDC5BF}" type="sibTrans" cxnId="{36A19EDC-3354-43E3-A8A8-138765F58D40}">
      <dgm:prSet/>
      <dgm:spPr/>
      <dgm:t>
        <a:bodyPr/>
        <a:lstStyle/>
        <a:p>
          <a:endParaRPr lang="en-US"/>
        </a:p>
      </dgm:t>
    </dgm:pt>
    <dgm:pt modelId="{35846BED-5D74-450F-A7F8-D30FBE6D189F}">
      <dgm:prSet phldrT="[Text]"/>
      <dgm:spPr/>
      <dgm:t>
        <a:bodyPr/>
        <a:lstStyle/>
        <a:p>
          <a:r>
            <a:rPr lang="de-DE" dirty="0"/>
            <a:t>Zahlung</a:t>
          </a:r>
          <a:endParaRPr lang="en-US" dirty="0"/>
        </a:p>
      </dgm:t>
    </dgm:pt>
    <dgm:pt modelId="{ED8AB7E7-AD54-47B8-808E-87CCB516E66E}" type="parTrans" cxnId="{B2B57CDA-69FC-4570-872B-9F8DB9B21A61}">
      <dgm:prSet/>
      <dgm:spPr/>
      <dgm:t>
        <a:bodyPr/>
        <a:lstStyle/>
        <a:p>
          <a:endParaRPr lang="en-US"/>
        </a:p>
      </dgm:t>
    </dgm:pt>
    <dgm:pt modelId="{74A39F45-9113-441B-B541-EBE68EB05059}" type="sibTrans" cxnId="{B2B57CDA-69FC-4570-872B-9F8DB9B21A61}">
      <dgm:prSet/>
      <dgm:spPr/>
      <dgm:t>
        <a:bodyPr/>
        <a:lstStyle/>
        <a:p>
          <a:endParaRPr lang="en-US"/>
        </a:p>
      </dgm:t>
    </dgm:pt>
    <dgm:pt modelId="{92F8BF37-19EC-42ED-8CF0-9868D8C776EC}">
      <dgm:prSet phldrT="[Text]"/>
      <dgm:spPr/>
      <dgm:t>
        <a:bodyPr/>
        <a:lstStyle/>
        <a:p>
          <a:r>
            <a:rPr lang="de-DE" dirty="0"/>
            <a:t>Konstruktor</a:t>
          </a:r>
          <a:endParaRPr lang="en-US" dirty="0"/>
        </a:p>
      </dgm:t>
    </dgm:pt>
    <dgm:pt modelId="{0D03525F-7D5B-46BC-9598-374DACDB1D5E}" type="parTrans" cxnId="{174CE382-4307-4D69-ACE2-3BD4BE60899E}">
      <dgm:prSet/>
      <dgm:spPr/>
      <dgm:t>
        <a:bodyPr/>
        <a:lstStyle/>
        <a:p>
          <a:endParaRPr lang="en-US"/>
        </a:p>
      </dgm:t>
    </dgm:pt>
    <dgm:pt modelId="{4A4BC265-1078-4F28-85E6-191022DDF130}" type="sibTrans" cxnId="{174CE382-4307-4D69-ACE2-3BD4BE60899E}">
      <dgm:prSet/>
      <dgm:spPr/>
      <dgm:t>
        <a:bodyPr/>
        <a:lstStyle/>
        <a:p>
          <a:endParaRPr lang="en-US"/>
        </a:p>
      </dgm:t>
    </dgm:pt>
    <dgm:pt modelId="{375DF98F-16D6-4103-90C8-E08F54A84544}">
      <dgm:prSet phldrT="[Text]"/>
      <dgm:spPr/>
      <dgm:t>
        <a:bodyPr/>
        <a:lstStyle/>
        <a:p>
          <a:r>
            <a:rPr lang="de-DE" dirty="0"/>
            <a:t>DTOs</a:t>
          </a:r>
          <a:endParaRPr lang="en-US" dirty="0"/>
        </a:p>
      </dgm:t>
    </dgm:pt>
    <dgm:pt modelId="{92560F58-316C-42D9-97C1-2C2886BBDA73}" type="parTrans" cxnId="{ADE98684-C9E1-4022-92D0-D019B878580B}">
      <dgm:prSet/>
      <dgm:spPr/>
      <dgm:t>
        <a:bodyPr/>
        <a:lstStyle/>
        <a:p>
          <a:endParaRPr lang="en-US"/>
        </a:p>
      </dgm:t>
    </dgm:pt>
    <dgm:pt modelId="{0CD91DA6-89DD-4DCE-A069-ACED06C3124C}" type="sibTrans" cxnId="{ADE98684-C9E1-4022-92D0-D019B878580B}">
      <dgm:prSet/>
      <dgm:spPr/>
      <dgm:t>
        <a:bodyPr/>
        <a:lstStyle/>
        <a:p>
          <a:endParaRPr lang="en-US"/>
        </a:p>
      </dgm:t>
    </dgm:pt>
    <dgm:pt modelId="{E09CDA1F-4979-4B95-99CB-9C89B8D1D3EF}">
      <dgm:prSet phldrT="[Text]"/>
      <dgm:spPr/>
      <dgm:t>
        <a:bodyPr/>
        <a:lstStyle/>
        <a:p>
          <a:r>
            <a:rPr lang="de-DE" dirty="0"/>
            <a:t>Konstruktoren</a:t>
          </a:r>
          <a:endParaRPr lang="en-US" dirty="0"/>
        </a:p>
      </dgm:t>
    </dgm:pt>
    <dgm:pt modelId="{88D3E86F-9202-4375-90B3-167880D3E98F}" type="parTrans" cxnId="{1A53F0EB-C0FD-45E4-AFA4-DE835D6CA151}">
      <dgm:prSet/>
      <dgm:spPr/>
      <dgm:t>
        <a:bodyPr/>
        <a:lstStyle/>
        <a:p>
          <a:endParaRPr lang="en-US"/>
        </a:p>
      </dgm:t>
    </dgm:pt>
    <dgm:pt modelId="{AE9A0CD4-82A0-48CF-92B7-28675CDE6A38}" type="sibTrans" cxnId="{1A53F0EB-C0FD-45E4-AFA4-DE835D6CA151}">
      <dgm:prSet/>
      <dgm:spPr/>
      <dgm:t>
        <a:bodyPr/>
        <a:lstStyle/>
        <a:p>
          <a:endParaRPr lang="en-US"/>
        </a:p>
      </dgm:t>
    </dgm:pt>
    <dgm:pt modelId="{77A1D022-D23F-48B8-96FE-AFB6B3679B1E}">
      <dgm:prSet phldrT="[Text]"/>
      <dgm:spPr/>
      <dgm:t>
        <a:bodyPr/>
        <a:lstStyle/>
        <a:p>
          <a:r>
            <a:rPr lang="de-DE" dirty="0"/>
            <a:t>Unveränderbarkeit</a:t>
          </a:r>
          <a:endParaRPr lang="en-US" dirty="0"/>
        </a:p>
      </dgm:t>
    </dgm:pt>
    <dgm:pt modelId="{50B7F1B7-F38E-4DA5-8793-EB37D4767FF1}" type="parTrans" cxnId="{16D0A0DB-D965-4399-BF5C-C2D9679CF917}">
      <dgm:prSet/>
      <dgm:spPr/>
      <dgm:t>
        <a:bodyPr/>
        <a:lstStyle/>
        <a:p>
          <a:endParaRPr lang="en-US"/>
        </a:p>
      </dgm:t>
    </dgm:pt>
    <dgm:pt modelId="{AAD8AD4B-AA24-4AD7-9215-CD43C50688D6}" type="sibTrans" cxnId="{16D0A0DB-D965-4399-BF5C-C2D9679CF917}">
      <dgm:prSet/>
      <dgm:spPr/>
      <dgm:t>
        <a:bodyPr/>
        <a:lstStyle/>
        <a:p>
          <a:endParaRPr lang="en-US"/>
        </a:p>
      </dgm:t>
    </dgm:pt>
    <dgm:pt modelId="{4C21C638-B3DF-4037-B3E9-E3BAA6952A7D}">
      <dgm:prSet phldrT="[Text]"/>
      <dgm:spPr/>
      <dgm:t>
        <a:bodyPr/>
        <a:lstStyle/>
        <a:p>
          <a:r>
            <a:rPr lang="de-DE" dirty="0" err="1"/>
            <a:t>removeZahlung</a:t>
          </a:r>
          <a:r>
            <a:rPr lang="de-DE" dirty="0"/>
            <a:t>(…)</a:t>
          </a:r>
          <a:endParaRPr lang="en-US" dirty="0"/>
        </a:p>
      </dgm:t>
    </dgm:pt>
    <dgm:pt modelId="{1EF97AD2-6A95-44EC-AD28-1958BC260B51}" type="parTrans" cxnId="{AB8A5BC0-B021-47B9-8BD9-497BD23FD67D}">
      <dgm:prSet/>
      <dgm:spPr/>
      <dgm:t>
        <a:bodyPr/>
        <a:lstStyle/>
        <a:p>
          <a:endParaRPr lang="en-US"/>
        </a:p>
      </dgm:t>
    </dgm:pt>
    <dgm:pt modelId="{27E98DD1-32ED-4564-914F-F4310859C34F}" type="sibTrans" cxnId="{AB8A5BC0-B021-47B9-8BD9-497BD23FD67D}">
      <dgm:prSet/>
      <dgm:spPr/>
      <dgm:t>
        <a:bodyPr/>
        <a:lstStyle/>
        <a:p>
          <a:endParaRPr lang="en-US"/>
        </a:p>
      </dgm:t>
    </dgm:pt>
    <dgm:pt modelId="{2CAEC516-F813-4C4E-A5C6-B04252D206F2}">
      <dgm:prSet phldrT="[Text]"/>
      <dgm:spPr/>
      <dgm:t>
        <a:bodyPr/>
        <a:lstStyle/>
        <a:p>
          <a:r>
            <a:rPr lang="de-DE" dirty="0" err="1"/>
            <a:t>getBetrag</a:t>
          </a:r>
          <a:r>
            <a:rPr lang="de-DE" dirty="0"/>
            <a:t>()</a:t>
          </a:r>
          <a:endParaRPr lang="en-US" dirty="0"/>
        </a:p>
      </dgm:t>
    </dgm:pt>
    <dgm:pt modelId="{7A5EC618-1DCC-44E5-A074-C27C845F2CCF}" type="parTrans" cxnId="{1A5361D2-C19B-442D-858A-1769368CE6FF}">
      <dgm:prSet/>
      <dgm:spPr/>
      <dgm:t>
        <a:bodyPr/>
        <a:lstStyle/>
        <a:p>
          <a:endParaRPr lang="en-US"/>
        </a:p>
      </dgm:t>
    </dgm:pt>
    <dgm:pt modelId="{9046FEBD-D32F-4704-8599-40696E6F2A56}" type="sibTrans" cxnId="{1A5361D2-C19B-442D-858A-1769368CE6FF}">
      <dgm:prSet/>
      <dgm:spPr/>
      <dgm:t>
        <a:bodyPr/>
        <a:lstStyle/>
        <a:p>
          <a:endParaRPr lang="en-US"/>
        </a:p>
      </dgm:t>
    </dgm:pt>
    <dgm:pt modelId="{508529BC-357C-43D5-9AD3-DA45E47919E1}">
      <dgm:prSet phldrT="[Text]"/>
      <dgm:spPr/>
      <dgm:t>
        <a:bodyPr/>
        <a:lstStyle/>
        <a:p>
          <a:r>
            <a:rPr lang="de-DE" dirty="0"/>
            <a:t>Konstruktoren</a:t>
          </a:r>
          <a:endParaRPr lang="en-US" dirty="0"/>
        </a:p>
      </dgm:t>
    </dgm:pt>
    <dgm:pt modelId="{1A832FEF-20B6-4F13-845B-53796FF280CE}" type="parTrans" cxnId="{B3F90493-683C-4010-9AA1-E09D6515BF51}">
      <dgm:prSet/>
      <dgm:spPr/>
      <dgm:t>
        <a:bodyPr/>
        <a:lstStyle/>
        <a:p>
          <a:endParaRPr lang="en-US"/>
        </a:p>
      </dgm:t>
    </dgm:pt>
    <dgm:pt modelId="{D73FAA1B-1743-4115-B32C-CB2CAB92960F}" type="sibTrans" cxnId="{B3F90493-683C-4010-9AA1-E09D6515BF51}">
      <dgm:prSet/>
      <dgm:spPr/>
      <dgm:t>
        <a:bodyPr/>
        <a:lstStyle/>
        <a:p>
          <a:endParaRPr lang="en-US"/>
        </a:p>
      </dgm:t>
    </dgm:pt>
    <dgm:pt modelId="{7CBE3784-1E30-4893-B7D7-B61ADFC8C12B}">
      <dgm:prSet phldrT="[Text]"/>
      <dgm:spPr/>
      <dgm:t>
        <a:bodyPr/>
        <a:lstStyle/>
        <a:p>
          <a:r>
            <a:rPr lang="de-DE" dirty="0"/>
            <a:t>Konstruktoren</a:t>
          </a:r>
          <a:endParaRPr lang="en-US" dirty="0"/>
        </a:p>
      </dgm:t>
    </dgm:pt>
    <dgm:pt modelId="{9BC874FB-F378-4526-BB9A-70461B07566F}" type="parTrans" cxnId="{A952C922-387C-46AF-BD88-3351FCF0EDA0}">
      <dgm:prSet/>
      <dgm:spPr/>
      <dgm:t>
        <a:bodyPr/>
        <a:lstStyle/>
        <a:p>
          <a:endParaRPr lang="en-US"/>
        </a:p>
      </dgm:t>
    </dgm:pt>
    <dgm:pt modelId="{B16A36E0-B5D9-474F-891B-CFA73EBD9C34}" type="sibTrans" cxnId="{A952C922-387C-46AF-BD88-3351FCF0EDA0}">
      <dgm:prSet/>
      <dgm:spPr/>
      <dgm:t>
        <a:bodyPr/>
        <a:lstStyle/>
        <a:p>
          <a:endParaRPr lang="en-US"/>
        </a:p>
      </dgm:t>
    </dgm:pt>
    <dgm:pt modelId="{EA46E46E-3697-4133-A9AF-09BA72675E3E}">
      <dgm:prSet phldrT="[Text]"/>
      <dgm:spPr/>
      <dgm:t>
        <a:bodyPr/>
        <a:lstStyle/>
        <a:p>
          <a:r>
            <a:rPr lang="de-DE" dirty="0" err="1"/>
            <a:t>getZahlungen</a:t>
          </a:r>
          <a:r>
            <a:rPr lang="de-DE" dirty="0"/>
            <a:t>()</a:t>
          </a:r>
          <a:endParaRPr lang="en-US" dirty="0"/>
        </a:p>
      </dgm:t>
    </dgm:pt>
    <dgm:pt modelId="{75EC29D9-8DDC-48EC-80D7-5A08D98BE44F}" type="parTrans" cxnId="{73C524AB-3FB8-41A7-A8E7-180C2E5C11EC}">
      <dgm:prSet/>
      <dgm:spPr/>
      <dgm:t>
        <a:bodyPr/>
        <a:lstStyle/>
        <a:p>
          <a:endParaRPr lang="en-US"/>
        </a:p>
      </dgm:t>
    </dgm:pt>
    <dgm:pt modelId="{F20C1CE0-B8AE-43CA-9A01-69A9F1C47266}" type="sibTrans" cxnId="{73C524AB-3FB8-41A7-A8E7-180C2E5C11EC}">
      <dgm:prSet/>
      <dgm:spPr/>
      <dgm:t>
        <a:bodyPr/>
        <a:lstStyle/>
        <a:p>
          <a:endParaRPr lang="en-US"/>
        </a:p>
      </dgm:t>
    </dgm:pt>
    <dgm:pt modelId="{2989191C-25FF-4776-BEE9-4599A1DC3E88}">
      <dgm:prSet phldrT="[Text]"/>
      <dgm:spPr/>
      <dgm:t>
        <a:bodyPr/>
        <a:lstStyle/>
        <a:p>
          <a:r>
            <a:rPr lang="de-DE" dirty="0" err="1"/>
            <a:t>ZahlungsInfo</a:t>
          </a:r>
          <a:r>
            <a:rPr lang="de-DE" dirty="0"/>
            <a:t> Sortierung</a:t>
          </a:r>
          <a:endParaRPr lang="en-US" dirty="0"/>
        </a:p>
      </dgm:t>
    </dgm:pt>
    <dgm:pt modelId="{4C2AAFE1-824A-45B6-B79A-B1E3188BED70}" type="parTrans" cxnId="{568CEB73-FDF2-4D7B-A4DA-645A1B628BD7}">
      <dgm:prSet/>
      <dgm:spPr/>
      <dgm:t>
        <a:bodyPr/>
        <a:lstStyle/>
        <a:p>
          <a:endParaRPr lang="en-US"/>
        </a:p>
      </dgm:t>
    </dgm:pt>
    <dgm:pt modelId="{D3723E3A-BFB4-406C-8464-197AC2B834AE}" type="sibTrans" cxnId="{568CEB73-FDF2-4D7B-A4DA-645A1B628BD7}">
      <dgm:prSet/>
      <dgm:spPr/>
      <dgm:t>
        <a:bodyPr/>
        <a:lstStyle/>
        <a:p>
          <a:endParaRPr lang="en-US"/>
        </a:p>
      </dgm:t>
    </dgm:pt>
    <dgm:pt modelId="{5263F7ED-3AAF-470B-BAC9-F4FFD0A65CE0}">
      <dgm:prSet phldrT="[Text]"/>
      <dgm:spPr/>
      <dgm:t>
        <a:bodyPr/>
        <a:lstStyle/>
        <a:p>
          <a:r>
            <a:rPr lang="de-DE" dirty="0" err="1"/>
            <a:t>KundenService</a:t>
          </a:r>
          <a:endParaRPr lang="en-US" dirty="0"/>
        </a:p>
      </dgm:t>
    </dgm:pt>
    <dgm:pt modelId="{C0FA654A-AC64-42D3-A0C8-A11D62534BDB}" type="parTrans" cxnId="{422642B7-5B57-407B-8FE1-63AB6E2A231C}">
      <dgm:prSet/>
      <dgm:spPr/>
      <dgm:t>
        <a:bodyPr/>
        <a:lstStyle/>
        <a:p>
          <a:endParaRPr lang="en-US"/>
        </a:p>
      </dgm:t>
    </dgm:pt>
    <dgm:pt modelId="{D45EC479-DE0A-451E-BDD5-290BE9A60937}" type="sibTrans" cxnId="{422642B7-5B57-407B-8FE1-63AB6E2A231C}">
      <dgm:prSet/>
      <dgm:spPr/>
      <dgm:t>
        <a:bodyPr/>
        <a:lstStyle/>
        <a:p>
          <a:endParaRPr lang="en-US"/>
        </a:p>
      </dgm:t>
    </dgm:pt>
    <dgm:pt modelId="{9CF2300C-3A7E-487A-BACC-D9702177B983}">
      <dgm:prSet phldrT="[Text]"/>
      <dgm:spPr/>
      <dgm:t>
        <a:bodyPr/>
        <a:lstStyle/>
        <a:p>
          <a:r>
            <a:rPr lang="de-DE" dirty="0"/>
            <a:t>Null – </a:t>
          </a:r>
          <a:r>
            <a:rPr lang="de-DE" dirty="0" err="1"/>
            <a:t>Safety</a:t>
          </a:r>
          <a:endParaRPr lang="en-US" dirty="0"/>
        </a:p>
      </dgm:t>
    </dgm:pt>
    <dgm:pt modelId="{6DC8CECD-F847-496D-82DA-3ED69AFBC552}" type="parTrans" cxnId="{D6C50846-BB96-42C1-B4A9-560C6BBB5F57}">
      <dgm:prSet/>
      <dgm:spPr/>
      <dgm:t>
        <a:bodyPr/>
        <a:lstStyle/>
        <a:p>
          <a:endParaRPr lang="en-US"/>
        </a:p>
      </dgm:t>
    </dgm:pt>
    <dgm:pt modelId="{FD1C9042-CB3B-4BEB-AC5D-31F94DDB4F10}" type="sibTrans" cxnId="{D6C50846-BB96-42C1-B4A9-560C6BBB5F57}">
      <dgm:prSet/>
      <dgm:spPr/>
      <dgm:t>
        <a:bodyPr/>
        <a:lstStyle/>
        <a:p>
          <a:endParaRPr lang="en-US"/>
        </a:p>
      </dgm:t>
    </dgm:pt>
    <dgm:pt modelId="{67EDF6FD-3971-4B72-A213-63AAABAC73F7}">
      <dgm:prSet phldrT="[Text]"/>
      <dgm:spPr/>
      <dgm:t>
        <a:bodyPr/>
        <a:lstStyle/>
        <a:p>
          <a:r>
            <a:rPr lang="de-DE" dirty="0" err="1"/>
            <a:t>Exceptions</a:t>
          </a:r>
          <a:endParaRPr lang="en-US" dirty="0"/>
        </a:p>
      </dgm:t>
    </dgm:pt>
    <dgm:pt modelId="{D8EA1B3C-B092-49D4-8C11-479E3A338338}" type="parTrans" cxnId="{687BAA3C-1A62-45EC-9761-B62728D59176}">
      <dgm:prSet/>
      <dgm:spPr/>
      <dgm:t>
        <a:bodyPr/>
        <a:lstStyle/>
        <a:p>
          <a:endParaRPr lang="en-US"/>
        </a:p>
      </dgm:t>
    </dgm:pt>
    <dgm:pt modelId="{F0AEBF9F-6491-4FDA-A658-FAE358223225}" type="sibTrans" cxnId="{687BAA3C-1A62-45EC-9761-B62728D59176}">
      <dgm:prSet/>
      <dgm:spPr/>
      <dgm:t>
        <a:bodyPr/>
        <a:lstStyle/>
        <a:p>
          <a:endParaRPr lang="en-US"/>
        </a:p>
      </dgm:t>
    </dgm:pt>
    <dgm:pt modelId="{0D40F34F-7258-4BDF-B009-2B65930045ED}">
      <dgm:prSet phldrT="[Text]"/>
      <dgm:spPr/>
      <dgm:t>
        <a:bodyPr/>
        <a:lstStyle/>
        <a:p>
          <a:r>
            <a:rPr lang="de-DE" dirty="0"/>
            <a:t>Mehrfacheintragungen</a:t>
          </a:r>
          <a:endParaRPr lang="en-US" dirty="0"/>
        </a:p>
      </dgm:t>
    </dgm:pt>
    <dgm:pt modelId="{E5EFB840-27B8-453A-AB9E-609C8E31BFEF}" type="parTrans" cxnId="{18E148CE-E1B8-4EC4-9354-27BB7149AD5A}">
      <dgm:prSet/>
      <dgm:spPr/>
      <dgm:t>
        <a:bodyPr/>
        <a:lstStyle/>
        <a:p>
          <a:endParaRPr lang="en-US"/>
        </a:p>
      </dgm:t>
    </dgm:pt>
    <dgm:pt modelId="{7B5CE444-9354-440E-98A5-9B7B41DB933E}" type="sibTrans" cxnId="{18E148CE-E1B8-4EC4-9354-27BB7149AD5A}">
      <dgm:prSet/>
      <dgm:spPr/>
      <dgm:t>
        <a:bodyPr/>
        <a:lstStyle/>
        <a:p>
          <a:endParaRPr lang="en-US"/>
        </a:p>
      </dgm:t>
    </dgm:pt>
    <dgm:pt modelId="{EC71C787-59B4-4FB0-BDA1-28BAE4F8AE59}">
      <dgm:prSet phldrT="[Text]"/>
      <dgm:spPr/>
      <dgm:t>
        <a:bodyPr/>
        <a:lstStyle/>
        <a:p>
          <a:r>
            <a:rPr lang="de-DE" dirty="0"/>
            <a:t>Timeouts</a:t>
          </a:r>
          <a:endParaRPr lang="en-US" dirty="0"/>
        </a:p>
      </dgm:t>
    </dgm:pt>
    <dgm:pt modelId="{2F7B64AA-D0ED-47A0-8EDC-324A92E5A173}" type="parTrans" cxnId="{E4F066E4-1D77-4927-8136-499C95C662E4}">
      <dgm:prSet/>
      <dgm:spPr/>
      <dgm:t>
        <a:bodyPr/>
        <a:lstStyle/>
        <a:p>
          <a:endParaRPr lang="en-US"/>
        </a:p>
      </dgm:t>
    </dgm:pt>
    <dgm:pt modelId="{FBFF1BC5-40D9-46F9-9388-F1935FD654AD}" type="sibTrans" cxnId="{E4F066E4-1D77-4927-8136-499C95C662E4}">
      <dgm:prSet/>
      <dgm:spPr/>
      <dgm:t>
        <a:bodyPr/>
        <a:lstStyle/>
        <a:p>
          <a:endParaRPr lang="en-US"/>
        </a:p>
      </dgm:t>
    </dgm:pt>
    <dgm:pt modelId="{33A14CDB-B2D7-493B-8D28-14296E3488B2}" type="pres">
      <dgm:prSet presAssocID="{3D31B322-81F7-4E9C-9F2A-64CAB7462423}" presName="Name0" presStyleCnt="0">
        <dgm:presLayoutVars>
          <dgm:dir/>
          <dgm:animLvl val="lvl"/>
          <dgm:resizeHandles val="exact"/>
        </dgm:presLayoutVars>
      </dgm:prSet>
      <dgm:spPr/>
    </dgm:pt>
    <dgm:pt modelId="{CE83DC7D-9CE0-4618-9336-8555A1B1D66A}" type="pres">
      <dgm:prSet presAssocID="{42253BC0-6DDC-4130-B940-E398BD1C7558}" presName="composite" presStyleCnt="0"/>
      <dgm:spPr/>
    </dgm:pt>
    <dgm:pt modelId="{4C4D100F-2B9B-412B-95B4-2A1731CB8921}" type="pres">
      <dgm:prSet presAssocID="{42253BC0-6DDC-4130-B940-E398BD1C7558}" presName="parTx" presStyleLbl="alignNode1" presStyleIdx="0" presStyleCnt="5">
        <dgm:presLayoutVars>
          <dgm:chMax val="0"/>
          <dgm:chPref val="0"/>
          <dgm:bulletEnabled val="1"/>
        </dgm:presLayoutVars>
      </dgm:prSet>
      <dgm:spPr/>
    </dgm:pt>
    <dgm:pt modelId="{E79F968C-8E4C-4F7E-B73D-FD2F848DACF3}" type="pres">
      <dgm:prSet presAssocID="{42253BC0-6DDC-4130-B940-E398BD1C7558}" presName="desTx" presStyleLbl="alignAccFollowNode1" presStyleIdx="0" presStyleCnt="5">
        <dgm:presLayoutVars>
          <dgm:bulletEnabled val="1"/>
        </dgm:presLayoutVars>
      </dgm:prSet>
      <dgm:spPr/>
    </dgm:pt>
    <dgm:pt modelId="{F5DEB90F-F8E1-4297-899B-37C9C1E287E0}" type="pres">
      <dgm:prSet presAssocID="{3D16B10C-DE5D-47EB-86ED-4BFEFB6F79BE}" presName="space" presStyleCnt="0"/>
      <dgm:spPr/>
    </dgm:pt>
    <dgm:pt modelId="{A091590A-B58E-449E-B537-C2995B4ED7F6}" type="pres">
      <dgm:prSet presAssocID="{E0509385-727F-4EBD-A98B-7867DED54ED6}" presName="composite" presStyleCnt="0"/>
      <dgm:spPr/>
    </dgm:pt>
    <dgm:pt modelId="{C45ED0D1-52DB-457A-A4DA-4D063B7BCC86}" type="pres">
      <dgm:prSet presAssocID="{E0509385-727F-4EBD-A98B-7867DED54ED6}" presName="parTx" presStyleLbl="alignNode1" presStyleIdx="1" presStyleCnt="5">
        <dgm:presLayoutVars>
          <dgm:chMax val="0"/>
          <dgm:chPref val="0"/>
          <dgm:bulletEnabled val="1"/>
        </dgm:presLayoutVars>
      </dgm:prSet>
      <dgm:spPr/>
    </dgm:pt>
    <dgm:pt modelId="{518B92E0-6A7E-42FA-83CD-44CBE3A846C8}" type="pres">
      <dgm:prSet presAssocID="{E0509385-727F-4EBD-A98B-7867DED54ED6}" presName="desTx" presStyleLbl="alignAccFollowNode1" presStyleIdx="1" presStyleCnt="5">
        <dgm:presLayoutVars>
          <dgm:bulletEnabled val="1"/>
        </dgm:presLayoutVars>
      </dgm:prSet>
      <dgm:spPr/>
    </dgm:pt>
    <dgm:pt modelId="{0248F45B-F661-44C5-82A9-FF8BA0F847E5}" type="pres">
      <dgm:prSet presAssocID="{BC89C0D5-158C-4A8E-AC86-4959CBCDC5BF}" presName="space" presStyleCnt="0"/>
      <dgm:spPr/>
    </dgm:pt>
    <dgm:pt modelId="{49074884-7F55-42D1-AA4E-92D6499B19F4}" type="pres">
      <dgm:prSet presAssocID="{35846BED-5D74-450F-A7F8-D30FBE6D189F}" presName="composite" presStyleCnt="0"/>
      <dgm:spPr/>
    </dgm:pt>
    <dgm:pt modelId="{AE31F2D8-C6EF-4734-BC8D-F51DE0CEDCA4}" type="pres">
      <dgm:prSet presAssocID="{35846BED-5D74-450F-A7F8-D30FBE6D189F}" presName="parTx" presStyleLbl="alignNode1" presStyleIdx="2" presStyleCnt="5">
        <dgm:presLayoutVars>
          <dgm:chMax val="0"/>
          <dgm:chPref val="0"/>
          <dgm:bulletEnabled val="1"/>
        </dgm:presLayoutVars>
      </dgm:prSet>
      <dgm:spPr/>
    </dgm:pt>
    <dgm:pt modelId="{75260A54-8D3C-4D96-8DB4-5D65291183B5}" type="pres">
      <dgm:prSet presAssocID="{35846BED-5D74-450F-A7F8-D30FBE6D189F}" presName="desTx" presStyleLbl="alignAccFollowNode1" presStyleIdx="2" presStyleCnt="5">
        <dgm:presLayoutVars>
          <dgm:bulletEnabled val="1"/>
        </dgm:presLayoutVars>
      </dgm:prSet>
      <dgm:spPr/>
    </dgm:pt>
    <dgm:pt modelId="{9B6C4F77-6E18-4F8A-8829-68831DBFD39A}" type="pres">
      <dgm:prSet presAssocID="{74A39F45-9113-441B-B541-EBE68EB05059}" presName="space" presStyleCnt="0"/>
      <dgm:spPr/>
    </dgm:pt>
    <dgm:pt modelId="{79643F2D-2A3C-419D-B2D9-931185E9F3DB}" type="pres">
      <dgm:prSet presAssocID="{375DF98F-16D6-4103-90C8-E08F54A84544}" presName="composite" presStyleCnt="0"/>
      <dgm:spPr/>
    </dgm:pt>
    <dgm:pt modelId="{FC407B6A-3E5E-40EA-A928-A0DC79A9F316}" type="pres">
      <dgm:prSet presAssocID="{375DF98F-16D6-4103-90C8-E08F54A84544}" presName="parTx" presStyleLbl="alignNode1" presStyleIdx="3" presStyleCnt="5">
        <dgm:presLayoutVars>
          <dgm:chMax val="0"/>
          <dgm:chPref val="0"/>
          <dgm:bulletEnabled val="1"/>
        </dgm:presLayoutVars>
      </dgm:prSet>
      <dgm:spPr/>
    </dgm:pt>
    <dgm:pt modelId="{8B5E47B5-ED59-45A4-92BE-2FD1E51FA122}" type="pres">
      <dgm:prSet presAssocID="{375DF98F-16D6-4103-90C8-E08F54A84544}" presName="desTx" presStyleLbl="alignAccFollowNode1" presStyleIdx="3" presStyleCnt="5">
        <dgm:presLayoutVars>
          <dgm:bulletEnabled val="1"/>
        </dgm:presLayoutVars>
      </dgm:prSet>
      <dgm:spPr/>
    </dgm:pt>
    <dgm:pt modelId="{41D430EE-16E2-4C72-827F-C64BDE559602}" type="pres">
      <dgm:prSet presAssocID="{0CD91DA6-89DD-4DCE-A069-ACED06C3124C}" presName="space" presStyleCnt="0"/>
      <dgm:spPr/>
    </dgm:pt>
    <dgm:pt modelId="{DFC9AC40-14BB-4721-8E59-24D2D9B33059}" type="pres">
      <dgm:prSet presAssocID="{5263F7ED-3AAF-470B-BAC9-F4FFD0A65CE0}" presName="composite" presStyleCnt="0"/>
      <dgm:spPr/>
    </dgm:pt>
    <dgm:pt modelId="{314204E0-E9FE-4E9B-A091-8B68AE0FCDCF}" type="pres">
      <dgm:prSet presAssocID="{5263F7ED-3AAF-470B-BAC9-F4FFD0A65CE0}" presName="parTx" presStyleLbl="alignNode1" presStyleIdx="4" presStyleCnt="5">
        <dgm:presLayoutVars>
          <dgm:chMax val="0"/>
          <dgm:chPref val="0"/>
          <dgm:bulletEnabled val="1"/>
        </dgm:presLayoutVars>
      </dgm:prSet>
      <dgm:spPr/>
    </dgm:pt>
    <dgm:pt modelId="{86B3BC91-8F30-4B56-A325-503C165D791F}" type="pres">
      <dgm:prSet presAssocID="{5263F7ED-3AAF-470B-BAC9-F4FFD0A65CE0}" presName="desTx" presStyleLbl="alignAccFollowNode1" presStyleIdx="4" presStyleCnt="5">
        <dgm:presLayoutVars>
          <dgm:bulletEnabled val="1"/>
        </dgm:presLayoutVars>
      </dgm:prSet>
      <dgm:spPr/>
    </dgm:pt>
  </dgm:ptLst>
  <dgm:cxnLst>
    <dgm:cxn modelId="{EFD6FA09-DA75-4C37-9A64-F3945CEDF218}" type="presOf" srcId="{EA46E46E-3697-4133-A9AF-09BA72675E3E}" destId="{E79F968C-8E4C-4F7E-B73D-FD2F848DACF3}" srcOrd="0" destOrd="4" presId="urn:microsoft.com/office/officeart/2005/8/layout/hList1"/>
    <dgm:cxn modelId="{42DFD915-1A31-471B-A6A0-4614DBAE8644}" type="presOf" srcId="{2989191C-25FF-4776-BEE9-4599A1DC3E88}" destId="{8B5E47B5-ED59-45A4-92BE-2FD1E51FA122}" srcOrd="0" destOrd="2" presId="urn:microsoft.com/office/officeart/2005/8/layout/hList1"/>
    <dgm:cxn modelId="{A952C922-387C-46AF-BD88-3351FCF0EDA0}" srcId="{42253BC0-6DDC-4130-B940-E398BD1C7558}" destId="{7CBE3784-1E30-4893-B7D7-B61ADFC8C12B}" srcOrd="0" destOrd="0" parTransId="{9BC874FB-F378-4526-BB9A-70461B07566F}" sibTransId="{B16A36E0-B5D9-474F-891B-CFA73EBD9C34}"/>
    <dgm:cxn modelId="{9BF3E626-52F9-4394-85D0-A859FCF3B3BB}" type="presOf" srcId="{7CBE3784-1E30-4893-B7D7-B61ADFC8C12B}" destId="{E79F968C-8E4C-4F7E-B73D-FD2F848DACF3}" srcOrd="0" destOrd="0" presId="urn:microsoft.com/office/officeart/2005/8/layout/hList1"/>
    <dgm:cxn modelId="{687BAA3C-1A62-45EC-9761-B62728D59176}" srcId="{5263F7ED-3AAF-470B-BAC9-F4FFD0A65CE0}" destId="{67EDF6FD-3971-4B72-A213-63AAABAC73F7}" srcOrd="1" destOrd="0" parTransId="{D8EA1B3C-B092-49D4-8C11-479E3A338338}" sibTransId="{F0AEBF9F-6491-4FDA-A658-FAE358223225}"/>
    <dgm:cxn modelId="{CEBC4560-AC76-4DBB-8FC6-98EBAB212CC5}" type="presOf" srcId="{2CAEC516-F813-4C4E-A5C6-B04252D206F2}" destId="{E79F968C-8E4C-4F7E-B73D-FD2F848DACF3}" srcOrd="0" destOrd="3" presId="urn:microsoft.com/office/officeart/2005/8/layout/hList1"/>
    <dgm:cxn modelId="{A541F241-9BB1-4BC6-AFAC-44B0518F484B}" type="presOf" srcId="{9CF2300C-3A7E-487A-BACC-D9702177B983}" destId="{86B3BC91-8F30-4B56-A325-503C165D791F}" srcOrd="0" destOrd="0" presId="urn:microsoft.com/office/officeart/2005/8/layout/hList1"/>
    <dgm:cxn modelId="{D6C50846-BB96-42C1-B4A9-560C6BBB5F57}" srcId="{5263F7ED-3AAF-470B-BAC9-F4FFD0A65CE0}" destId="{9CF2300C-3A7E-487A-BACC-D9702177B983}" srcOrd="0" destOrd="0" parTransId="{6DC8CECD-F847-496D-82DA-3ED69AFBC552}" sibTransId="{FD1C9042-CB3B-4BEB-AC5D-31F94DDB4F10}"/>
    <dgm:cxn modelId="{52B3964D-8FE8-49A2-910A-99359AB07995}" type="presOf" srcId="{E09CDA1F-4979-4B95-99CB-9C89B8D1D3EF}" destId="{8B5E47B5-ED59-45A4-92BE-2FD1E51FA122}" srcOrd="0" destOrd="0" presId="urn:microsoft.com/office/officeart/2005/8/layout/hList1"/>
    <dgm:cxn modelId="{C8E3DE6F-7754-4EE1-86B6-3A641AB489DB}" type="presOf" srcId="{3D31B322-81F7-4E9C-9F2A-64CAB7462423}" destId="{33A14CDB-B2D7-493B-8D28-14296E3488B2}" srcOrd="0" destOrd="0" presId="urn:microsoft.com/office/officeart/2005/8/layout/hList1"/>
    <dgm:cxn modelId="{5081E14F-4B25-4476-969E-6A6F576D1CEB}" type="presOf" srcId="{35846BED-5D74-450F-A7F8-D30FBE6D189F}" destId="{AE31F2D8-C6EF-4734-BC8D-F51DE0CEDCA4}" srcOrd="0" destOrd="0" presId="urn:microsoft.com/office/officeart/2005/8/layout/hList1"/>
    <dgm:cxn modelId="{568CEB73-FDF2-4D7B-A4DA-645A1B628BD7}" srcId="{375DF98F-16D6-4103-90C8-E08F54A84544}" destId="{2989191C-25FF-4776-BEE9-4599A1DC3E88}" srcOrd="2" destOrd="0" parTransId="{4C2AAFE1-824A-45B6-B79A-B1E3188BED70}" sibTransId="{D3723E3A-BFB4-406C-8464-197AC2B834AE}"/>
    <dgm:cxn modelId="{174CE382-4307-4D69-ACE2-3BD4BE60899E}" srcId="{35846BED-5D74-450F-A7F8-D30FBE6D189F}" destId="{92F8BF37-19EC-42ED-8CF0-9868D8C776EC}" srcOrd="0" destOrd="0" parTransId="{0D03525F-7D5B-46BC-9598-374DACDB1D5E}" sibTransId="{4A4BC265-1078-4F28-85E6-191022DDF130}"/>
    <dgm:cxn modelId="{ADE98684-C9E1-4022-92D0-D019B878580B}" srcId="{3D31B322-81F7-4E9C-9F2A-64CAB7462423}" destId="{375DF98F-16D6-4103-90C8-E08F54A84544}" srcOrd="3" destOrd="0" parTransId="{92560F58-316C-42D9-97C1-2C2886BBDA73}" sibTransId="{0CD91DA6-89DD-4DCE-A069-ACED06C3124C}"/>
    <dgm:cxn modelId="{254B4687-EF26-4873-B343-CBDC709B5E12}" srcId="{42253BC0-6DDC-4130-B940-E398BD1C7558}" destId="{0D118476-45CA-4843-BFDA-A91EAD0D75AB}" srcOrd="1" destOrd="0" parTransId="{26A11D44-B556-4E3D-BDF9-CDD02816CBB1}" sibTransId="{1FD13F2C-7E78-4A00-BBC4-06B06F88402E}"/>
    <dgm:cxn modelId="{B8515D8C-EC61-4968-858F-6C8E113DCB89}" type="presOf" srcId="{508529BC-357C-43D5-9AD3-DA45E47919E1}" destId="{518B92E0-6A7E-42FA-83CD-44CBE3A846C8}" srcOrd="0" destOrd="0" presId="urn:microsoft.com/office/officeart/2005/8/layout/hList1"/>
    <dgm:cxn modelId="{B3F90493-683C-4010-9AA1-E09D6515BF51}" srcId="{E0509385-727F-4EBD-A98B-7867DED54ED6}" destId="{508529BC-357C-43D5-9AD3-DA45E47919E1}" srcOrd="0" destOrd="0" parTransId="{1A832FEF-20B6-4F13-845B-53796FF280CE}" sibTransId="{D73FAA1B-1743-4115-B32C-CB2CAB92960F}"/>
    <dgm:cxn modelId="{1E978FA4-58E9-4C2F-AEFE-063E6EC9F896}" srcId="{3D31B322-81F7-4E9C-9F2A-64CAB7462423}" destId="{42253BC0-6DDC-4130-B940-E398BD1C7558}" srcOrd="0" destOrd="0" parTransId="{9D63D61F-BDC2-4334-8204-7F2778FD9481}" sibTransId="{3D16B10C-DE5D-47EB-86ED-4BFEFB6F79BE}"/>
    <dgm:cxn modelId="{08C39BA5-43C0-4165-AE48-B3E8E1E109FF}" type="presOf" srcId="{E0509385-727F-4EBD-A98B-7867DED54ED6}" destId="{C45ED0D1-52DB-457A-A4DA-4D063B7BCC86}" srcOrd="0" destOrd="0" presId="urn:microsoft.com/office/officeart/2005/8/layout/hList1"/>
    <dgm:cxn modelId="{EE2D8EA9-9C55-4C3F-8B37-A963489CEF14}" type="presOf" srcId="{0D118476-45CA-4843-BFDA-A91EAD0D75AB}" destId="{E79F968C-8E4C-4F7E-B73D-FD2F848DACF3}" srcOrd="0" destOrd="1" presId="urn:microsoft.com/office/officeart/2005/8/layout/hList1"/>
    <dgm:cxn modelId="{73C524AB-3FB8-41A7-A8E7-180C2E5C11EC}" srcId="{42253BC0-6DDC-4130-B940-E398BD1C7558}" destId="{EA46E46E-3697-4133-A9AF-09BA72675E3E}" srcOrd="4" destOrd="0" parTransId="{75EC29D9-8DDC-48EC-80D7-5A08D98BE44F}" sibTransId="{F20C1CE0-B8AE-43CA-9A01-69A9F1C47266}"/>
    <dgm:cxn modelId="{BCC55EB1-F5AF-4450-A7F0-A3516C966C1C}" type="presOf" srcId="{0D40F34F-7258-4BDF-B009-2B65930045ED}" destId="{86B3BC91-8F30-4B56-A325-503C165D791F}" srcOrd="0" destOrd="2" presId="urn:microsoft.com/office/officeart/2005/8/layout/hList1"/>
    <dgm:cxn modelId="{422642B7-5B57-407B-8FE1-63AB6E2A231C}" srcId="{3D31B322-81F7-4E9C-9F2A-64CAB7462423}" destId="{5263F7ED-3AAF-470B-BAC9-F4FFD0A65CE0}" srcOrd="4" destOrd="0" parTransId="{C0FA654A-AC64-42D3-A0C8-A11D62534BDB}" sibTransId="{D45EC479-DE0A-451E-BDD5-290BE9A60937}"/>
    <dgm:cxn modelId="{629261BF-92FE-405D-83F3-84A1BABA013D}" type="presOf" srcId="{4C21C638-B3DF-4037-B3E9-E3BAA6952A7D}" destId="{E79F968C-8E4C-4F7E-B73D-FD2F848DACF3}" srcOrd="0" destOrd="2" presId="urn:microsoft.com/office/officeart/2005/8/layout/hList1"/>
    <dgm:cxn modelId="{AB8A5BC0-B021-47B9-8BD9-497BD23FD67D}" srcId="{42253BC0-6DDC-4130-B940-E398BD1C7558}" destId="{4C21C638-B3DF-4037-B3E9-E3BAA6952A7D}" srcOrd="2" destOrd="0" parTransId="{1EF97AD2-6A95-44EC-AD28-1958BC260B51}" sibTransId="{27E98DD1-32ED-4564-914F-F4310859C34F}"/>
    <dgm:cxn modelId="{18E148CE-E1B8-4EC4-9354-27BB7149AD5A}" srcId="{5263F7ED-3AAF-470B-BAC9-F4FFD0A65CE0}" destId="{0D40F34F-7258-4BDF-B009-2B65930045ED}" srcOrd="2" destOrd="0" parTransId="{E5EFB840-27B8-453A-AB9E-609C8E31BFEF}" sibTransId="{7B5CE444-9354-440E-98A5-9B7B41DB933E}"/>
    <dgm:cxn modelId="{1A5361D2-C19B-442D-858A-1769368CE6FF}" srcId="{42253BC0-6DDC-4130-B940-E398BD1C7558}" destId="{2CAEC516-F813-4C4E-A5C6-B04252D206F2}" srcOrd="3" destOrd="0" parTransId="{7A5EC618-1DCC-44E5-A074-C27C845F2CCF}" sibTransId="{9046FEBD-D32F-4704-8599-40696E6F2A56}"/>
    <dgm:cxn modelId="{0A2CCDD6-5678-49B6-AFBF-142DEFD00841}" type="presOf" srcId="{5263F7ED-3AAF-470B-BAC9-F4FFD0A65CE0}" destId="{314204E0-E9FE-4E9B-A091-8B68AE0FCDCF}" srcOrd="0" destOrd="0" presId="urn:microsoft.com/office/officeart/2005/8/layout/hList1"/>
    <dgm:cxn modelId="{B2B57CDA-69FC-4570-872B-9F8DB9B21A61}" srcId="{3D31B322-81F7-4E9C-9F2A-64CAB7462423}" destId="{35846BED-5D74-450F-A7F8-D30FBE6D189F}" srcOrd="2" destOrd="0" parTransId="{ED8AB7E7-AD54-47B8-808E-87CCB516E66E}" sibTransId="{74A39F45-9113-441B-B541-EBE68EB05059}"/>
    <dgm:cxn modelId="{16D0A0DB-D965-4399-BF5C-C2D9679CF917}" srcId="{375DF98F-16D6-4103-90C8-E08F54A84544}" destId="{77A1D022-D23F-48B8-96FE-AFB6B3679B1E}" srcOrd="1" destOrd="0" parTransId="{50B7F1B7-F38E-4DA5-8793-EB37D4767FF1}" sibTransId="{AAD8AD4B-AA24-4AD7-9215-CD43C50688D6}"/>
    <dgm:cxn modelId="{36A19EDC-3354-43E3-A8A8-138765F58D40}" srcId="{3D31B322-81F7-4E9C-9F2A-64CAB7462423}" destId="{E0509385-727F-4EBD-A98B-7867DED54ED6}" srcOrd="1" destOrd="0" parTransId="{5570C316-FB55-4E1A-BEB0-5F76D74D5C31}" sibTransId="{BC89C0D5-158C-4A8E-AC86-4959CBCDC5BF}"/>
    <dgm:cxn modelId="{41EE30DE-B21A-4A08-8D5D-3C71ED929197}" type="presOf" srcId="{EC71C787-59B4-4FB0-BDA1-28BAE4F8AE59}" destId="{86B3BC91-8F30-4B56-A325-503C165D791F}" srcOrd="0" destOrd="3" presId="urn:microsoft.com/office/officeart/2005/8/layout/hList1"/>
    <dgm:cxn modelId="{D586D8E2-B1EB-4430-8B9E-DD9B00B242ED}" type="presOf" srcId="{67EDF6FD-3971-4B72-A213-63AAABAC73F7}" destId="{86B3BC91-8F30-4B56-A325-503C165D791F}" srcOrd="0" destOrd="1" presId="urn:microsoft.com/office/officeart/2005/8/layout/hList1"/>
    <dgm:cxn modelId="{E4F066E4-1D77-4927-8136-499C95C662E4}" srcId="{5263F7ED-3AAF-470B-BAC9-F4FFD0A65CE0}" destId="{EC71C787-59B4-4FB0-BDA1-28BAE4F8AE59}" srcOrd="3" destOrd="0" parTransId="{2F7B64AA-D0ED-47A0-8EDC-324A92E5A173}" sibTransId="{FBFF1BC5-40D9-46F9-9388-F1935FD654AD}"/>
    <dgm:cxn modelId="{7A2812E7-9A6C-48E4-9461-D973CEDCB9DB}" type="presOf" srcId="{77A1D022-D23F-48B8-96FE-AFB6B3679B1E}" destId="{8B5E47B5-ED59-45A4-92BE-2FD1E51FA122}" srcOrd="0" destOrd="1" presId="urn:microsoft.com/office/officeart/2005/8/layout/hList1"/>
    <dgm:cxn modelId="{7B8B73EA-DF25-4BE1-ADF0-AED6F4904709}" type="presOf" srcId="{92F8BF37-19EC-42ED-8CF0-9868D8C776EC}" destId="{75260A54-8D3C-4D96-8DB4-5D65291183B5}" srcOrd="0" destOrd="0" presId="urn:microsoft.com/office/officeart/2005/8/layout/hList1"/>
    <dgm:cxn modelId="{1A53F0EB-C0FD-45E4-AFA4-DE835D6CA151}" srcId="{375DF98F-16D6-4103-90C8-E08F54A84544}" destId="{E09CDA1F-4979-4B95-99CB-9C89B8D1D3EF}" srcOrd="0" destOrd="0" parTransId="{88D3E86F-9202-4375-90B3-167880D3E98F}" sibTransId="{AE9A0CD4-82A0-48CF-92B7-28675CDE6A38}"/>
    <dgm:cxn modelId="{EDE5F6F3-CAC4-4A43-AD9B-13E2C5FB05F4}" type="presOf" srcId="{42253BC0-6DDC-4130-B940-E398BD1C7558}" destId="{4C4D100F-2B9B-412B-95B4-2A1731CB8921}" srcOrd="0" destOrd="0" presId="urn:microsoft.com/office/officeart/2005/8/layout/hList1"/>
    <dgm:cxn modelId="{1AEE49FA-063A-42E8-80DF-7784EB328A24}" type="presOf" srcId="{375DF98F-16D6-4103-90C8-E08F54A84544}" destId="{FC407B6A-3E5E-40EA-A928-A0DC79A9F316}" srcOrd="0" destOrd="0" presId="urn:microsoft.com/office/officeart/2005/8/layout/hList1"/>
    <dgm:cxn modelId="{39DDA961-3AE5-48B1-B25A-7F2694148BB2}" type="presParOf" srcId="{33A14CDB-B2D7-493B-8D28-14296E3488B2}" destId="{CE83DC7D-9CE0-4618-9336-8555A1B1D66A}" srcOrd="0" destOrd="0" presId="urn:microsoft.com/office/officeart/2005/8/layout/hList1"/>
    <dgm:cxn modelId="{85F8AD9C-7B53-403A-8142-BB6E946AD4D1}" type="presParOf" srcId="{CE83DC7D-9CE0-4618-9336-8555A1B1D66A}" destId="{4C4D100F-2B9B-412B-95B4-2A1731CB8921}" srcOrd="0" destOrd="0" presId="urn:microsoft.com/office/officeart/2005/8/layout/hList1"/>
    <dgm:cxn modelId="{96C6650D-E2D5-4D37-AEA7-5FD229E94A2F}" type="presParOf" srcId="{CE83DC7D-9CE0-4618-9336-8555A1B1D66A}" destId="{E79F968C-8E4C-4F7E-B73D-FD2F848DACF3}" srcOrd="1" destOrd="0" presId="urn:microsoft.com/office/officeart/2005/8/layout/hList1"/>
    <dgm:cxn modelId="{C6E3562F-BC76-4DD3-90A2-B53A86E9E382}" type="presParOf" srcId="{33A14CDB-B2D7-493B-8D28-14296E3488B2}" destId="{F5DEB90F-F8E1-4297-899B-37C9C1E287E0}" srcOrd="1" destOrd="0" presId="urn:microsoft.com/office/officeart/2005/8/layout/hList1"/>
    <dgm:cxn modelId="{402FCAB8-022C-46E7-AD38-4E9B6FE32E56}" type="presParOf" srcId="{33A14CDB-B2D7-493B-8D28-14296E3488B2}" destId="{A091590A-B58E-449E-B537-C2995B4ED7F6}" srcOrd="2" destOrd="0" presId="urn:microsoft.com/office/officeart/2005/8/layout/hList1"/>
    <dgm:cxn modelId="{B415C525-FD5D-4E4C-A76A-0FB9F11C5519}" type="presParOf" srcId="{A091590A-B58E-449E-B537-C2995B4ED7F6}" destId="{C45ED0D1-52DB-457A-A4DA-4D063B7BCC86}" srcOrd="0" destOrd="0" presId="urn:microsoft.com/office/officeart/2005/8/layout/hList1"/>
    <dgm:cxn modelId="{92A7021E-26ED-443C-A1AF-4B35226BE001}" type="presParOf" srcId="{A091590A-B58E-449E-B537-C2995B4ED7F6}" destId="{518B92E0-6A7E-42FA-83CD-44CBE3A846C8}" srcOrd="1" destOrd="0" presId="urn:microsoft.com/office/officeart/2005/8/layout/hList1"/>
    <dgm:cxn modelId="{367683E9-8C46-4E32-983D-35E40CD75DA9}" type="presParOf" srcId="{33A14CDB-B2D7-493B-8D28-14296E3488B2}" destId="{0248F45B-F661-44C5-82A9-FF8BA0F847E5}" srcOrd="3" destOrd="0" presId="urn:microsoft.com/office/officeart/2005/8/layout/hList1"/>
    <dgm:cxn modelId="{2EE29B2B-5815-4009-A0BB-8BDC1C7FED9C}" type="presParOf" srcId="{33A14CDB-B2D7-493B-8D28-14296E3488B2}" destId="{49074884-7F55-42D1-AA4E-92D6499B19F4}" srcOrd="4" destOrd="0" presId="urn:microsoft.com/office/officeart/2005/8/layout/hList1"/>
    <dgm:cxn modelId="{AD110248-1805-480B-B3AB-182152B5BF17}" type="presParOf" srcId="{49074884-7F55-42D1-AA4E-92D6499B19F4}" destId="{AE31F2D8-C6EF-4734-BC8D-F51DE0CEDCA4}" srcOrd="0" destOrd="0" presId="urn:microsoft.com/office/officeart/2005/8/layout/hList1"/>
    <dgm:cxn modelId="{7664C297-BDEA-4EFF-B22B-D1ED94C2D0F0}" type="presParOf" srcId="{49074884-7F55-42D1-AA4E-92D6499B19F4}" destId="{75260A54-8D3C-4D96-8DB4-5D65291183B5}" srcOrd="1" destOrd="0" presId="urn:microsoft.com/office/officeart/2005/8/layout/hList1"/>
    <dgm:cxn modelId="{732E2A0F-5A89-4FCC-B411-2AB997227ADA}" type="presParOf" srcId="{33A14CDB-B2D7-493B-8D28-14296E3488B2}" destId="{9B6C4F77-6E18-4F8A-8829-68831DBFD39A}" srcOrd="5" destOrd="0" presId="urn:microsoft.com/office/officeart/2005/8/layout/hList1"/>
    <dgm:cxn modelId="{39159D4F-5608-477F-BAB0-1C59A434343F}" type="presParOf" srcId="{33A14CDB-B2D7-493B-8D28-14296E3488B2}" destId="{79643F2D-2A3C-419D-B2D9-931185E9F3DB}" srcOrd="6" destOrd="0" presId="urn:microsoft.com/office/officeart/2005/8/layout/hList1"/>
    <dgm:cxn modelId="{3421D6AB-0BFF-44D8-9921-38097A79261C}" type="presParOf" srcId="{79643F2D-2A3C-419D-B2D9-931185E9F3DB}" destId="{FC407B6A-3E5E-40EA-A928-A0DC79A9F316}" srcOrd="0" destOrd="0" presId="urn:microsoft.com/office/officeart/2005/8/layout/hList1"/>
    <dgm:cxn modelId="{604702E7-5C41-4BDD-97EC-3DEE22617610}" type="presParOf" srcId="{79643F2D-2A3C-419D-B2D9-931185E9F3DB}" destId="{8B5E47B5-ED59-45A4-92BE-2FD1E51FA122}" srcOrd="1" destOrd="0" presId="urn:microsoft.com/office/officeart/2005/8/layout/hList1"/>
    <dgm:cxn modelId="{9DF3504E-082A-4753-A16C-2C55696A18AA}" type="presParOf" srcId="{33A14CDB-B2D7-493B-8D28-14296E3488B2}" destId="{41D430EE-16E2-4C72-827F-C64BDE559602}" srcOrd="7" destOrd="0" presId="urn:microsoft.com/office/officeart/2005/8/layout/hList1"/>
    <dgm:cxn modelId="{37F2A92D-0C97-45D9-A062-D8ABB54E5C07}" type="presParOf" srcId="{33A14CDB-B2D7-493B-8D28-14296E3488B2}" destId="{DFC9AC40-14BB-4721-8E59-24D2D9B33059}" srcOrd="8" destOrd="0" presId="urn:microsoft.com/office/officeart/2005/8/layout/hList1"/>
    <dgm:cxn modelId="{65E077A7-A8AA-497B-81CE-8413FFC1ECF7}" type="presParOf" srcId="{DFC9AC40-14BB-4721-8E59-24D2D9B33059}" destId="{314204E0-E9FE-4E9B-A091-8B68AE0FCDCF}" srcOrd="0" destOrd="0" presId="urn:microsoft.com/office/officeart/2005/8/layout/hList1"/>
    <dgm:cxn modelId="{829EB934-1F04-4D73-8128-8C22CC7664EB}" type="presParOf" srcId="{DFC9AC40-14BB-4721-8E59-24D2D9B33059}" destId="{86B3BC91-8F30-4B56-A325-503C165D791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Systemarchitekt möchte ich die Anwendung in einem Spring Boot Container verpacken, um sie auf verschiedenen Zielsystemen leicht ausrollen zu können und die Erweiterbarkeit zu gewährleisten. (</a:t>
          </a:r>
          <a:r>
            <a:rPr lang="de-DE" dirty="0">
              <a:sym typeface="Wingdings" panose="05000000000000000000" pitchFamily="2" charset="2"/>
            </a:rPr>
            <a:t>Spring Boot)</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6FE37DD5-CE9E-4E3B-B062-92A2899DD756}">
      <dgm:prSet phldrT="[Text]"/>
      <dgm:spPr/>
      <dgm:t>
        <a:bodyPr/>
        <a:lstStyle/>
        <a:p>
          <a:r>
            <a:rPr lang="de-DE" dirty="0"/>
            <a:t>Als Bürosachbearbeiter möchte ich Kundennummern und Kontonummern automatisch nach Bankvorgaben generieren lassen, um die Anwendung leicht an bestehende Regelungen anpassen zu können. (</a:t>
          </a:r>
          <a:r>
            <a:rPr lang="de-DE" dirty="0">
              <a:sym typeface="Wingdings" panose="05000000000000000000" pitchFamily="2" charset="2"/>
            </a:rPr>
            <a:t> @</a:t>
          </a:r>
          <a:r>
            <a:rPr lang="de-DE" dirty="0" err="1">
              <a:sym typeface="Wingdings" panose="05000000000000000000" pitchFamily="2" charset="2"/>
            </a:rPr>
            <a:t>Component</a:t>
          </a:r>
          <a:r>
            <a:rPr lang="de-DE" dirty="0">
              <a:sym typeface="Wingdings" panose="05000000000000000000" pitchFamily="2" charset="2"/>
            </a:rPr>
            <a:t>)</a:t>
          </a:r>
          <a:endParaRPr lang="en-US" dirty="0"/>
        </a:p>
      </dgm:t>
    </dgm:pt>
    <dgm:pt modelId="{6B3FF44F-F0AD-4F4E-8B72-B571AE299938}" type="parTrans" cxnId="{707CBD73-51EE-4CEC-AC7B-B8A8223B15E9}">
      <dgm:prSet/>
      <dgm:spPr/>
      <dgm:t>
        <a:bodyPr/>
        <a:lstStyle/>
        <a:p>
          <a:endParaRPr lang="en-US"/>
        </a:p>
      </dgm:t>
    </dgm:pt>
    <dgm:pt modelId="{5AFB1AB5-8AC1-4599-8DE3-1395C3B6609C}" type="sibTrans" cxnId="{707CBD73-51EE-4CEC-AC7B-B8A8223B15E9}">
      <dgm:prSet/>
      <dgm:spPr/>
      <dgm:t>
        <a:bodyPr/>
        <a:lstStyle/>
        <a:p>
          <a:endParaRPr lang="en-US"/>
        </a:p>
      </dgm:t>
    </dgm:pt>
    <dgm:pt modelId="{DC63964E-DADC-468B-808F-70DA515070D7}">
      <dgm:prSet phldrT="[Text]"/>
      <dgm:spPr/>
      <dgm:t>
        <a:bodyPr/>
        <a:lstStyle/>
        <a:p>
          <a:r>
            <a:rPr lang="de-DE" dirty="0"/>
            <a:t>Als Bürosachbearbeiter möchte ich Konten einen Kreditrahmen zuweisen und Zahlungen automatisch zurückweisen, wenn dadurch der Kreditrahmen überzogen wird.               (</a:t>
          </a:r>
          <a:r>
            <a:rPr lang="de-DE" dirty="0">
              <a:sym typeface="Wingdings" panose="05000000000000000000" pitchFamily="2" charset="2"/>
            </a:rPr>
            <a:t> @Service)</a:t>
          </a:r>
          <a:endParaRPr lang="en-US" dirty="0"/>
        </a:p>
      </dgm:t>
    </dgm:pt>
    <dgm:pt modelId="{65AD119B-418D-4C69-80C0-BDC816298E9B}" type="parTrans" cxnId="{28A4535C-968A-467D-9CB2-59580FC66F28}">
      <dgm:prSet/>
      <dgm:spPr/>
      <dgm:t>
        <a:bodyPr/>
        <a:lstStyle/>
        <a:p>
          <a:endParaRPr lang="en-US"/>
        </a:p>
      </dgm:t>
    </dgm:pt>
    <dgm:pt modelId="{64100AD5-E5B7-42B2-8967-95A9D419D515}" type="sibTrans" cxnId="{28A4535C-968A-467D-9CB2-59580FC66F28}">
      <dgm:prSet/>
      <dgm:spPr/>
      <dgm:t>
        <a:bodyPr/>
        <a:lstStyle/>
        <a:p>
          <a:endParaRPr lang="en-US"/>
        </a:p>
      </dgm:t>
    </dgm:pt>
    <dgm:pt modelId="{AE09EB1B-B228-4EF1-8D84-AC7F45BE7C02}">
      <dgm:prSet phldrT="[Text]"/>
      <dgm:spPr/>
      <dgm:t>
        <a:bodyPr/>
        <a:lstStyle/>
        <a:p>
          <a:r>
            <a:rPr lang="de-DE" dirty="0"/>
            <a:t>Als Geschäftsführer möchte ich Konten verzinsen können, um neue Einnahmemöglichkeiten zu erschließen. Konten mit negativem Kontostand sollen mit 10%, bei positivem Kontostand mit 1% verzinst werden. Die Zinsen sollen zu konfigurierbaren Intervallen berechnet werden. (</a:t>
          </a:r>
          <a:r>
            <a:rPr lang="de-DE" dirty="0">
              <a:sym typeface="Wingdings" panose="05000000000000000000" pitchFamily="2" charset="2"/>
            </a:rPr>
            <a:t>@</a:t>
          </a:r>
          <a:r>
            <a:rPr lang="de-DE" dirty="0" err="1">
              <a:sym typeface="Wingdings" panose="05000000000000000000" pitchFamily="2" charset="2"/>
            </a:rPr>
            <a:t>Scheduled</a:t>
          </a:r>
          <a:r>
            <a:rPr lang="de-DE" dirty="0">
              <a:sym typeface="Wingdings" panose="05000000000000000000" pitchFamily="2" charset="2"/>
            </a:rPr>
            <a:t>)</a:t>
          </a:r>
          <a:endParaRPr lang="en-US" dirty="0"/>
        </a:p>
      </dgm:t>
    </dgm:pt>
    <dgm:pt modelId="{2516917E-2F12-49EE-9BBD-188BB637C2AD}" type="parTrans" cxnId="{3AFE59A0-8634-4446-A957-5C4849AD1CF6}">
      <dgm:prSet/>
      <dgm:spPr/>
      <dgm:t>
        <a:bodyPr/>
        <a:lstStyle/>
        <a:p>
          <a:endParaRPr lang="en-US"/>
        </a:p>
      </dgm:t>
    </dgm:pt>
    <dgm:pt modelId="{23A5AC17-64B8-4B40-BF3D-8F97D81572B5}" type="sibTrans" cxnId="{3AFE59A0-8634-4446-A957-5C4849AD1CF6}">
      <dgm:prSet/>
      <dgm:spPr/>
      <dgm:t>
        <a:bodyPr/>
        <a:lstStyle/>
        <a:p>
          <a:endParaRPr lang="en-US"/>
        </a:p>
      </dgm:t>
    </dgm:pt>
    <dgm:pt modelId="{2E15C1D2-0BBE-4E79-8233-7F0E13BCFDE1}">
      <dgm:prSet phldrT="[Text]"/>
      <dgm:spPr/>
      <dgm:t>
        <a:bodyPr/>
        <a:lstStyle/>
        <a:p>
          <a:r>
            <a:rPr lang="de-DE" dirty="0"/>
            <a:t>Als Systemadministrator möchte eine Logdatei im Unterordner logs/ der Applikation erzeugen und die </a:t>
          </a:r>
          <a:r>
            <a:rPr lang="de-DE" dirty="0" err="1"/>
            <a:t>Loglevel</a:t>
          </a:r>
          <a:r>
            <a:rPr lang="de-DE" dirty="0"/>
            <a:t> der verschiedenen Logger einheitlich anpassen können, um die Anwendung auf verschiedenen Umgebungen einsetzen zu können. (</a:t>
          </a:r>
          <a:r>
            <a:rPr lang="de-DE" dirty="0">
              <a:sym typeface="Wingdings" panose="05000000000000000000" pitchFamily="2" charset="2"/>
            </a:rPr>
            <a:t></a:t>
          </a:r>
          <a:r>
            <a:rPr lang="de-DE" dirty="0" err="1">
              <a:sym typeface="Wingdings" panose="05000000000000000000" pitchFamily="2" charset="2"/>
            </a:rPr>
            <a:t>application.properties</a:t>
          </a:r>
          <a:r>
            <a:rPr lang="de-DE" dirty="0">
              <a:sym typeface="Wingdings" panose="05000000000000000000" pitchFamily="2" charset="2"/>
            </a:rPr>
            <a:t>)</a:t>
          </a:r>
          <a:endParaRPr lang="en-US" dirty="0"/>
        </a:p>
      </dgm:t>
    </dgm:pt>
    <dgm:pt modelId="{3AD1F947-34DB-442E-97B1-CE8292DBFB93}" type="parTrans" cxnId="{9589FA82-1877-42C0-8EF7-D4198177309A}">
      <dgm:prSet/>
      <dgm:spPr/>
      <dgm:t>
        <a:bodyPr/>
        <a:lstStyle/>
        <a:p>
          <a:endParaRPr lang="en-US"/>
        </a:p>
      </dgm:t>
    </dgm:pt>
    <dgm:pt modelId="{639C016D-491A-448F-8701-5BCF763C4F40}" type="sibTrans" cxnId="{9589FA82-1877-42C0-8EF7-D4198177309A}">
      <dgm:prSet/>
      <dgm:spPr/>
      <dgm:t>
        <a:bodyPr/>
        <a:lstStyle/>
        <a:p>
          <a:endParaRPr lang="en-US"/>
        </a:p>
      </dgm:t>
    </dgm:pt>
    <dgm:pt modelId="{91F99B4A-A48D-4E95-8125-794FB77EA185}">
      <dgm:prSet phldrT="[Text]"/>
      <dgm:spPr/>
      <dgm:t>
        <a:bodyPr/>
        <a:lstStyle/>
        <a:p>
          <a:r>
            <a:rPr lang="de-DE" dirty="0"/>
            <a:t>Als Qualitätsmanager möchte ich, dass all diese neuen Fähigkeiten ausgiebig in ihrer Interaktion getestet werden, um die Qualität zu gewährleisten. (</a:t>
          </a:r>
          <a:r>
            <a:rPr lang="de-DE" dirty="0">
              <a:sym typeface="Wingdings" panose="05000000000000000000" pitchFamily="2" charset="2"/>
            </a:rPr>
            <a:t>@</a:t>
          </a:r>
          <a:r>
            <a:rPr lang="de-DE" dirty="0" err="1">
              <a:sym typeface="Wingdings" panose="05000000000000000000" pitchFamily="2" charset="2"/>
            </a:rPr>
            <a:t>SpringBootTest</a:t>
          </a:r>
          <a:r>
            <a:rPr lang="de-DE" dirty="0">
              <a:sym typeface="Wingdings" panose="05000000000000000000" pitchFamily="2" charset="2"/>
            </a:rPr>
            <a:t>)</a:t>
          </a:r>
          <a:endParaRPr lang="en-US" dirty="0"/>
        </a:p>
      </dgm:t>
    </dgm:pt>
    <dgm:pt modelId="{1EE7253C-D511-47F4-9089-40657E1C3DC0}" type="parTrans" cxnId="{32DC433B-01CC-4D3D-8949-0B3608C9FF48}">
      <dgm:prSet/>
      <dgm:spPr/>
      <dgm:t>
        <a:bodyPr/>
        <a:lstStyle/>
        <a:p>
          <a:endParaRPr lang="en-US"/>
        </a:p>
      </dgm:t>
    </dgm:pt>
    <dgm:pt modelId="{F90CCF40-2727-480B-B952-BE816FD8D6B2}" type="sibTrans" cxnId="{32DC433B-01CC-4D3D-8949-0B3608C9FF48}">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6">
        <dgm:presLayoutVars>
          <dgm:bulletEnabled val="1"/>
        </dgm:presLayoutVars>
      </dgm:prSet>
      <dgm:spPr/>
    </dgm:pt>
    <dgm:pt modelId="{5563638D-BD1A-4BDF-A507-581CF7EFECDF}" type="pres">
      <dgm:prSet presAssocID="{DEB0E6D2-D714-4D02-A926-5D0BEB0E678A}" presName="sibTrans" presStyleCnt="0"/>
      <dgm:spPr/>
    </dgm:pt>
    <dgm:pt modelId="{CCF36870-D71D-4F83-99EC-329DF9D58102}" type="pres">
      <dgm:prSet presAssocID="{6FE37DD5-CE9E-4E3B-B062-92A2899DD756}" presName="node" presStyleLbl="node1" presStyleIdx="1" presStyleCnt="6">
        <dgm:presLayoutVars>
          <dgm:bulletEnabled val="1"/>
        </dgm:presLayoutVars>
      </dgm:prSet>
      <dgm:spPr/>
    </dgm:pt>
    <dgm:pt modelId="{32A5D82A-8B80-4E46-8D9A-F113E1B244EF}" type="pres">
      <dgm:prSet presAssocID="{5AFB1AB5-8AC1-4599-8DE3-1395C3B6609C}" presName="sibTrans" presStyleCnt="0"/>
      <dgm:spPr/>
    </dgm:pt>
    <dgm:pt modelId="{D523628B-FA4F-4BD9-9A6D-CB1C8CD4B1B0}" type="pres">
      <dgm:prSet presAssocID="{DC63964E-DADC-468B-808F-70DA515070D7}" presName="node" presStyleLbl="node1" presStyleIdx="2" presStyleCnt="6">
        <dgm:presLayoutVars>
          <dgm:bulletEnabled val="1"/>
        </dgm:presLayoutVars>
      </dgm:prSet>
      <dgm:spPr/>
    </dgm:pt>
    <dgm:pt modelId="{18BB6950-1C63-4970-B6C1-0D9EAEBDF0D1}" type="pres">
      <dgm:prSet presAssocID="{64100AD5-E5B7-42B2-8967-95A9D419D515}" presName="sibTrans" presStyleCnt="0"/>
      <dgm:spPr/>
    </dgm:pt>
    <dgm:pt modelId="{1E4D8BA6-7ECD-437F-82E1-2680F85C2CC9}" type="pres">
      <dgm:prSet presAssocID="{AE09EB1B-B228-4EF1-8D84-AC7F45BE7C02}" presName="node" presStyleLbl="node1" presStyleIdx="3" presStyleCnt="6">
        <dgm:presLayoutVars>
          <dgm:bulletEnabled val="1"/>
        </dgm:presLayoutVars>
      </dgm:prSet>
      <dgm:spPr/>
    </dgm:pt>
    <dgm:pt modelId="{9C5940C7-F319-4427-AFA7-A7C54C9E5F3B}" type="pres">
      <dgm:prSet presAssocID="{23A5AC17-64B8-4B40-BF3D-8F97D81572B5}" presName="sibTrans" presStyleCnt="0"/>
      <dgm:spPr/>
    </dgm:pt>
    <dgm:pt modelId="{069299B3-1CAC-4E6D-9F48-B494799BC448}" type="pres">
      <dgm:prSet presAssocID="{2E15C1D2-0BBE-4E79-8233-7F0E13BCFDE1}" presName="node" presStyleLbl="node1" presStyleIdx="4" presStyleCnt="6">
        <dgm:presLayoutVars>
          <dgm:bulletEnabled val="1"/>
        </dgm:presLayoutVars>
      </dgm:prSet>
      <dgm:spPr/>
    </dgm:pt>
    <dgm:pt modelId="{96982D29-D1EA-4412-89BA-6711ACCAEA90}" type="pres">
      <dgm:prSet presAssocID="{639C016D-491A-448F-8701-5BCF763C4F40}" presName="sibTrans" presStyleCnt="0"/>
      <dgm:spPr/>
    </dgm:pt>
    <dgm:pt modelId="{3CB41BC1-B614-464C-B4C4-636790FEB361}" type="pres">
      <dgm:prSet presAssocID="{91F99B4A-A48D-4E95-8125-794FB77EA185}" presName="node" presStyleLbl="node1" presStyleIdx="5" presStyleCnt="6">
        <dgm:presLayoutVars>
          <dgm:bulletEnabled val="1"/>
        </dgm:presLayoutVars>
      </dgm:prSet>
      <dgm:spPr/>
    </dgm:pt>
  </dgm:ptLst>
  <dgm:cxnLst>
    <dgm:cxn modelId="{ED23B804-0BC2-406A-939C-3B029BE2EEAD}" type="presOf" srcId="{2E15C1D2-0BBE-4E79-8233-7F0E13BCFDE1}" destId="{069299B3-1CAC-4E6D-9F48-B494799BC448}" srcOrd="0" destOrd="0" presId="urn:microsoft.com/office/officeart/2005/8/layout/default"/>
    <dgm:cxn modelId="{4D8F581E-B09A-4176-A568-C07AB1788967}" type="presOf" srcId="{91F99B4A-A48D-4E95-8125-794FB77EA185}" destId="{3CB41BC1-B614-464C-B4C4-636790FEB361}" srcOrd="0" destOrd="0" presId="urn:microsoft.com/office/officeart/2005/8/layout/default"/>
    <dgm:cxn modelId="{91C5A721-50D8-486C-9ED6-BE434A452426}" type="presOf" srcId="{6FE37DD5-CE9E-4E3B-B062-92A2899DD756}" destId="{CCF36870-D71D-4F83-99EC-329DF9D58102}" srcOrd="0" destOrd="0" presId="urn:microsoft.com/office/officeart/2005/8/layout/default"/>
    <dgm:cxn modelId="{32DC433B-01CC-4D3D-8949-0B3608C9FF48}" srcId="{7C0767F4-49A8-4C1D-9FAC-3BC49D08218E}" destId="{91F99B4A-A48D-4E95-8125-794FB77EA185}" srcOrd="5" destOrd="0" parTransId="{1EE7253C-D511-47F4-9089-40657E1C3DC0}" sibTransId="{F90CCF40-2727-480B-B952-BE816FD8D6B2}"/>
    <dgm:cxn modelId="{28A4535C-968A-467D-9CB2-59580FC66F28}" srcId="{7C0767F4-49A8-4C1D-9FAC-3BC49D08218E}" destId="{DC63964E-DADC-468B-808F-70DA515070D7}" srcOrd="2" destOrd="0" parTransId="{65AD119B-418D-4C69-80C0-BDC816298E9B}" sibTransId="{64100AD5-E5B7-42B2-8967-95A9D419D515}"/>
    <dgm:cxn modelId="{03A60A44-2033-4F36-B497-05B3A6D4BB4E}" type="presOf" srcId="{7C0767F4-49A8-4C1D-9FAC-3BC49D08218E}" destId="{2BDFC1B1-AA42-4E54-A320-42CEF235D817}" srcOrd="0" destOrd="0" presId="urn:microsoft.com/office/officeart/2005/8/layout/default"/>
    <dgm:cxn modelId="{707CBD73-51EE-4CEC-AC7B-B8A8223B15E9}" srcId="{7C0767F4-49A8-4C1D-9FAC-3BC49D08218E}" destId="{6FE37DD5-CE9E-4E3B-B062-92A2899DD756}" srcOrd="1" destOrd="0" parTransId="{6B3FF44F-F0AD-4F4E-8B72-B571AE299938}" sibTransId="{5AFB1AB5-8AC1-4599-8DE3-1395C3B6609C}"/>
    <dgm:cxn modelId="{44081B7D-A915-4F30-B187-6306D3678CB6}" type="presOf" srcId="{545BC824-6181-4CA1-82E5-53DD81752149}" destId="{D2D37EEF-8767-427D-BF99-23DC946B5378}" srcOrd="0" destOrd="0" presId="urn:microsoft.com/office/officeart/2005/8/layout/default"/>
    <dgm:cxn modelId="{9589FA82-1877-42C0-8EF7-D4198177309A}" srcId="{7C0767F4-49A8-4C1D-9FAC-3BC49D08218E}" destId="{2E15C1D2-0BBE-4E79-8233-7F0E13BCFDE1}" srcOrd="4" destOrd="0" parTransId="{3AD1F947-34DB-442E-97B1-CE8292DBFB93}" sibTransId="{639C016D-491A-448F-8701-5BCF763C4F40}"/>
    <dgm:cxn modelId="{3AFE59A0-8634-4446-A957-5C4849AD1CF6}" srcId="{7C0767F4-49A8-4C1D-9FAC-3BC49D08218E}" destId="{AE09EB1B-B228-4EF1-8D84-AC7F45BE7C02}" srcOrd="3" destOrd="0" parTransId="{2516917E-2F12-49EE-9BBD-188BB637C2AD}" sibTransId="{23A5AC17-64B8-4B40-BF3D-8F97D81572B5}"/>
    <dgm:cxn modelId="{684DA5D5-7C4B-4CD4-973F-384727850747}" type="presOf" srcId="{DC63964E-DADC-468B-808F-70DA515070D7}" destId="{D523628B-FA4F-4BD9-9A6D-CB1C8CD4B1B0}"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A426E1F7-3FFE-4701-9E29-078F24E30D38}" type="presOf" srcId="{AE09EB1B-B228-4EF1-8D84-AC7F45BE7C02}" destId="{1E4D8BA6-7ECD-437F-82E1-2680F85C2C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29C482AA-A711-45DF-BBBD-3E6C055709B7}" type="presParOf" srcId="{2BDFC1B1-AA42-4E54-A320-42CEF235D817}" destId="{5563638D-BD1A-4BDF-A507-581CF7EFECDF}" srcOrd="1" destOrd="0" presId="urn:microsoft.com/office/officeart/2005/8/layout/default"/>
    <dgm:cxn modelId="{6AA0E5DC-4967-4EF6-AB68-DF3E5FEC8346}" type="presParOf" srcId="{2BDFC1B1-AA42-4E54-A320-42CEF235D817}" destId="{CCF36870-D71D-4F83-99EC-329DF9D58102}" srcOrd="2" destOrd="0" presId="urn:microsoft.com/office/officeart/2005/8/layout/default"/>
    <dgm:cxn modelId="{45CA91DE-7F8E-4BDD-BB4C-F984546F32D3}" type="presParOf" srcId="{2BDFC1B1-AA42-4E54-A320-42CEF235D817}" destId="{32A5D82A-8B80-4E46-8D9A-F113E1B244EF}" srcOrd="3" destOrd="0" presId="urn:microsoft.com/office/officeart/2005/8/layout/default"/>
    <dgm:cxn modelId="{B04BD998-E774-4FAA-B6E4-2206C38C1120}" type="presParOf" srcId="{2BDFC1B1-AA42-4E54-A320-42CEF235D817}" destId="{D523628B-FA4F-4BD9-9A6D-CB1C8CD4B1B0}" srcOrd="4" destOrd="0" presId="urn:microsoft.com/office/officeart/2005/8/layout/default"/>
    <dgm:cxn modelId="{85590F83-527D-46EA-A2D4-A50404830E7B}" type="presParOf" srcId="{2BDFC1B1-AA42-4E54-A320-42CEF235D817}" destId="{18BB6950-1C63-4970-B6C1-0D9EAEBDF0D1}" srcOrd="5" destOrd="0" presId="urn:microsoft.com/office/officeart/2005/8/layout/default"/>
    <dgm:cxn modelId="{A36FCD2B-BEA3-41BD-AFC5-2455B58A1440}" type="presParOf" srcId="{2BDFC1B1-AA42-4E54-A320-42CEF235D817}" destId="{1E4D8BA6-7ECD-437F-82E1-2680F85C2CC9}" srcOrd="6" destOrd="0" presId="urn:microsoft.com/office/officeart/2005/8/layout/default"/>
    <dgm:cxn modelId="{BB5BB699-953B-4952-B890-8A86B677E7E3}" type="presParOf" srcId="{2BDFC1B1-AA42-4E54-A320-42CEF235D817}" destId="{9C5940C7-F319-4427-AFA7-A7C54C9E5F3B}" srcOrd="7" destOrd="0" presId="urn:microsoft.com/office/officeart/2005/8/layout/default"/>
    <dgm:cxn modelId="{1FB0F946-016F-4597-9ED4-BFA0B9462BCB}" type="presParOf" srcId="{2BDFC1B1-AA42-4E54-A320-42CEF235D817}" destId="{069299B3-1CAC-4E6D-9F48-B494799BC448}" srcOrd="8" destOrd="0" presId="urn:microsoft.com/office/officeart/2005/8/layout/default"/>
    <dgm:cxn modelId="{913F240F-F216-471D-B4E3-14C7A3CEAFBB}" type="presParOf" srcId="{2BDFC1B1-AA42-4E54-A320-42CEF235D817}" destId="{96982D29-D1EA-4412-89BA-6711ACCAEA90}" srcOrd="9" destOrd="0" presId="urn:microsoft.com/office/officeart/2005/8/layout/default"/>
    <dgm:cxn modelId="{6CDFA0CD-39B4-49C0-97CA-69E82B0CEF88}" type="presParOf" srcId="{2BDFC1B1-AA42-4E54-A320-42CEF235D817}" destId="{3CB41BC1-B614-464C-B4C4-636790FEB36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5.1: Als Systemadministrator möchte ich die Daten der Applikation in einer persistenten Datenbank sichern, um ggf. den Server neu starten zu können ohne alle Daten zu verlieren.</a:t>
          </a:r>
          <a:br>
            <a:rPr lang="de-DE" dirty="0"/>
          </a:br>
          <a:r>
            <a:rPr lang="de-DE" dirty="0"/>
            <a:t>(</a:t>
          </a:r>
          <a:r>
            <a:rPr lang="de-DE" dirty="0">
              <a:sym typeface="Wingdings" panose="05000000000000000000" pitchFamily="2" charset="2"/>
            </a:rPr>
            <a:t>Datenbank einbinden)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6FE37DD5-CE9E-4E3B-B062-92A2899DD756}">
      <dgm:prSet phldrT="[Text]"/>
      <dgm:spPr/>
      <dgm:t>
        <a:bodyPr/>
        <a:lstStyle/>
        <a:p>
          <a:r>
            <a:rPr lang="de-DE" dirty="0"/>
            <a:t>5.2: Als Mitglied des Entwicklungsteams möchte ich die Anwendung in einem Entwicklungsmodus mit vorgefertigten Daten starten können, um für meine Entwicklertests den Startzustand nicht manuell herstellen zu müssen (</a:t>
          </a:r>
          <a:r>
            <a:rPr lang="de-DE" dirty="0">
              <a:sym typeface="Wingdings" panose="05000000000000000000" pitchFamily="2" charset="2"/>
            </a:rPr>
            <a:t>Spring Profile</a:t>
          </a:r>
          <a:r>
            <a:rPr lang="de-DE" dirty="0"/>
            <a:t>)</a:t>
          </a:r>
          <a:endParaRPr lang="en-US" dirty="0"/>
        </a:p>
      </dgm:t>
    </dgm:pt>
    <dgm:pt modelId="{6B3FF44F-F0AD-4F4E-8B72-B571AE299938}" type="parTrans" cxnId="{707CBD73-51EE-4CEC-AC7B-B8A8223B15E9}">
      <dgm:prSet/>
      <dgm:spPr/>
      <dgm:t>
        <a:bodyPr/>
        <a:lstStyle/>
        <a:p>
          <a:endParaRPr lang="en-US"/>
        </a:p>
      </dgm:t>
    </dgm:pt>
    <dgm:pt modelId="{5AFB1AB5-8AC1-4599-8DE3-1395C3B6609C}" type="sibTrans" cxnId="{707CBD73-51EE-4CEC-AC7B-B8A8223B15E9}">
      <dgm:prSet/>
      <dgm:spPr/>
      <dgm:t>
        <a:bodyPr/>
        <a:lstStyle/>
        <a:p>
          <a:endParaRPr lang="en-US"/>
        </a:p>
      </dgm:t>
    </dgm:pt>
    <dgm:pt modelId="{DC63964E-DADC-468B-808F-70DA515070D7}">
      <dgm:prSet phldrT="[Text]"/>
      <dgm:spPr/>
      <dgm:t>
        <a:bodyPr/>
        <a:lstStyle/>
        <a:p>
          <a:r>
            <a:rPr lang="de-DE" dirty="0"/>
            <a:t>5.3: Als Qualitätsmanager möchte ich für die Integrationstests einen definierten Startzustand mit bestehenden Daten herstellen können, um auch komplexe Testszenarien abbilden zu können (</a:t>
          </a:r>
          <a:r>
            <a:rPr lang="de-DE" dirty="0">
              <a:sym typeface="Wingdings" panose="05000000000000000000" pitchFamily="2" charset="2"/>
            </a:rPr>
            <a:t> Spring Boot Test mit Datenbank)</a:t>
          </a:r>
          <a:endParaRPr lang="en-US" dirty="0"/>
        </a:p>
      </dgm:t>
    </dgm:pt>
    <dgm:pt modelId="{65AD119B-418D-4C69-80C0-BDC816298E9B}" type="parTrans" cxnId="{28A4535C-968A-467D-9CB2-59580FC66F28}">
      <dgm:prSet/>
      <dgm:spPr/>
      <dgm:t>
        <a:bodyPr/>
        <a:lstStyle/>
        <a:p>
          <a:endParaRPr lang="en-US"/>
        </a:p>
      </dgm:t>
    </dgm:pt>
    <dgm:pt modelId="{64100AD5-E5B7-42B2-8967-95A9D419D515}" type="sibTrans" cxnId="{28A4535C-968A-467D-9CB2-59580FC66F28}">
      <dgm:prSet/>
      <dgm:spPr/>
      <dgm:t>
        <a:bodyPr/>
        <a:lstStyle/>
        <a:p>
          <a:endParaRPr lang="en-US"/>
        </a:p>
      </dgm:t>
    </dgm:pt>
    <dgm:pt modelId="{AE09EB1B-B228-4EF1-8D84-AC7F45BE7C02}">
      <dgm:prSet phldrT="[Text]"/>
      <dgm:spPr/>
      <dgm:t>
        <a:bodyPr/>
        <a:lstStyle/>
        <a:p>
          <a:r>
            <a:rPr lang="de-DE" dirty="0"/>
            <a:t>5.4: Als Systemadministrator möchte ich direkten Zugriff auf die Datenbank erhalten, um Probleme mit der Anwendung korrekt identifizieren zu können. (</a:t>
          </a:r>
          <a:r>
            <a:rPr lang="de-DE" dirty="0">
              <a:sym typeface="Wingdings" panose="05000000000000000000" pitchFamily="2" charset="2"/>
            </a:rPr>
            <a:t> H2 TCP, </a:t>
          </a:r>
          <a:r>
            <a:rPr lang="de-DE" dirty="0" err="1">
              <a:sym typeface="Wingdings" panose="05000000000000000000" pitchFamily="2" charset="2"/>
            </a:rPr>
            <a:t>IntelliJ</a:t>
          </a:r>
          <a:r>
            <a:rPr lang="de-DE" dirty="0">
              <a:sym typeface="Wingdings" panose="05000000000000000000" pitchFamily="2" charset="2"/>
            </a:rPr>
            <a:t> Database View)</a:t>
          </a:r>
          <a:endParaRPr lang="en-US" dirty="0"/>
        </a:p>
      </dgm:t>
    </dgm:pt>
    <dgm:pt modelId="{2516917E-2F12-49EE-9BBD-188BB637C2AD}" type="parTrans" cxnId="{3AFE59A0-8634-4446-A957-5C4849AD1CF6}">
      <dgm:prSet/>
      <dgm:spPr/>
      <dgm:t>
        <a:bodyPr/>
        <a:lstStyle/>
        <a:p>
          <a:endParaRPr lang="en-US"/>
        </a:p>
      </dgm:t>
    </dgm:pt>
    <dgm:pt modelId="{23A5AC17-64B8-4B40-BF3D-8F97D81572B5}" type="sibTrans" cxnId="{3AFE59A0-8634-4446-A957-5C4849AD1CF6}">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4">
        <dgm:presLayoutVars>
          <dgm:bulletEnabled val="1"/>
        </dgm:presLayoutVars>
      </dgm:prSet>
      <dgm:spPr/>
    </dgm:pt>
    <dgm:pt modelId="{5563638D-BD1A-4BDF-A507-581CF7EFECDF}" type="pres">
      <dgm:prSet presAssocID="{DEB0E6D2-D714-4D02-A926-5D0BEB0E678A}" presName="sibTrans" presStyleCnt="0"/>
      <dgm:spPr/>
    </dgm:pt>
    <dgm:pt modelId="{CCF36870-D71D-4F83-99EC-329DF9D58102}" type="pres">
      <dgm:prSet presAssocID="{6FE37DD5-CE9E-4E3B-B062-92A2899DD756}" presName="node" presStyleLbl="node1" presStyleIdx="1" presStyleCnt="4">
        <dgm:presLayoutVars>
          <dgm:bulletEnabled val="1"/>
        </dgm:presLayoutVars>
      </dgm:prSet>
      <dgm:spPr/>
    </dgm:pt>
    <dgm:pt modelId="{32A5D82A-8B80-4E46-8D9A-F113E1B244EF}" type="pres">
      <dgm:prSet presAssocID="{5AFB1AB5-8AC1-4599-8DE3-1395C3B6609C}" presName="sibTrans" presStyleCnt="0"/>
      <dgm:spPr/>
    </dgm:pt>
    <dgm:pt modelId="{D523628B-FA4F-4BD9-9A6D-CB1C8CD4B1B0}" type="pres">
      <dgm:prSet presAssocID="{DC63964E-DADC-468B-808F-70DA515070D7}" presName="node" presStyleLbl="node1" presStyleIdx="2" presStyleCnt="4">
        <dgm:presLayoutVars>
          <dgm:bulletEnabled val="1"/>
        </dgm:presLayoutVars>
      </dgm:prSet>
      <dgm:spPr/>
    </dgm:pt>
    <dgm:pt modelId="{18BB6950-1C63-4970-B6C1-0D9EAEBDF0D1}" type="pres">
      <dgm:prSet presAssocID="{64100AD5-E5B7-42B2-8967-95A9D419D515}" presName="sibTrans" presStyleCnt="0"/>
      <dgm:spPr/>
    </dgm:pt>
    <dgm:pt modelId="{1E4D8BA6-7ECD-437F-82E1-2680F85C2CC9}" type="pres">
      <dgm:prSet presAssocID="{AE09EB1B-B228-4EF1-8D84-AC7F45BE7C02}" presName="node" presStyleLbl="node1" presStyleIdx="3" presStyleCnt="4">
        <dgm:presLayoutVars>
          <dgm:bulletEnabled val="1"/>
        </dgm:presLayoutVars>
      </dgm:prSet>
      <dgm:spPr/>
    </dgm:pt>
  </dgm:ptLst>
  <dgm:cxnLst>
    <dgm:cxn modelId="{91C5A721-50D8-486C-9ED6-BE434A452426}" type="presOf" srcId="{6FE37DD5-CE9E-4E3B-B062-92A2899DD756}" destId="{CCF36870-D71D-4F83-99EC-329DF9D58102}" srcOrd="0" destOrd="0" presId="urn:microsoft.com/office/officeart/2005/8/layout/default"/>
    <dgm:cxn modelId="{28A4535C-968A-467D-9CB2-59580FC66F28}" srcId="{7C0767F4-49A8-4C1D-9FAC-3BC49D08218E}" destId="{DC63964E-DADC-468B-808F-70DA515070D7}" srcOrd="2" destOrd="0" parTransId="{65AD119B-418D-4C69-80C0-BDC816298E9B}" sibTransId="{64100AD5-E5B7-42B2-8967-95A9D419D515}"/>
    <dgm:cxn modelId="{03A60A44-2033-4F36-B497-05B3A6D4BB4E}" type="presOf" srcId="{7C0767F4-49A8-4C1D-9FAC-3BC49D08218E}" destId="{2BDFC1B1-AA42-4E54-A320-42CEF235D817}" srcOrd="0" destOrd="0" presId="urn:microsoft.com/office/officeart/2005/8/layout/default"/>
    <dgm:cxn modelId="{707CBD73-51EE-4CEC-AC7B-B8A8223B15E9}" srcId="{7C0767F4-49A8-4C1D-9FAC-3BC49D08218E}" destId="{6FE37DD5-CE9E-4E3B-B062-92A2899DD756}" srcOrd="1" destOrd="0" parTransId="{6B3FF44F-F0AD-4F4E-8B72-B571AE299938}" sibTransId="{5AFB1AB5-8AC1-4599-8DE3-1395C3B6609C}"/>
    <dgm:cxn modelId="{44081B7D-A915-4F30-B187-6306D3678CB6}" type="presOf" srcId="{545BC824-6181-4CA1-82E5-53DD81752149}" destId="{D2D37EEF-8767-427D-BF99-23DC946B5378}" srcOrd="0" destOrd="0" presId="urn:microsoft.com/office/officeart/2005/8/layout/default"/>
    <dgm:cxn modelId="{3AFE59A0-8634-4446-A957-5C4849AD1CF6}" srcId="{7C0767F4-49A8-4C1D-9FAC-3BC49D08218E}" destId="{AE09EB1B-B228-4EF1-8D84-AC7F45BE7C02}" srcOrd="3" destOrd="0" parTransId="{2516917E-2F12-49EE-9BBD-188BB637C2AD}" sibTransId="{23A5AC17-64B8-4B40-BF3D-8F97D81572B5}"/>
    <dgm:cxn modelId="{684DA5D5-7C4B-4CD4-973F-384727850747}" type="presOf" srcId="{DC63964E-DADC-468B-808F-70DA515070D7}" destId="{D523628B-FA4F-4BD9-9A6D-CB1C8CD4B1B0}"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A426E1F7-3FFE-4701-9E29-078F24E30D38}" type="presOf" srcId="{AE09EB1B-B228-4EF1-8D84-AC7F45BE7C02}" destId="{1E4D8BA6-7ECD-437F-82E1-2680F85C2C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29C482AA-A711-45DF-BBBD-3E6C055709B7}" type="presParOf" srcId="{2BDFC1B1-AA42-4E54-A320-42CEF235D817}" destId="{5563638D-BD1A-4BDF-A507-581CF7EFECDF}" srcOrd="1" destOrd="0" presId="urn:microsoft.com/office/officeart/2005/8/layout/default"/>
    <dgm:cxn modelId="{6AA0E5DC-4967-4EF6-AB68-DF3E5FEC8346}" type="presParOf" srcId="{2BDFC1B1-AA42-4E54-A320-42CEF235D817}" destId="{CCF36870-D71D-4F83-99EC-329DF9D58102}" srcOrd="2" destOrd="0" presId="urn:microsoft.com/office/officeart/2005/8/layout/default"/>
    <dgm:cxn modelId="{45CA91DE-7F8E-4BDD-BB4C-F984546F32D3}" type="presParOf" srcId="{2BDFC1B1-AA42-4E54-A320-42CEF235D817}" destId="{32A5D82A-8B80-4E46-8D9A-F113E1B244EF}" srcOrd="3" destOrd="0" presId="urn:microsoft.com/office/officeart/2005/8/layout/default"/>
    <dgm:cxn modelId="{B04BD998-E774-4FAA-B6E4-2206C38C1120}" type="presParOf" srcId="{2BDFC1B1-AA42-4E54-A320-42CEF235D817}" destId="{D523628B-FA4F-4BD9-9A6D-CB1C8CD4B1B0}" srcOrd="4" destOrd="0" presId="urn:microsoft.com/office/officeart/2005/8/layout/default"/>
    <dgm:cxn modelId="{85590F83-527D-46EA-A2D4-A50404830E7B}" type="presParOf" srcId="{2BDFC1B1-AA42-4E54-A320-42CEF235D817}" destId="{18BB6950-1C63-4970-B6C1-0D9EAEBDF0D1}" srcOrd="5" destOrd="0" presId="urn:microsoft.com/office/officeart/2005/8/layout/default"/>
    <dgm:cxn modelId="{A36FCD2B-BEA3-41BD-AFC5-2455B58A1440}" type="presParOf" srcId="{2BDFC1B1-AA42-4E54-A320-42CEF235D817}" destId="{1E4D8BA6-7ECD-437F-82E1-2680F85C2CC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 Kundenkonto mit Kundennummer und Name des Kunden anlegen, um im Kundengespräch schnell an zusätzliche Informationen zum Kunden zu gelangen.</a:t>
          </a:r>
          <a:endParaRPr lang="en-US" sz="1600" kern="1200" dirty="0"/>
        </a:p>
      </dsp:txBody>
      <dsp:txXfrm>
        <a:off x="78581" y="173"/>
        <a:ext cx="3094136" cy="1856482"/>
      </dsp:txXfrm>
    </dsp:sp>
    <dsp:sp modelId="{26FD998C-385F-4D53-8B21-FC513947CE81}">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Bürosachbearbeiter möchte ich Konten mit einer Kontonummer , einem zugeordneten Kunden und einem Kontostand anlegen, um dem Kundenbetreuer Auskunft über das Vermögen eines Kunden geben zu können.</a:t>
          </a:r>
          <a:endParaRPr lang="en-US" sz="1600" kern="1200" dirty="0"/>
        </a:p>
      </dsp:txBody>
      <dsp:txXfrm>
        <a:off x="3482131" y="173"/>
        <a:ext cx="3094136" cy="1856482"/>
      </dsp:txXfrm>
    </dsp:sp>
    <dsp:sp modelId="{F9383BAB-B7D5-4656-AB83-A569B8E7DC9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Bürosachbearbeiter möchte ich Zahlungen mit Datum, Quell- und Zielkonto und Betrag eintragen können, um den Zahlungsverkehr nachvollziehen zu können. Der Kontostand soll sich aus der Summe der Zahlungen ergeben.</a:t>
          </a:r>
          <a:endParaRPr lang="en-US" sz="1600" kern="1200" dirty="0"/>
        </a:p>
      </dsp:txBody>
      <dsp:txXfrm>
        <a:off x="6885682" y="173"/>
        <a:ext cx="3094136" cy="1856482"/>
      </dsp:txXfrm>
    </dsp:sp>
    <dsp:sp modelId="{E764DF26-7F75-46A5-A414-E23437E47AC9}">
      <dsp:nvSpPr>
        <dsp:cNvPr id="0" name=""/>
        <dsp:cNvSpPr/>
      </dsp:nvSpPr>
      <dsp:spPr>
        <a:xfrm>
          <a:off x="178035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eine Übersicht aller Konten eines Kunden mit Kontonummer und Kontostand einsehen können, um dem Kunden Auskunft über sein Vermögen geben zu können.</a:t>
          </a:r>
          <a:endParaRPr lang="en-US" sz="1600" kern="1200" dirty="0"/>
        </a:p>
      </dsp:txBody>
      <dsp:txXfrm>
        <a:off x="1780356" y="2166069"/>
        <a:ext cx="3094136" cy="1856482"/>
      </dsp:txXfrm>
    </dsp:sp>
    <dsp:sp modelId="{ADC68341-19E9-4A3F-A403-C9887698B492}">
      <dsp:nvSpPr>
        <dsp:cNvPr id="0" name=""/>
        <dsp:cNvSpPr/>
      </dsp:nvSpPr>
      <dsp:spPr>
        <a:xfrm>
          <a:off x="518390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eine Übersicht aller Zahlungen eines Kontos mit Datum, Quelle, Ziel und Betrag sehen können, um dem Kunden Rückfragen zu seinem Kontostand beantworten zu können.</a:t>
          </a:r>
          <a:endParaRPr lang="en-US" sz="1600" kern="1200" dirty="0"/>
        </a:p>
      </dsp:txBody>
      <dsp:txXfrm>
        <a:off x="5183906" y="2166069"/>
        <a:ext cx="3094136" cy="1856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0"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Systemarchitekt möchte ich komplexe Operationen in eigens dafür zuständigen Services umgesetzt sehen, um die Wartbarkeit und Erweiterbarkeit der Anwendung zu gewährleisten.</a:t>
          </a:r>
          <a:endParaRPr lang="en-US" sz="1700" kern="1200" dirty="0"/>
        </a:p>
      </dsp:txBody>
      <dsp:txXfrm>
        <a:off x="0" y="1068387"/>
        <a:ext cx="3143249" cy="1885950"/>
      </dsp:txXfrm>
    </dsp:sp>
    <dsp:sp modelId="{26FD998C-385F-4D53-8B21-FC513947CE81}">
      <dsp:nvSpPr>
        <dsp:cNvPr id="0" name=""/>
        <dsp:cNvSpPr/>
      </dsp:nvSpPr>
      <dsp:spPr>
        <a:xfrm>
          <a:off x="3457575"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Auftraggeber möchte ich umfassende Tests der Software sehen, um die Qualität der Software bewerten zu können. </a:t>
          </a:r>
          <a:endParaRPr lang="en-US" sz="1700" kern="1200" dirty="0"/>
        </a:p>
      </dsp:txBody>
      <dsp:txXfrm>
        <a:off x="3457575" y="1068387"/>
        <a:ext cx="3143249" cy="1885950"/>
      </dsp:txXfrm>
    </dsp:sp>
    <dsp:sp modelId="{F9383BAB-B7D5-4656-AB83-A569B8E7DC90}">
      <dsp:nvSpPr>
        <dsp:cNvPr id="0" name=""/>
        <dsp:cNvSpPr/>
      </dsp:nvSpPr>
      <dsp:spPr>
        <a:xfrm>
          <a:off x="6915149"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Systemadministrator der </a:t>
          </a:r>
          <a:r>
            <a:rPr lang="de-DE" sz="1700" kern="1200" dirty="0" err="1"/>
            <a:t>BuggyBank</a:t>
          </a:r>
          <a:r>
            <a:rPr lang="de-DE" sz="1700" kern="1200" dirty="0"/>
            <a:t> möchte ich auf frühere Versionen der Software zurückgreifen können, um eine Rückfallmöglichkeit zu haben, falls die aktuelle Version Probleme verursacht.</a:t>
          </a:r>
          <a:endParaRPr lang="en-US" sz="1700" kern="1200" dirty="0"/>
        </a:p>
      </dsp:txBody>
      <dsp:txXfrm>
        <a:off x="6915149" y="1068387"/>
        <a:ext cx="3143249" cy="1885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D100F-2B9B-412B-95B4-2A1731CB8921}">
      <dsp:nvSpPr>
        <dsp:cNvPr id="0" name=""/>
        <dsp:cNvSpPr/>
      </dsp:nvSpPr>
      <dsp:spPr>
        <a:xfrm>
          <a:off x="381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Konto</a:t>
          </a:r>
          <a:endParaRPr lang="en-US" sz="1000" kern="1200" dirty="0"/>
        </a:p>
      </dsp:txBody>
      <dsp:txXfrm>
        <a:off x="3810" y="601390"/>
        <a:ext cx="1460499" cy="288000"/>
      </dsp:txXfrm>
    </dsp:sp>
    <dsp:sp modelId="{E79F968C-8E4C-4F7E-B73D-FD2F848DACF3}">
      <dsp:nvSpPr>
        <dsp:cNvPr id="0" name=""/>
        <dsp:cNvSpPr/>
      </dsp:nvSpPr>
      <dsp:spPr>
        <a:xfrm>
          <a:off x="381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a:p>
          <a:pPr marL="57150" lvl="1" indent="-57150" algn="l" defTabSz="444500">
            <a:lnSpc>
              <a:spcPct val="90000"/>
            </a:lnSpc>
            <a:spcBef>
              <a:spcPct val="0"/>
            </a:spcBef>
            <a:spcAft>
              <a:spcPct val="15000"/>
            </a:spcAft>
            <a:buChar char="•"/>
          </a:pPr>
          <a:r>
            <a:rPr lang="de-DE" sz="1000" kern="1200" dirty="0" err="1"/>
            <a:t>addZahlung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removeZahlung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getBetrag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getZahlungen</a:t>
          </a:r>
          <a:r>
            <a:rPr lang="de-DE" sz="1000" kern="1200" dirty="0"/>
            <a:t>()</a:t>
          </a:r>
          <a:endParaRPr lang="en-US" sz="1000" kern="1200" dirty="0"/>
        </a:p>
      </dsp:txBody>
      <dsp:txXfrm>
        <a:off x="3810" y="889390"/>
        <a:ext cx="1460499" cy="933299"/>
      </dsp:txXfrm>
    </dsp:sp>
    <dsp:sp modelId="{C45ED0D1-52DB-457A-A4DA-4D063B7BCC86}">
      <dsp:nvSpPr>
        <dsp:cNvPr id="0" name=""/>
        <dsp:cNvSpPr/>
      </dsp:nvSpPr>
      <dsp:spPr>
        <a:xfrm>
          <a:off x="166878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Kunde</a:t>
          </a:r>
          <a:endParaRPr lang="en-US" sz="1000" kern="1200" dirty="0"/>
        </a:p>
      </dsp:txBody>
      <dsp:txXfrm>
        <a:off x="1668780" y="601390"/>
        <a:ext cx="1460499" cy="288000"/>
      </dsp:txXfrm>
    </dsp:sp>
    <dsp:sp modelId="{518B92E0-6A7E-42FA-83CD-44CBE3A846C8}">
      <dsp:nvSpPr>
        <dsp:cNvPr id="0" name=""/>
        <dsp:cNvSpPr/>
      </dsp:nvSpPr>
      <dsp:spPr>
        <a:xfrm>
          <a:off x="166878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dsp:txBody>
      <dsp:txXfrm>
        <a:off x="1668780" y="889390"/>
        <a:ext cx="1460499" cy="933299"/>
      </dsp:txXfrm>
    </dsp:sp>
    <dsp:sp modelId="{AE31F2D8-C6EF-4734-BC8D-F51DE0CEDCA4}">
      <dsp:nvSpPr>
        <dsp:cNvPr id="0" name=""/>
        <dsp:cNvSpPr/>
      </dsp:nvSpPr>
      <dsp:spPr>
        <a:xfrm>
          <a:off x="333375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Zahlung</a:t>
          </a:r>
          <a:endParaRPr lang="en-US" sz="1000" kern="1200" dirty="0"/>
        </a:p>
      </dsp:txBody>
      <dsp:txXfrm>
        <a:off x="3333750" y="601390"/>
        <a:ext cx="1460499" cy="288000"/>
      </dsp:txXfrm>
    </dsp:sp>
    <dsp:sp modelId="{75260A54-8D3C-4D96-8DB4-5D65291183B5}">
      <dsp:nvSpPr>
        <dsp:cNvPr id="0" name=""/>
        <dsp:cNvSpPr/>
      </dsp:nvSpPr>
      <dsp:spPr>
        <a:xfrm>
          <a:off x="333375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a:t>
          </a:r>
          <a:endParaRPr lang="en-US" sz="1000" kern="1200" dirty="0"/>
        </a:p>
      </dsp:txBody>
      <dsp:txXfrm>
        <a:off x="3333750" y="889390"/>
        <a:ext cx="1460499" cy="933299"/>
      </dsp:txXfrm>
    </dsp:sp>
    <dsp:sp modelId="{FC407B6A-3E5E-40EA-A928-A0DC79A9F316}">
      <dsp:nvSpPr>
        <dsp:cNvPr id="0" name=""/>
        <dsp:cNvSpPr/>
      </dsp:nvSpPr>
      <dsp:spPr>
        <a:xfrm>
          <a:off x="499872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DTOs</a:t>
          </a:r>
          <a:endParaRPr lang="en-US" sz="1000" kern="1200" dirty="0"/>
        </a:p>
      </dsp:txBody>
      <dsp:txXfrm>
        <a:off x="4998720" y="601390"/>
        <a:ext cx="1460499" cy="288000"/>
      </dsp:txXfrm>
    </dsp:sp>
    <dsp:sp modelId="{8B5E47B5-ED59-45A4-92BE-2FD1E51FA122}">
      <dsp:nvSpPr>
        <dsp:cNvPr id="0" name=""/>
        <dsp:cNvSpPr/>
      </dsp:nvSpPr>
      <dsp:spPr>
        <a:xfrm>
          <a:off x="499872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a:p>
          <a:pPr marL="57150" lvl="1" indent="-57150" algn="l" defTabSz="444500">
            <a:lnSpc>
              <a:spcPct val="90000"/>
            </a:lnSpc>
            <a:spcBef>
              <a:spcPct val="0"/>
            </a:spcBef>
            <a:spcAft>
              <a:spcPct val="15000"/>
            </a:spcAft>
            <a:buChar char="•"/>
          </a:pPr>
          <a:r>
            <a:rPr lang="de-DE" sz="1000" kern="1200" dirty="0"/>
            <a:t>Unveränderbarkeit</a:t>
          </a:r>
          <a:endParaRPr lang="en-US" sz="1000" kern="1200" dirty="0"/>
        </a:p>
        <a:p>
          <a:pPr marL="57150" lvl="1" indent="-57150" algn="l" defTabSz="444500">
            <a:lnSpc>
              <a:spcPct val="90000"/>
            </a:lnSpc>
            <a:spcBef>
              <a:spcPct val="0"/>
            </a:spcBef>
            <a:spcAft>
              <a:spcPct val="15000"/>
            </a:spcAft>
            <a:buChar char="•"/>
          </a:pPr>
          <a:r>
            <a:rPr lang="de-DE" sz="1000" kern="1200" dirty="0" err="1"/>
            <a:t>ZahlungsInfo</a:t>
          </a:r>
          <a:r>
            <a:rPr lang="de-DE" sz="1000" kern="1200" dirty="0"/>
            <a:t> Sortierung</a:t>
          </a:r>
          <a:endParaRPr lang="en-US" sz="1000" kern="1200" dirty="0"/>
        </a:p>
      </dsp:txBody>
      <dsp:txXfrm>
        <a:off x="4998720" y="889390"/>
        <a:ext cx="1460499" cy="933299"/>
      </dsp:txXfrm>
    </dsp:sp>
    <dsp:sp modelId="{314204E0-E9FE-4E9B-A091-8B68AE0FCDCF}">
      <dsp:nvSpPr>
        <dsp:cNvPr id="0" name=""/>
        <dsp:cNvSpPr/>
      </dsp:nvSpPr>
      <dsp:spPr>
        <a:xfrm>
          <a:off x="6663689"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err="1"/>
            <a:t>KundenService</a:t>
          </a:r>
          <a:endParaRPr lang="en-US" sz="1000" kern="1200" dirty="0"/>
        </a:p>
      </dsp:txBody>
      <dsp:txXfrm>
        <a:off x="6663689" y="601390"/>
        <a:ext cx="1460499" cy="288000"/>
      </dsp:txXfrm>
    </dsp:sp>
    <dsp:sp modelId="{86B3BC91-8F30-4B56-A325-503C165D791F}">
      <dsp:nvSpPr>
        <dsp:cNvPr id="0" name=""/>
        <dsp:cNvSpPr/>
      </dsp:nvSpPr>
      <dsp:spPr>
        <a:xfrm>
          <a:off x="6663689"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Null – </a:t>
          </a:r>
          <a:r>
            <a:rPr lang="de-DE" sz="1000" kern="1200" dirty="0" err="1"/>
            <a:t>Safety</a:t>
          </a:r>
          <a:endParaRPr lang="en-US" sz="1000" kern="1200" dirty="0"/>
        </a:p>
        <a:p>
          <a:pPr marL="57150" lvl="1" indent="-57150" algn="l" defTabSz="444500">
            <a:lnSpc>
              <a:spcPct val="90000"/>
            </a:lnSpc>
            <a:spcBef>
              <a:spcPct val="0"/>
            </a:spcBef>
            <a:spcAft>
              <a:spcPct val="15000"/>
            </a:spcAft>
            <a:buChar char="•"/>
          </a:pPr>
          <a:r>
            <a:rPr lang="de-DE" sz="1000" kern="1200" dirty="0" err="1"/>
            <a:t>Exceptions</a:t>
          </a:r>
          <a:endParaRPr lang="en-US" sz="1000" kern="1200" dirty="0"/>
        </a:p>
        <a:p>
          <a:pPr marL="57150" lvl="1" indent="-57150" algn="l" defTabSz="444500">
            <a:lnSpc>
              <a:spcPct val="90000"/>
            </a:lnSpc>
            <a:spcBef>
              <a:spcPct val="0"/>
            </a:spcBef>
            <a:spcAft>
              <a:spcPct val="15000"/>
            </a:spcAft>
            <a:buChar char="•"/>
          </a:pPr>
          <a:r>
            <a:rPr lang="de-DE" sz="1000" kern="1200" dirty="0"/>
            <a:t>Mehrfacheintragungen</a:t>
          </a:r>
          <a:endParaRPr lang="en-US" sz="1000" kern="1200" dirty="0"/>
        </a:p>
        <a:p>
          <a:pPr marL="57150" lvl="1" indent="-57150" algn="l" defTabSz="444500">
            <a:lnSpc>
              <a:spcPct val="90000"/>
            </a:lnSpc>
            <a:spcBef>
              <a:spcPct val="0"/>
            </a:spcBef>
            <a:spcAft>
              <a:spcPct val="15000"/>
            </a:spcAft>
            <a:buChar char="•"/>
          </a:pPr>
          <a:r>
            <a:rPr lang="de-DE" sz="1000" kern="1200" dirty="0"/>
            <a:t>Timeouts</a:t>
          </a:r>
          <a:endParaRPr lang="en-US" sz="1000" kern="1200" dirty="0"/>
        </a:p>
      </dsp:txBody>
      <dsp:txXfrm>
        <a:off x="6663689" y="889390"/>
        <a:ext cx="1460499" cy="933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Systemarchitekt möchte ich die Anwendung in einem Spring Boot Container verpacken, um sie auf verschiedenen Zielsystemen leicht ausrollen zu können und die Erweiterbarkeit zu gewährleisten. (</a:t>
          </a:r>
          <a:r>
            <a:rPr lang="de-DE" sz="1400" kern="1200" dirty="0">
              <a:sym typeface="Wingdings" panose="05000000000000000000" pitchFamily="2" charset="2"/>
            </a:rPr>
            <a:t>Spring Boot)</a:t>
          </a:r>
          <a:endParaRPr lang="en-US" sz="1400" kern="1200" dirty="0"/>
        </a:p>
      </dsp:txBody>
      <dsp:txXfrm>
        <a:off x="78581" y="173"/>
        <a:ext cx="3094136" cy="1856482"/>
      </dsp:txXfrm>
    </dsp:sp>
    <dsp:sp modelId="{CCF36870-D71D-4F83-99EC-329DF9D58102}">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Bürosachbearbeiter möchte ich Kundennummern und Kontonummern automatisch nach Bankvorgaben generieren lassen, um die Anwendung leicht an bestehende Regelungen anpassen zu können. (</a:t>
          </a:r>
          <a:r>
            <a:rPr lang="de-DE" sz="1400" kern="1200" dirty="0">
              <a:sym typeface="Wingdings" panose="05000000000000000000" pitchFamily="2" charset="2"/>
            </a:rPr>
            <a:t> @</a:t>
          </a:r>
          <a:r>
            <a:rPr lang="de-DE" sz="1400" kern="1200" dirty="0" err="1">
              <a:sym typeface="Wingdings" panose="05000000000000000000" pitchFamily="2" charset="2"/>
            </a:rPr>
            <a:t>Component</a:t>
          </a:r>
          <a:r>
            <a:rPr lang="de-DE" sz="1400" kern="1200" dirty="0">
              <a:sym typeface="Wingdings" panose="05000000000000000000" pitchFamily="2" charset="2"/>
            </a:rPr>
            <a:t>)</a:t>
          </a:r>
          <a:endParaRPr lang="en-US" sz="1400" kern="1200" dirty="0"/>
        </a:p>
      </dsp:txBody>
      <dsp:txXfrm>
        <a:off x="3482131" y="173"/>
        <a:ext cx="3094136" cy="1856482"/>
      </dsp:txXfrm>
    </dsp:sp>
    <dsp:sp modelId="{D523628B-FA4F-4BD9-9A6D-CB1C8CD4B1B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Bürosachbearbeiter möchte ich Konten einen Kreditrahmen zuweisen und Zahlungen automatisch zurückweisen, wenn dadurch der Kreditrahmen überzogen wird.               (</a:t>
          </a:r>
          <a:r>
            <a:rPr lang="de-DE" sz="1400" kern="1200" dirty="0">
              <a:sym typeface="Wingdings" panose="05000000000000000000" pitchFamily="2" charset="2"/>
            </a:rPr>
            <a:t> @Service)</a:t>
          </a:r>
          <a:endParaRPr lang="en-US" sz="1400" kern="1200" dirty="0"/>
        </a:p>
      </dsp:txBody>
      <dsp:txXfrm>
        <a:off x="6885682" y="173"/>
        <a:ext cx="3094136" cy="1856482"/>
      </dsp:txXfrm>
    </dsp:sp>
    <dsp:sp modelId="{1E4D8BA6-7ECD-437F-82E1-2680F85C2CC9}">
      <dsp:nvSpPr>
        <dsp:cNvPr id="0" name=""/>
        <dsp:cNvSpPr/>
      </dsp:nvSpPr>
      <dsp:spPr>
        <a:xfrm>
          <a:off x="7858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Geschäftsführer möchte ich Konten verzinsen können, um neue Einnahmemöglichkeiten zu erschließen. Konten mit negativem Kontostand sollen mit 10%, bei positivem Kontostand mit 1% verzinst werden. Die Zinsen sollen zu konfigurierbaren Intervallen berechnet werden. (</a:t>
          </a:r>
          <a:r>
            <a:rPr lang="de-DE" sz="1400" kern="1200" dirty="0">
              <a:sym typeface="Wingdings" panose="05000000000000000000" pitchFamily="2" charset="2"/>
            </a:rPr>
            <a:t>@</a:t>
          </a:r>
          <a:r>
            <a:rPr lang="de-DE" sz="1400" kern="1200" dirty="0" err="1">
              <a:sym typeface="Wingdings" panose="05000000000000000000" pitchFamily="2" charset="2"/>
            </a:rPr>
            <a:t>Scheduled</a:t>
          </a:r>
          <a:r>
            <a:rPr lang="de-DE" sz="1400" kern="1200" dirty="0">
              <a:sym typeface="Wingdings" panose="05000000000000000000" pitchFamily="2" charset="2"/>
            </a:rPr>
            <a:t>)</a:t>
          </a:r>
          <a:endParaRPr lang="en-US" sz="1400" kern="1200" dirty="0"/>
        </a:p>
      </dsp:txBody>
      <dsp:txXfrm>
        <a:off x="78581" y="2166069"/>
        <a:ext cx="3094136" cy="1856482"/>
      </dsp:txXfrm>
    </dsp:sp>
    <dsp:sp modelId="{069299B3-1CAC-4E6D-9F48-B494799BC448}">
      <dsp:nvSpPr>
        <dsp:cNvPr id="0" name=""/>
        <dsp:cNvSpPr/>
      </dsp:nvSpPr>
      <dsp:spPr>
        <a:xfrm>
          <a:off x="348213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Systemadministrator möchte eine Logdatei im Unterordner logs/ der Applikation erzeugen und die </a:t>
          </a:r>
          <a:r>
            <a:rPr lang="de-DE" sz="1400" kern="1200" dirty="0" err="1"/>
            <a:t>Loglevel</a:t>
          </a:r>
          <a:r>
            <a:rPr lang="de-DE" sz="1400" kern="1200" dirty="0"/>
            <a:t> der verschiedenen Logger einheitlich anpassen können, um die Anwendung auf verschiedenen Umgebungen einsetzen zu können. (</a:t>
          </a:r>
          <a:r>
            <a:rPr lang="de-DE" sz="1400" kern="1200" dirty="0">
              <a:sym typeface="Wingdings" panose="05000000000000000000" pitchFamily="2" charset="2"/>
            </a:rPr>
            <a:t></a:t>
          </a:r>
          <a:r>
            <a:rPr lang="de-DE" sz="1400" kern="1200" dirty="0" err="1">
              <a:sym typeface="Wingdings" panose="05000000000000000000" pitchFamily="2" charset="2"/>
            </a:rPr>
            <a:t>application.properties</a:t>
          </a:r>
          <a:r>
            <a:rPr lang="de-DE" sz="1400" kern="1200" dirty="0">
              <a:sym typeface="Wingdings" panose="05000000000000000000" pitchFamily="2" charset="2"/>
            </a:rPr>
            <a:t>)</a:t>
          </a:r>
          <a:endParaRPr lang="en-US" sz="1400" kern="1200" dirty="0"/>
        </a:p>
      </dsp:txBody>
      <dsp:txXfrm>
        <a:off x="3482131" y="2166069"/>
        <a:ext cx="3094136" cy="1856482"/>
      </dsp:txXfrm>
    </dsp:sp>
    <dsp:sp modelId="{3CB41BC1-B614-464C-B4C4-636790FEB361}">
      <dsp:nvSpPr>
        <dsp:cNvPr id="0" name=""/>
        <dsp:cNvSpPr/>
      </dsp:nvSpPr>
      <dsp:spPr>
        <a:xfrm>
          <a:off x="6885682"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Qualitätsmanager möchte ich, dass all diese neuen Fähigkeiten ausgiebig in ihrer Interaktion getestet werden, um die Qualität zu gewährleisten. (</a:t>
          </a:r>
          <a:r>
            <a:rPr lang="de-DE" sz="1400" kern="1200" dirty="0">
              <a:sym typeface="Wingdings" panose="05000000000000000000" pitchFamily="2" charset="2"/>
            </a:rPr>
            <a:t>@</a:t>
          </a:r>
          <a:r>
            <a:rPr lang="de-DE" sz="1400" kern="1200" dirty="0" err="1">
              <a:sym typeface="Wingdings" panose="05000000000000000000" pitchFamily="2" charset="2"/>
            </a:rPr>
            <a:t>SpringBootTest</a:t>
          </a:r>
          <a:r>
            <a:rPr lang="de-DE" sz="1400" kern="1200" dirty="0">
              <a:sym typeface="Wingdings" panose="05000000000000000000" pitchFamily="2" charset="2"/>
            </a:rPr>
            <a:t>)</a:t>
          </a:r>
          <a:endParaRPr lang="en-US" sz="1400" kern="1200" dirty="0"/>
        </a:p>
      </dsp:txBody>
      <dsp:txXfrm>
        <a:off x="6885682" y="2166069"/>
        <a:ext cx="3094136" cy="1856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5.1: Als Systemadministrator möchte ich die Daten der Applikation in einer persistenten Datenbank sichern, um ggf. den Server neu starten zu können ohne alle Daten zu verlieren.</a:t>
          </a:r>
          <a:br>
            <a:rPr lang="de-DE" sz="1500" kern="1200" dirty="0"/>
          </a:br>
          <a:r>
            <a:rPr lang="de-DE" sz="1500" kern="1200" dirty="0"/>
            <a:t>(</a:t>
          </a:r>
          <a:r>
            <a:rPr lang="de-DE" sz="1500" kern="1200" dirty="0">
              <a:sym typeface="Wingdings" panose="05000000000000000000" pitchFamily="2" charset="2"/>
            </a:rPr>
            <a:t>Datenbank einbinden)</a:t>
          </a:r>
          <a:endParaRPr lang="en-US" sz="1500" kern="1200" dirty="0"/>
        </a:p>
      </dsp:txBody>
      <dsp:txXfrm>
        <a:off x="78581" y="173"/>
        <a:ext cx="3094136" cy="1856482"/>
      </dsp:txXfrm>
    </dsp:sp>
    <dsp:sp modelId="{CCF36870-D71D-4F83-99EC-329DF9D58102}">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5.2: Als Mitglied des Entwicklungsteams möchte ich die Anwendung in einem Entwicklungsmodus mit vorgefertigten Daten starten können, um für meine Entwicklertests den Startzustand nicht manuell herstellen zu müssen (</a:t>
          </a:r>
          <a:r>
            <a:rPr lang="de-DE" sz="1500" kern="1200" dirty="0">
              <a:sym typeface="Wingdings" panose="05000000000000000000" pitchFamily="2" charset="2"/>
            </a:rPr>
            <a:t>Spring Profile</a:t>
          </a:r>
          <a:r>
            <a:rPr lang="de-DE" sz="1500" kern="1200" dirty="0"/>
            <a:t>)</a:t>
          </a:r>
          <a:endParaRPr lang="en-US" sz="1500" kern="1200" dirty="0"/>
        </a:p>
      </dsp:txBody>
      <dsp:txXfrm>
        <a:off x="3482131" y="173"/>
        <a:ext cx="3094136" cy="1856482"/>
      </dsp:txXfrm>
    </dsp:sp>
    <dsp:sp modelId="{D523628B-FA4F-4BD9-9A6D-CB1C8CD4B1B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5.3: Als Qualitätsmanager möchte ich für die Integrationstests einen definierten Startzustand mit bestehenden Daten herstellen können, um auch komplexe Testszenarien abbilden zu können (</a:t>
          </a:r>
          <a:r>
            <a:rPr lang="de-DE" sz="1500" kern="1200" dirty="0">
              <a:sym typeface="Wingdings" panose="05000000000000000000" pitchFamily="2" charset="2"/>
            </a:rPr>
            <a:t> Spring Boot Test mit Datenbank)</a:t>
          </a:r>
          <a:endParaRPr lang="en-US" sz="1500" kern="1200" dirty="0"/>
        </a:p>
      </dsp:txBody>
      <dsp:txXfrm>
        <a:off x="6885682" y="173"/>
        <a:ext cx="3094136" cy="1856482"/>
      </dsp:txXfrm>
    </dsp:sp>
    <dsp:sp modelId="{1E4D8BA6-7ECD-437F-82E1-2680F85C2CC9}">
      <dsp:nvSpPr>
        <dsp:cNvPr id="0" name=""/>
        <dsp:cNvSpPr/>
      </dsp:nvSpPr>
      <dsp:spPr>
        <a:xfrm>
          <a:off x="348213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5.4: Als Systemadministrator möchte ich direkten Zugriff auf die Datenbank erhalten, um Probleme mit der Anwendung korrekt identifizieren zu können. (</a:t>
          </a:r>
          <a:r>
            <a:rPr lang="de-DE" sz="1500" kern="1200" dirty="0">
              <a:sym typeface="Wingdings" panose="05000000000000000000" pitchFamily="2" charset="2"/>
            </a:rPr>
            <a:t> H2 TCP, </a:t>
          </a:r>
          <a:r>
            <a:rPr lang="de-DE" sz="1500" kern="1200" dirty="0" err="1">
              <a:sym typeface="Wingdings" panose="05000000000000000000" pitchFamily="2" charset="2"/>
            </a:rPr>
            <a:t>IntelliJ</a:t>
          </a:r>
          <a:r>
            <a:rPr lang="de-DE" sz="1500" kern="1200" dirty="0">
              <a:sym typeface="Wingdings" panose="05000000000000000000" pitchFamily="2" charset="2"/>
            </a:rPr>
            <a:t> Database View)</a:t>
          </a:r>
          <a:endParaRPr lang="en-US" sz="1500" kern="1200" dirty="0"/>
        </a:p>
      </dsp:txBody>
      <dsp:txXfrm>
        <a:off x="3482131" y="2166069"/>
        <a:ext cx="3094136" cy="18564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961D2-DBF7-42AE-B789-18ADD99FC909}" type="datetimeFigureOut">
              <a:rPr lang="en-US" smtClean="0"/>
              <a:t>9/10/2019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44636-12E7-4AFF-A184-21179E60C766}" type="slidenum">
              <a:rPr lang="en-US" smtClean="0"/>
              <a:t>‹Nr.›</a:t>
            </a:fld>
            <a:endParaRPr lang="en-US"/>
          </a:p>
        </p:txBody>
      </p:sp>
    </p:spTree>
    <p:extLst>
      <p:ext uri="{BB962C8B-B14F-4D97-AF65-F5344CB8AC3E}">
        <p14:creationId xmlns:p14="http://schemas.microsoft.com/office/powerpoint/2010/main" val="94488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Hallo und herzlich willkommen zum </a:t>
            </a:r>
            <a:r>
              <a:rPr lang="de-DE" dirty="0" err="1"/>
              <a:t>Buggybank</a:t>
            </a:r>
            <a:r>
              <a:rPr lang="de-DE" dirty="0"/>
              <a:t> Einstiegskurs. In den nächsten Tagen und Wochen lernen wir die Grundlagen von Java, Spring Boot und Angular an einer Beispielapplikation, die wir nach und nach aufbauen und erweitern wollen. Darüber hinaus werden wir weitere Konzepte und Techniken erlernen, die in der Softwareentwicklung notwendig sind, wie etwa </a:t>
            </a:r>
            <a:r>
              <a:rPr lang="de-DE" dirty="0" err="1"/>
              <a:t>Git</a:t>
            </a:r>
            <a:r>
              <a:rPr lang="de-DE" dirty="0"/>
              <a:t>, Maven und Docker.</a:t>
            </a:r>
            <a:br>
              <a:rPr lang="de-DE" dirty="0"/>
            </a:br>
            <a:r>
              <a:rPr lang="de-DE" dirty="0"/>
              <a:t>Der Kurs ist in mehrere Einheiten aufgeteilt, die aufeinander aufbauen und jeweils einige der vielen Themen behandeln, die wir kennen müssen. Wir starten bei Null und bauen über die verschiedenen Einheiten weg eine Applikation auf mit Frontend, Backend, Datenhaltung, An- und Abmeldungen und </a:t>
            </a:r>
            <a:r>
              <a:rPr lang="de-DE" dirty="0" err="1"/>
              <a:t>Logging</a:t>
            </a:r>
            <a:r>
              <a:rPr lang="de-DE" dirty="0"/>
              <a:t>. Legen wir los!</a:t>
            </a:r>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a:t>
            </a:fld>
            <a:endParaRPr lang="en-US"/>
          </a:p>
        </p:txBody>
      </p:sp>
    </p:spTree>
    <p:extLst>
      <p:ext uri="{BB962C8B-B14F-4D97-AF65-F5344CB8AC3E}">
        <p14:creationId xmlns:p14="http://schemas.microsoft.com/office/powerpoint/2010/main" val="1766795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10</a:t>
            </a:fld>
            <a:endParaRPr lang="en-US"/>
          </a:p>
        </p:txBody>
      </p:sp>
    </p:spTree>
    <p:extLst>
      <p:ext uri="{BB962C8B-B14F-4D97-AF65-F5344CB8AC3E}">
        <p14:creationId xmlns:p14="http://schemas.microsoft.com/office/powerpoint/2010/main" val="272628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12</a:t>
            </a:fld>
            <a:endParaRPr lang="en-US"/>
          </a:p>
        </p:txBody>
      </p:sp>
    </p:spTree>
    <p:extLst>
      <p:ext uri="{BB962C8B-B14F-4D97-AF65-F5344CB8AC3E}">
        <p14:creationId xmlns:p14="http://schemas.microsoft.com/office/powerpoint/2010/main" val="2280690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F956EBF4-E630-4E23-A441-9C7774F9B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378592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423182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214321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336327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03D2199C-AACF-4674-9026-68D71E5E2E3A}"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4C8616D5-69B4-43A1-8434-064610FD07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312016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3D2199C-AACF-4674-9026-68D71E5E2E3A}"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26477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3D2199C-AACF-4674-9026-68D71E5E2E3A}" type="datetimeFigureOut">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332266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03D2199C-AACF-4674-9026-68D71E5E2E3A}"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418079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D2199C-AACF-4674-9026-68D71E5E2E3A}" type="datetimeFigureOut">
              <a:rPr lang="en-US" smtClean="0"/>
              <a:t>9/10/2019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54966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D2199C-AACF-4674-9026-68D71E5E2E3A}" type="datetimeFigureOut">
              <a:rPr lang="en-US" smtClean="0"/>
              <a:t>9/10/2019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416601-CC2F-4785-B58B-D7CF3156FF04}" type="slidenum">
              <a:rPr lang="en-US" smtClean="0"/>
              <a:t>‹Nr.›</a:t>
            </a:fld>
            <a:endParaRPr lang="en-US"/>
          </a:p>
        </p:txBody>
      </p:sp>
    </p:spTree>
    <p:extLst>
      <p:ext uri="{BB962C8B-B14F-4D97-AF65-F5344CB8AC3E}">
        <p14:creationId xmlns:p14="http://schemas.microsoft.com/office/powerpoint/2010/main" val="301510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03D2199C-AACF-4674-9026-68D71E5E2E3A}"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57929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D2199C-AACF-4674-9026-68D71E5E2E3A}" type="datetimeFigureOut">
              <a:rPr lang="en-US" smtClean="0"/>
              <a:t>9/10/2019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DE" dirty="0"/>
              <a:t>SPIRIT ACADEMY</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416601-CC2F-4785-B58B-D7CF3156FF04}"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90CC3031-D06E-43EC-9ED2-40DD5A1786CC}"/>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64434770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39CC5-3F8B-45C4-B440-1E34BED2F834}"/>
              </a:ext>
            </a:extLst>
          </p:cNvPr>
          <p:cNvSpPr>
            <a:spLocks noGrp="1"/>
          </p:cNvSpPr>
          <p:nvPr>
            <p:ph type="ctrTitle"/>
          </p:nvPr>
        </p:nvSpPr>
        <p:spPr/>
        <p:txBody>
          <a:bodyPr/>
          <a:lstStyle/>
          <a:p>
            <a:r>
              <a:rPr lang="de-DE" dirty="0" err="1"/>
              <a:t>Buggybank</a:t>
            </a:r>
            <a:endParaRPr lang="en-US" dirty="0"/>
          </a:p>
        </p:txBody>
      </p:sp>
      <p:sp>
        <p:nvSpPr>
          <p:cNvPr id="3" name="Untertitel 2">
            <a:extLst>
              <a:ext uri="{FF2B5EF4-FFF2-40B4-BE49-F238E27FC236}">
                <a16:creationId xmlns:a16="http://schemas.microsoft.com/office/drawing/2014/main" id="{98BBEA76-4961-43E0-9C1D-23985C6CBACA}"/>
              </a:ext>
            </a:extLst>
          </p:cNvPr>
          <p:cNvSpPr>
            <a:spLocks noGrp="1"/>
          </p:cNvSpPr>
          <p:nvPr>
            <p:ph type="subTitle" idx="1"/>
          </p:nvPr>
        </p:nvSpPr>
        <p:spPr/>
        <p:txBody>
          <a:bodyPr/>
          <a:lstStyle/>
          <a:p>
            <a:r>
              <a:rPr lang="de-DE" dirty="0"/>
              <a:t>Einführung</a:t>
            </a:r>
            <a:r>
              <a:rPr lang="de-DE" baseline="0" dirty="0"/>
              <a:t> in Java, Spring Boot &amp; Angular</a:t>
            </a:r>
            <a:endParaRPr lang="en-US" baseline="0" dirty="0"/>
          </a:p>
        </p:txBody>
      </p:sp>
    </p:spTree>
    <p:extLst>
      <p:ext uri="{BB962C8B-B14F-4D97-AF65-F5344CB8AC3E}">
        <p14:creationId xmlns:p14="http://schemas.microsoft.com/office/powerpoint/2010/main" val="8648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195924714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323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1120BA-EB9E-4901-A29C-3CDAD76EF73D}"/>
              </a:ext>
            </a:extLst>
          </p:cNvPr>
          <p:cNvSpPr>
            <a:spLocks noGrp="1"/>
          </p:cNvSpPr>
          <p:nvPr>
            <p:ph type="title"/>
          </p:nvPr>
        </p:nvSpPr>
        <p:spPr/>
        <p:txBody>
          <a:bodyPr/>
          <a:lstStyle/>
          <a:p>
            <a:r>
              <a:rPr lang="de-DE" dirty="0"/>
              <a:t>Level 5 – Datenbanken</a:t>
            </a:r>
            <a:endParaRPr lang="en-US" dirty="0"/>
          </a:p>
        </p:txBody>
      </p:sp>
      <p:sp>
        <p:nvSpPr>
          <p:cNvPr id="3" name="Inhaltsplatzhalter 2">
            <a:extLst>
              <a:ext uri="{FF2B5EF4-FFF2-40B4-BE49-F238E27FC236}">
                <a16:creationId xmlns:a16="http://schemas.microsoft.com/office/drawing/2014/main" id="{BC4F242C-DA03-408C-8CD7-FEDDACD1BC11}"/>
              </a:ext>
            </a:extLst>
          </p:cNvPr>
          <p:cNvSpPr>
            <a:spLocks noGrp="1"/>
          </p:cNvSpPr>
          <p:nvPr>
            <p:ph idx="1"/>
          </p:nvPr>
        </p:nvSpPr>
        <p:spPr/>
        <p:txBody>
          <a:bodyPr/>
          <a:lstStyle/>
          <a:p>
            <a:r>
              <a:rPr lang="de-DE" dirty="0"/>
              <a:t>H2Database</a:t>
            </a:r>
          </a:p>
          <a:p>
            <a:r>
              <a:rPr lang="de-DE" dirty="0"/>
              <a:t>Spring </a:t>
            </a:r>
            <a:r>
              <a:rPr lang="de-DE" baseline="0" dirty="0" err="1"/>
              <a:t>Configuration</a:t>
            </a:r>
            <a:r>
              <a:rPr lang="de-DE" baseline="0" dirty="0"/>
              <a:t> </a:t>
            </a:r>
            <a:r>
              <a:rPr lang="de-DE" baseline="0" dirty="0" err="1"/>
              <a:t>Processor</a:t>
            </a:r>
            <a:endParaRPr lang="de-DE" baseline="0" dirty="0"/>
          </a:p>
          <a:p>
            <a:r>
              <a:rPr lang="de-DE" baseline="0" dirty="0"/>
              <a:t>Java </a:t>
            </a:r>
            <a:r>
              <a:rPr lang="de-DE" baseline="0" dirty="0" err="1"/>
              <a:t>Persistence</a:t>
            </a:r>
            <a:r>
              <a:rPr lang="de-DE" baseline="0" dirty="0"/>
              <a:t> Architecture</a:t>
            </a:r>
          </a:p>
        </p:txBody>
      </p:sp>
    </p:spTree>
    <p:extLst>
      <p:ext uri="{BB962C8B-B14F-4D97-AF65-F5344CB8AC3E}">
        <p14:creationId xmlns:p14="http://schemas.microsoft.com/office/powerpoint/2010/main" val="1817369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63945227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021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93271-3CD7-4B12-9649-CB6C2E1F9F37}"/>
              </a:ext>
            </a:extLst>
          </p:cNvPr>
          <p:cNvSpPr>
            <a:spLocks noGrp="1"/>
          </p:cNvSpPr>
          <p:nvPr>
            <p:ph type="title"/>
          </p:nvPr>
        </p:nvSpPr>
        <p:spPr/>
        <p:txBody>
          <a:bodyPr/>
          <a:lstStyle/>
          <a:p>
            <a:r>
              <a:rPr lang="de-DE" dirty="0"/>
              <a:t>Level 6 – Spring Web</a:t>
            </a:r>
            <a:endParaRPr lang="en-US" dirty="0"/>
          </a:p>
        </p:txBody>
      </p:sp>
      <p:sp>
        <p:nvSpPr>
          <p:cNvPr id="3" name="Inhaltsplatzhalter 2">
            <a:extLst>
              <a:ext uri="{FF2B5EF4-FFF2-40B4-BE49-F238E27FC236}">
                <a16:creationId xmlns:a16="http://schemas.microsoft.com/office/drawing/2014/main" id="{2EAEA106-BE12-440A-A885-4CBE6BCD7C3A}"/>
              </a:ext>
            </a:extLst>
          </p:cNvPr>
          <p:cNvSpPr>
            <a:spLocks noGrp="1"/>
          </p:cNvSpPr>
          <p:nvPr>
            <p:ph idx="1"/>
          </p:nvPr>
        </p:nvSpPr>
        <p:spPr/>
        <p:txBody>
          <a:bodyPr/>
          <a:lstStyle/>
          <a:p>
            <a:r>
              <a:rPr lang="de-DE" dirty="0"/>
              <a:t>REST –</a:t>
            </a:r>
            <a:r>
              <a:rPr lang="de-DE" baseline="0" dirty="0"/>
              <a:t> Paradigma</a:t>
            </a:r>
          </a:p>
          <a:p>
            <a:r>
              <a:rPr lang="de-DE" baseline="0" dirty="0"/>
              <a:t>Spring-Web</a:t>
            </a:r>
          </a:p>
          <a:p>
            <a:r>
              <a:rPr lang="de-DE" baseline="0" dirty="0"/>
              <a:t>Spring-Web-Test</a:t>
            </a:r>
          </a:p>
          <a:p>
            <a:r>
              <a:rPr lang="de-DE" baseline="0" dirty="0"/>
              <a:t>Integrationstests</a:t>
            </a:r>
          </a:p>
        </p:txBody>
      </p:sp>
    </p:spTree>
    <p:extLst>
      <p:ext uri="{BB962C8B-B14F-4D97-AF65-F5344CB8AC3E}">
        <p14:creationId xmlns:p14="http://schemas.microsoft.com/office/powerpoint/2010/main" val="224037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59942-6AED-41EB-B733-EE44E71AC1EE}"/>
              </a:ext>
            </a:extLst>
          </p:cNvPr>
          <p:cNvSpPr>
            <a:spLocks noGrp="1"/>
          </p:cNvSpPr>
          <p:nvPr>
            <p:ph type="title"/>
          </p:nvPr>
        </p:nvSpPr>
        <p:spPr/>
        <p:txBody>
          <a:bodyPr/>
          <a:lstStyle/>
          <a:p>
            <a:r>
              <a:rPr lang="de-DE" dirty="0"/>
              <a:t>Level 7 – Angular</a:t>
            </a:r>
            <a:endParaRPr lang="en-US" dirty="0"/>
          </a:p>
        </p:txBody>
      </p:sp>
      <p:sp>
        <p:nvSpPr>
          <p:cNvPr id="3" name="Inhaltsplatzhalter 2">
            <a:extLst>
              <a:ext uri="{FF2B5EF4-FFF2-40B4-BE49-F238E27FC236}">
                <a16:creationId xmlns:a16="http://schemas.microsoft.com/office/drawing/2014/main" id="{CE217A94-072A-4650-A898-CB18684C9613}"/>
              </a:ext>
            </a:extLst>
          </p:cNvPr>
          <p:cNvSpPr>
            <a:spLocks noGrp="1"/>
          </p:cNvSpPr>
          <p:nvPr>
            <p:ph idx="1"/>
          </p:nvPr>
        </p:nvSpPr>
        <p:spPr/>
        <p:txBody>
          <a:bodyPr/>
          <a:lstStyle/>
          <a:p>
            <a:r>
              <a:rPr lang="de-DE" dirty="0"/>
              <a:t>Projekt erstellen mit angular</a:t>
            </a:r>
            <a:r>
              <a:rPr lang="de-DE" baseline="0" dirty="0"/>
              <a:t>-cli</a:t>
            </a:r>
          </a:p>
          <a:p>
            <a:r>
              <a:rPr lang="de-DE" baseline="0" dirty="0" err="1"/>
              <a:t>Component</a:t>
            </a:r>
            <a:r>
              <a:rPr lang="de-DE" baseline="0" dirty="0"/>
              <a:t> und Service</a:t>
            </a:r>
          </a:p>
          <a:p>
            <a:r>
              <a:rPr lang="de-DE" baseline="0" dirty="0" err="1"/>
              <a:t>Dependency</a:t>
            </a:r>
            <a:r>
              <a:rPr lang="de-DE" baseline="0" dirty="0"/>
              <a:t> Management</a:t>
            </a:r>
          </a:p>
        </p:txBody>
      </p:sp>
    </p:spTree>
    <p:extLst>
      <p:ext uri="{BB962C8B-B14F-4D97-AF65-F5344CB8AC3E}">
        <p14:creationId xmlns:p14="http://schemas.microsoft.com/office/powerpoint/2010/main" val="361061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25F089-43FC-489E-9ADD-CB8D7AB88A16}"/>
              </a:ext>
            </a:extLst>
          </p:cNvPr>
          <p:cNvSpPr>
            <a:spLocks noGrp="1"/>
          </p:cNvSpPr>
          <p:nvPr>
            <p:ph type="title"/>
          </p:nvPr>
        </p:nvSpPr>
        <p:spPr/>
        <p:txBody>
          <a:bodyPr/>
          <a:lstStyle/>
          <a:p>
            <a:r>
              <a:rPr lang="de-DE" dirty="0"/>
              <a:t>Level 8 – Security</a:t>
            </a:r>
            <a:endParaRPr lang="en-US" dirty="0"/>
          </a:p>
        </p:txBody>
      </p:sp>
      <p:sp>
        <p:nvSpPr>
          <p:cNvPr id="3" name="Inhaltsplatzhalter 2">
            <a:extLst>
              <a:ext uri="{FF2B5EF4-FFF2-40B4-BE49-F238E27FC236}">
                <a16:creationId xmlns:a16="http://schemas.microsoft.com/office/drawing/2014/main" id="{285F3FE8-6BC9-4C09-9338-941EFDF8554E}"/>
              </a:ext>
            </a:extLst>
          </p:cNvPr>
          <p:cNvSpPr>
            <a:spLocks noGrp="1"/>
          </p:cNvSpPr>
          <p:nvPr>
            <p:ph idx="1"/>
          </p:nvPr>
        </p:nvSpPr>
        <p:spPr/>
        <p:txBody>
          <a:bodyPr/>
          <a:lstStyle/>
          <a:p>
            <a:r>
              <a:rPr lang="de-DE" dirty="0"/>
              <a:t>Spring Security</a:t>
            </a:r>
          </a:p>
          <a:p>
            <a:r>
              <a:rPr lang="de-DE" dirty="0"/>
              <a:t>JWT</a:t>
            </a:r>
          </a:p>
          <a:p>
            <a:r>
              <a:rPr lang="de-DE" dirty="0"/>
              <a:t>Security in Tests</a:t>
            </a:r>
          </a:p>
        </p:txBody>
      </p:sp>
    </p:spTree>
    <p:extLst>
      <p:ext uri="{BB962C8B-B14F-4D97-AF65-F5344CB8AC3E}">
        <p14:creationId xmlns:p14="http://schemas.microsoft.com/office/powerpoint/2010/main" val="2308362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1D8461-6BE8-4DE2-B618-062324704CBD}"/>
              </a:ext>
            </a:extLst>
          </p:cNvPr>
          <p:cNvSpPr>
            <a:spLocks noGrp="1"/>
          </p:cNvSpPr>
          <p:nvPr>
            <p:ph type="title"/>
          </p:nvPr>
        </p:nvSpPr>
        <p:spPr/>
        <p:txBody>
          <a:bodyPr/>
          <a:lstStyle/>
          <a:p>
            <a:r>
              <a:rPr lang="de-DE" dirty="0"/>
              <a:t>Level</a:t>
            </a:r>
            <a:r>
              <a:rPr lang="de-DE" baseline="0" dirty="0"/>
              <a:t> 9 – </a:t>
            </a:r>
            <a:r>
              <a:rPr lang="de-DE" baseline="0" dirty="0" err="1"/>
              <a:t>JHipster</a:t>
            </a:r>
            <a:endParaRPr lang="en-US" dirty="0"/>
          </a:p>
        </p:txBody>
      </p:sp>
      <p:sp>
        <p:nvSpPr>
          <p:cNvPr id="3" name="Inhaltsplatzhalter 2">
            <a:extLst>
              <a:ext uri="{FF2B5EF4-FFF2-40B4-BE49-F238E27FC236}">
                <a16:creationId xmlns:a16="http://schemas.microsoft.com/office/drawing/2014/main" id="{5FBDC75B-F493-4EA9-B098-83FF103B915C}"/>
              </a:ext>
            </a:extLst>
          </p:cNvPr>
          <p:cNvSpPr>
            <a:spLocks noGrp="1"/>
          </p:cNvSpPr>
          <p:nvPr>
            <p:ph idx="1"/>
          </p:nvPr>
        </p:nvSpPr>
        <p:spPr/>
        <p:txBody>
          <a:bodyPr/>
          <a:lstStyle/>
          <a:p>
            <a:r>
              <a:rPr lang="de-DE" dirty="0" err="1"/>
              <a:t>JHipster</a:t>
            </a:r>
            <a:r>
              <a:rPr lang="de-DE" dirty="0"/>
              <a:t> Generator</a:t>
            </a:r>
          </a:p>
          <a:p>
            <a:r>
              <a:rPr lang="de-DE" dirty="0"/>
              <a:t>Entity</a:t>
            </a:r>
            <a:r>
              <a:rPr lang="de-DE" baseline="0" dirty="0"/>
              <a:t> Generator</a:t>
            </a:r>
          </a:p>
          <a:p>
            <a:r>
              <a:rPr lang="de-DE" baseline="0" dirty="0"/>
              <a:t>Projektaufbau</a:t>
            </a:r>
            <a:endParaRPr lang="en-US" dirty="0"/>
          </a:p>
        </p:txBody>
      </p:sp>
    </p:spTree>
    <p:extLst>
      <p:ext uri="{BB962C8B-B14F-4D97-AF65-F5344CB8AC3E}">
        <p14:creationId xmlns:p14="http://schemas.microsoft.com/office/powerpoint/2010/main" val="261881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6D0F8-63A2-4683-A3B7-A1CF63AABD26}"/>
              </a:ext>
            </a:extLst>
          </p:cNvPr>
          <p:cNvSpPr>
            <a:spLocks noGrp="1"/>
          </p:cNvSpPr>
          <p:nvPr>
            <p:ph type="title"/>
          </p:nvPr>
        </p:nvSpPr>
        <p:spPr/>
        <p:txBody>
          <a:bodyPr/>
          <a:lstStyle/>
          <a:p>
            <a:r>
              <a:rPr lang="de-DE" dirty="0"/>
              <a:t>Szenario </a:t>
            </a:r>
            <a:r>
              <a:rPr lang="de-DE" dirty="0" err="1"/>
              <a:t>Buggybank</a:t>
            </a:r>
            <a:endParaRPr lang="en-US" dirty="0"/>
          </a:p>
        </p:txBody>
      </p:sp>
      <p:sp>
        <p:nvSpPr>
          <p:cNvPr id="3" name="Inhaltsplatzhalter 2">
            <a:extLst>
              <a:ext uri="{FF2B5EF4-FFF2-40B4-BE49-F238E27FC236}">
                <a16:creationId xmlns:a16="http://schemas.microsoft.com/office/drawing/2014/main" id="{22815DD0-DD48-42C0-BAAA-12D232206AA4}"/>
              </a:ext>
            </a:extLst>
          </p:cNvPr>
          <p:cNvSpPr>
            <a:spLocks noGrp="1"/>
          </p:cNvSpPr>
          <p:nvPr>
            <p:ph idx="1"/>
          </p:nvPr>
        </p:nvSpPr>
        <p:spPr/>
        <p:txBody>
          <a:bodyPr>
            <a:normAutofit/>
          </a:bodyPr>
          <a:lstStyle/>
          <a:p>
            <a:pPr marL="0" indent="0">
              <a:buNone/>
            </a:pPr>
            <a:r>
              <a:rPr lang="de-DE" dirty="0"/>
              <a:t>Der Kunde ist die </a:t>
            </a:r>
            <a:r>
              <a:rPr lang="de-DE" dirty="0" err="1"/>
              <a:t>Buggybank</a:t>
            </a:r>
            <a:r>
              <a:rPr lang="de-DE" baseline="0" dirty="0"/>
              <a:t> AG, ein mittelständisches Finanzunternehmen. Bis dato werden alle Daten von Heerscharen angestellter Bürosachbearbeiter und Kundenbetreuer erfasst und verarbeitet. Nun hat die Geschäftsleitung entschieden, ein modernes Onlinebanking-Portal erstellen zu lassen und unser Unternehmen mit der Umsetzung beauftragt.</a:t>
            </a:r>
          </a:p>
          <a:p>
            <a:pPr marL="0" indent="0">
              <a:buNone/>
            </a:pPr>
            <a:r>
              <a:rPr lang="de-DE" baseline="0" dirty="0"/>
              <a:t>Die Umsetzung findet in mehreren Stufen statt. Zunächst soll lediglich die Buchführung in einem einfachen Java-Programm modelliert werden. Sämtliche interessanten Vorgänge sollen dabei in ein Logfile geschrieben werden, um Zahlungsabwicklungen</a:t>
            </a:r>
            <a:r>
              <a:rPr lang="de-DE" dirty="0"/>
              <a:t> nachvollziehbar zu halten.</a:t>
            </a:r>
            <a:endParaRPr lang="de-DE" baseline="0" dirty="0"/>
          </a:p>
        </p:txBody>
      </p:sp>
    </p:spTree>
    <p:extLst>
      <p:ext uri="{BB962C8B-B14F-4D97-AF65-F5344CB8AC3E}">
        <p14:creationId xmlns:p14="http://schemas.microsoft.com/office/powerpoint/2010/main" val="192046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7C336-CBB7-4CC3-91C8-1026984AFB80}"/>
              </a:ext>
            </a:extLst>
          </p:cNvPr>
          <p:cNvSpPr>
            <a:spLocks noGrp="1"/>
          </p:cNvSpPr>
          <p:nvPr>
            <p:ph type="title"/>
          </p:nvPr>
        </p:nvSpPr>
        <p:spPr/>
        <p:txBody>
          <a:bodyPr/>
          <a:lstStyle/>
          <a:p>
            <a:r>
              <a:rPr lang="de-DE" dirty="0"/>
              <a:t>Level 1 – Maven</a:t>
            </a:r>
            <a:endParaRPr lang="en-US" dirty="0"/>
          </a:p>
        </p:txBody>
      </p:sp>
      <p:sp>
        <p:nvSpPr>
          <p:cNvPr id="3" name="Inhaltsplatzhalter 2">
            <a:extLst>
              <a:ext uri="{FF2B5EF4-FFF2-40B4-BE49-F238E27FC236}">
                <a16:creationId xmlns:a16="http://schemas.microsoft.com/office/drawing/2014/main" id="{550C4F4A-0F38-464F-8215-7CCFAF7135AE}"/>
              </a:ext>
            </a:extLst>
          </p:cNvPr>
          <p:cNvSpPr>
            <a:spLocks noGrp="1"/>
          </p:cNvSpPr>
          <p:nvPr>
            <p:ph idx="1"/>
          </p:nvPr>
        </p:nvSpPr>
        <p:spPr/>
        <p:txBody>
          <a:bodyPr/>
          <a:lstStyle/>
          <a:p>
            <a:r>
              <a:rPr lang="de-DE" dirty="0"/>
              <a:t>Erstellen</a:t>
            </a:r>
            <a:r>
              <a:rPr lang="de-DE" baseline="0" dirty="0"/>
              <a:t> eines neuen Projekts</a:t>
            </a:r>
          </a:p>
          <a:p>
            <a:r>
              <a:rPr lang="de-DE" baseline="0" dirty="0"/>
              <a:t>Verzeichnisstruktur</a:t>
            </a:r>
          </a:p>
          <a:p>
            <a:r>
              <a:rPr lang="de-DE" baseline="0" dirty="0" err="1"/>
              <a:t>Dependencies</a:t>
            </a:r>
            <a:endParaRPr lang="de-DE" baseline="0" dirty="0"/>
          </a:p>
        </p:txBody>
      </p:sp>
    </p:spTree>
    <p:extLst>
      <p:ext uri="{BB962C8B-B14F-4D97-AF65-F5344CB8AC3E}">
        <p14:creationId xmlns:p14="http://schemas.microsoft.com/office/powerpoint/2010/main" val="334637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82295535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353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30CBF-C168-4F17-9052-E1476D8502B3}"/>
              </a:ext>
            </a:extLst>
          </p:cNvPr>
          <p:cNvSpPr>
            <a:spLocks noGrp="1"/>
          </p:cNvSpPr>
          <p:nvPr>
            <p:ph type="title"/>
          </p:nvPr>
        </p:nvSpPr>
        <p:spPr/>
        <p:txBody>
          <a:bodyPr/>
          <a:lstStyle/>
          <a:p>
            <a:r>
              <a:rPr lang="de-DE" dirty="0"/>
              <a:t>Level 2 – Domain</a:t>
            </a:r>
            <a:endParaRPr lang="en-US" dirty="0"/>
          </a:p>
        </p:txBody>
      </p:sp>
      <p:sp>
        <p:nvSpPr>
          <p:cNvPr id="3" name="Inhaltsplatzhalter 2">
            <a:extLst>
              <a:ext uri="{FF2B5EF4-FFF2-40B4-BE49-F238E27FC236}">
                <a16:creationId xmlns:a16="http://schemas.microsoft.com/office/drawing/2014/main" id="{2C471A91-2D0E-432B-86A5-4C665C93C3DE}"/>
              </a:ext>
            </a:extLst>
          </p:cNvPr>
          <p:cNvSpPr>
            <a:spLocks noGrp="1"/>
          </p:cNvSpPr>
          <p:nvPr>
            <p:ph idx="1"/>
          </p:nvPr>
        </p:nvSpPr>
        <p:spPr/>
        <p:txBody>
          <a:bodyPr/>
          <a:lstStyle/>
          <a:p>
            <a:r>
              <a:rPr lang="de-DE" dirty="0"/>
              <a:t>Plain</a:t>
            </a:r>
            <a:r>
              <a:rPr lang="de-DE" baseline="0" dirty="0"/>
              <a:t> Old Java Objects</a:t>
            </a:r>
          </a:p>
          <a:p>
            <a:r>
              <a:rPr lang="de-DE" baseline="0" dirty="0" err="1"/>
              <a:t>Logging</a:t>
            </a:r>
            <a:endParaRPr lang="de-DE" baseline="0" dirty="0"/>
          </a:p>
          <a:p>
            <a:r>
              <a:rPr lang="de-DE" baseline="0" dirty="0"/>
              <a:t>Ausführung</a:t>
            </a:r>
          </a:p>
        </p:txBody>
      </p:sp>
    </p:spTree>
    <p:extLst>
      <p:ext uri="{BB962C8B-B14F-4D97-AF65-F5344CB8AC3E}">
        <p14:creationId xmlns:p14="http://schemas.microsoft.com/office/powerpoint/2010/main" val="238217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D0E70-470A-4A8F-B7FA-EFD05C90EC99}"/>
              </a:ext>
            </a:extLst>
          </p:cNvPr>
          <p:cNvSpPr>
            <a:spLocks noGrp="1"/>
          </p:cNvSpPr>
          <p:nvPr>
            <p:ph type="title"/>
          </p:nvPr>
        </p:nvSpPr>
        <p:spPr/>
        <p:txBody>
          <a:bodyPr/>
          <a:lstStyle/>
          <a:p>
            <a:r>
              <a:rPr lang="de-DE" dirty="0"/>
              <a:t>Level 3 – Services und Infrastruktur</a:t>
            </a:r>
            <a:endParaRPr lang="en-US" dirty="0"/>
          </a:p>
        </p:txBody>
      </p:sp>
      <p:sp>
        <p:nvSpPr>
          <p:cNvPr id="3" name="Inhaltsplatzhalter 2">
            <a:extLst>
              <a:ext uri="{FF2B5EF4-FFF2-40B4-BE49-F238E27FC236}">
                <a16:creationId xmlns:a16="http://schemas.microsoft.com/office/drawing/2014/main" id="{8DAACF62-B579-426D-828F-14BD4C2901D6}"/>
              </a:ext>
            </a:extLst>
          </p:cNvPr>
          <p:cNvSpPr>
            <a:spLocks noGrp="1"/>
          </p:cNvSpPr>
          <p:nvPr>
            <p:ph idx="1"/>
          </p:nvPr>
        </p:nvSpPr>
        <p:spPr/>
        <p:txBody>
          <a:bodyPr/>
          <a:lstStyle/>
          <a:p>
            <a:r>
              <a:rPr lang="de-DE" dirty="0"/>
              <a:t>Service-Klassen</a:t>
            </a:r>
          </a:p>
          <a:p>
            <a:r>
              <a:rPr lang="de-DE" dirty="0"/>
              <a:t>Unit</a:t>
            </a:r>
            <a:r>
              <a:rPr lang="de-DE" baseline="0" dirty="0"/>
              <a:t> Tests</a:t>
            </a:r>
          </a:p>
          <a:p>
            <a:r>
              <a:rPr lang="de-DE" baseline="0" dirty="0" err="1"/>
              <a:t>Build</a:t>
            </a:r>
            <a:r>
              <a:rPr lang="de-DE" baseline="0" dirty="0"/>
              <a:t> &amp; Test mit Maven</a:t>
            </a:r>
          </a:p>
        </p:txBody>
      </p:sp>
    </p:spTree>
    <p:extLst>
      <p:ext uri="{BB962C8B-B14F-4D97-AF65-F5344CB8AC3E}">
        <p14:creationId xmlns:p14="http://schemas.microsoft.com/office/powerpoint/2010/main" val="264908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85925521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92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6A7D55-1ABE-4B90-966B-49FBCC3E7D84}"/>
              </a:ext>
            </a:extLst>
          </p:cNvPr>
          <p:cNvSpPr>
            <a:spLocks noGrp="1"/>
          </p:cNvSpPr>
          <p:nvPr>
            <p:ph type="title"/>
          </p:nvPr>
        </p:nvSpPr>
        <p:spPr/>
        <p:txBody>
          <a:bodyPr/>
          <a:lstStyle/>
          <a:p>
            <a:r>
              <a:rPr lang="de-DE" dirty="0"/>
              <a:t>Unit Tests</a:t>
            </a:r>
            <a:endParaRPr lang="en-US" dirty="0"/>
          </a:p>
        </p:txBody>
      </p:sp>
      <p:sp>
        <p:nvSpPr>
          <p:cNvPr id="3" name="Inhaltsplatzhalter 2">
            <a:extLst>
              <a:ext uri="{FF2B5EF4-FFF2-40B4-BE49-F238E27FC236}">
                <a16:creationId xmlns:a16="http://schemas.microsoft.com/office/drawing/2014/main" id="{FBFA3AF2-EA70-4656-97FC-3547F6328838}"/>
              </a:ext>
            </a:extLst>
          </p:cNvPr>
          <p:cNvSpPr>
            <a:spLocks noGrp="1"/>
          </p:cNvSpPr>
          <p:nvPr>
            <p:ph idx="1"/>
          </p:nvPr>
        </p:nvSpPr>
        <p:spPr/>
        <p:txBody>
          <a:bodyPr/>
          <a:lstStyle/>
          <a:p>
            <a:pPr marL="457200" indent="-457200">
              <a:buFont typeface="+mj-lt"/>
              <a:buAutoNum type="arabicPeriod"/>
            </a:pPr>
            <a:r>
              <a:rPr lang="de-DE" dirty="0"/>
              <a:t>Bibliotheken einbinden</a:t>
            </a:r>
          </a:p>
          <a:p>
            <a:pPr marL="457200" indent="-457200">
              <a:buFont typeface="+mj-lt"/>
              <a:buAutoNum type="arabicPeriod"/>
            </a:pPr>
            <a:r>
              <a:rPr lang="de-DE" dirty="0"/>
              <a:t>Ablageort für Tests bestimmen</a:t>
            </a:r>
          </a:p>
          <a:p>
            <a:pPr marL="457200" indent="-457200">
              <a:buFont typeface="+mj-lt"/>
              <a:buAutoNum type="arabicPeriod"/>
            </a:pPr>
            <a:r>
              <a:rPr lang="de-DE" dirty="0"/>
              <a:t>Tests bestimmen</a:t>
            </a:r>
          </a:p>
          <a:p>
            <a:pPr marL="292608" lvl="1" indent="0">
              <a:buNone/>
            </a:pPr>
            <a:endParaRPr lang="de-DE" dirty="0"/>
          </a:p>
        </p:txBody>
      </p:sp>
      <p:graphicFrame>
        <p:nvGraphicFramePr>
          <p:cNvPr id="4" name="Diagramm 3">
            <a:extLst>
              <a:ext uri="{FF2B5EF4-FFF2-40B4-BE49-F238E27FC236}">
                <a16:creationId xmlns:a16="http://schemas.microsoft.com/office/drawing/2014/main" id="{EA86B1DF-C94D-4E5B-A64B-8D78AF0163B8}"/>
              </a:ext>
            </a:extLst>
          </p:cNvPr>
          <p:cNvGraphicFramePr/>
          <p:nvPr>
            <p:extLst>
              <p:ext uri="{D42A27DB-BD31-4B8C-83A1-F6EECF244321}">
                <p14:modId xmlns:p14="http://schemas.microsoft.com/office/powerpoint/2010/main" val="1695141664"/>
              </p:ext>
            </p:extLst>
          </p:nvPr>
        </p:nvGraphicFramePr>
        <p:xfrm>
          <a:off x="1554921" y="2645374"/>
          <a:ext cx="8128000" cy="2424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222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E04BD5-BB53-403C-85C0-2A2E34F175E2}"/>
              </a:ext>
            </a:extLst>
          </p:cNvPr>
          <p:cNvSpPr>
            <a:spLocks noGrp="1"/>
          </p:cNvSpPr>
          <p:nvPr>
            <p:ph type="title"/>
          </p:nvPr>
        </p:nvSpPr>
        <p:spPr/>
        <p:txBody>
          <a:bodyPr/>
          <a:lstStyle/>
          <a:p>
            <a:r>
              <a:rPr lang="de-DE" dirty="0"/>
              <a:t>Level 4 – Spring</a:t>
            </a:r>
            <a:endParaRPr lang="en-US" dirty="0"/>
          </a:p>
        </p:txBody>
      </p:sp>
      <p:sp>
        <p:nvSpPr>
          <p:cNvPr id="3" name="Inhaltsplatzhalter 2">
            <a:extLst>
              <a:ext uri="{FF2B5EF4-FFF2-40B4-BE49-F238E27FC236}">
                <a16:creationId xmlns:a16="http://schemas.microsoft.com/office/drawing/2014/main" id="{69A935E8-8D50-4D86-B0DB-F360ADDA8072}"/>
              </a:ext>
            </a:extLst>
          </p:cNvPr>
          <p:cNvSpPr>
            <a:spLocks noGrp="1"/>
          </p:cNvSpPr>
          <p:nvPr>
            <p:ph idx="1"/>
          </p:nvPr>
        </p:nvSpPr>
        <p:spPr/>
        <p:txBody>
          <a:bodyPr/>
          <a:lstStyle/>
          <a:p>
            <a:r>
              <a:rPr lang="de-DE" dirty="0"/>
              <a:t>Spring </a:t>
            </a:r>
            <a:r>
              <a:rPr lang="de-DE" baseline="0" dirty="0"/>
              <a:t>/ Spring Boot</a:t>
            </a:r>
          </a:p>
          <a:p>
            <a:r>
              <a:rPr lang="de-DE" baseline="0" dirty="0"/>
              <a:t>@</a:t>
            </a:r>
            <a:r>
              <a:rPr lang="de-DE" baseline="0" dirty="0" err="1"/>
              <a:t>Component</a:t>
            </a:r>
            <a:r>
              <a:rPr lang="de-DE" baseline="0" dirty="0"/>
              <a:t>, @Service</a:t>
            </a:r>
          </a:p>
          <a:p>
            <a:r>
              <a:rPr lang="de-DE" baseline="0" dirty="0"/>
              <a:t>Ausführung mit Maven</a:t>
            </a:r>
          </a:p>
        </p:txBody>
      </p:sp>
    </p:spTree>
    <p:extLst>
      <p:ext uri="{BB962C8B-B14F-4D97-AF65-F5344CB8AC3E}">
        <p14:creationId xmlns:p14="http://schemas.microsoft.com/office/powerpoint/2010/main" val="2017820655"/>
      </p:ext>
    </p:extLst>
  </p:cSld>
  <p:clrMapOvr>
    <a:masterClrMapping/>
  </p:clrMapOvr>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TM02900743[[fn=Organisch]]</Template>
  <TotalTime>0</TotalTime>
  <Words>858</Words>
  <Application>Microsoft Office PowerPoint</Application>
  <PresentationFormat>Breitbild</PresentationFormat>
  <Paragraphs>91</Paragraphs>
  <Slides>16</Slides>
  <Notes>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Calibri</vt:lpstr>
      <vt:lpstr>Calibri Light</vt:lpstr>
      <vt:lpstr>Wingdings</vt:lpstr>
      <vt:lpstr>Rückblick</vt:lpstr>
      <vt:lpstr>Buggybank</vt:lpstr>
      <vt:lpstr>Szenario Buggybank</vt:lpstr>
      <vt:lpstr>Level 1 – Maven</vt:lpstr>
      <vt:lpstr>Buggybank UseCases</vt:lpstr>
      <vt:lpstr>Level 2 – Domain</vt:lpstr>
      <vt:lpstr>Level 3 – Services und Infrastruktur</vt:lpstr>
      <vt:lpstr>Buggybank UseCases</vt:lpstr>
      <vt:lpstr>Unit Tests</vt:lpstr>
      <vt:lpstr>Level 4 – Spring</vt:lpstr>
      <vt:lpstr>Buggybank UseCases</vt:lpstr>
      <vt:lpstr>Level 5 – Datenbanken</vt:lpstr>
      <vt:lpstr>Buggybank UseCases</vt:lpstr>
      <vt:lpstr>Level 6 – Spring Web</vt:lpstr>
      <vt:lpstr>Level 7 – Angular</vt:lpstr>
      <vt:lpstr>Level 8 – Security</vt:lpstr>
      <vt:lpstr>Level 9 – JHipster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Buggybank</dc:title>
  <dc:creator>Michael Adler</dc:creator>
  <cp:lastModifiedBy>Michael Adler</cp:lastModifiedBy>
  <cp:revision>19</cp:revision>
  <dcterms:created xsi:type="dcterms:W3CDTF">2019-09-02T07:40:02Z</dcterms:created>
  <dcterms:modified xsi:type="dcterms:W3CDTF">2019-09-10T15:31:47Z</dcterms:modified>
</cp:coreProperties>
</file>