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67" r:id="rId3"/>
    <p:sldId id="257" r:id="rId4"/>
    <p:sldId id="268" r:id="rId5"/>
    <p:sldId id="258" r:id="rId6"/>
    <p:sldId id="259" r:id="rId7"/>
    <p:sldId id="269" r:id="rId8"/>
    <p:sldId id="270" r:id="rId9"/>
    <p:sldId id="260" r:id="rId10"/>
    <p:sldId id="271" r:id="rId11"/>
    <p:sldId id="261" r:id="rId12"/>
    <p:sldId id="262"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dler" initials="MA" lastIdx="1" clrIdx="0">
    <p:extLst>
      <p:ext uri="{19B8F6BF-5375-455C-9EA6-DF929625EA0E}">
        <p15:presenceInfo xmlns:p15="http://schemas.microsoft.com/office/powerpoint/2012/main" userId="c654e1f506a5b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27" autoAdjust="0"/>
  </p:normalViewPr>
  <p:slideViewPr>
    <p:cSldViewPr snapToGrid="0">
      <p:cViewPr varScale="1">
        <p:scale>
          <a:sx n="162" d="100"/>
          <a:sy n="162" d="100"/>
        </p:scale>
        <p:origin x="100" y="3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1B322-81F7-4E9C-9F2A-64CAB7462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2253BC0-6DDC-4130-B940-E398BD1C7558}">
      <dgm:prSet phldrT="[Text]"/>
      <dgm:spPr/>
      <dgm:t>
        <a:bodyPr/>
        <a:lstStyle/>
        <a:p>
          <a:r>
            <a:rPr lang="de-DE" dirty="0"/>
            <a:t>Konto</a:t>
          </a:r>
          <a:endParaRPr lang="en-US" dirty="0"/>
        </a:p>
      </dgm:t>
    </dgm:pt>
    <dgm:pt modelId="{9D63D61F-BDC2-4334-8204-7F2778FD9481}" type="parTrans" cxnId="{1E978FA4-58E9-4C2F-AEFE-063E6EC9F896}">
      <dgm:prSet/>
      <dgm:spPr/>
      <dgm:t>
        <a:bodyPr/>
        <a:lstStyle/>
        <a:p>
          <a:endParaRPr lang="en-US"/>
        </a:p>
      </dgm:t>
    </dgm:pt>
    <dgm:pt modelId="{3D16B10C-DE5D-47EB-86ED-4BFEFB6F79BE}" type="sibTrans" cxnId="{1E978FA4-58E9-4C2F-AEFE-063E6EC9F896}">
      <dgm:prSet/>
      <dgm:spPr/>
      <dgm:t>
        <a:bodyPr/>
        <a:lstStyle/>
        <a:p>
          <a:endParaRPr lang="en-US"/>
        </a:p>
      </dgm:t>
    </dgm:pt>
    <dgm:pt modelId="{0D118476-45CA-4843-BFDA-A91EAD0D75AB}">
      <dgm:prSet phldrT="[Text]"/>
      <dgm:spPr/>
      <dgm:t>
        <a:bodyPr/>
        <a:lstStyle/>
        <a:p>
          <a:r>
            <a:rPr lang="de-DE" dirty="0" err="1"/>
            <a:t>addZahlung</a:t>
          </a:r>
          <a:r>
            <a:rPr lang="de-DE" dirty="0"/>
            <a:t>(…)</a:t>
          </a:r>
          <a:endParaRPr lang="en-US" dirty="0"/>
        </a:p>
      </dgm:t>
    </dgm:pt>
    <dgm:pt modelId="{26A11D44-B556-4E3D-BDF9-CDD02816CBB1}" type="parTrans" cxnId="{254B4687-EF26-4873-B343-CBDC709B5E12}">
      <dgm:prSet/>
      <dgm:spPr/>
      <dgm:t>
        <a:bodyPr/>
        <a:lstStyle/>
        <a:p>
          <a:endParaRPr lang="en-US"/>
        </a:p>
      </dgm:t>
    </dgm:pt>
    <dgm:pt modelId="{1FD13F2C-7E78-4A00-BBC4-06B06F88402E}" type="sibTrans" cxnId="{254B4687-EF26-4873-B343-CBDC709B5E12}">
      <dgm:prSet/>
      <dgm:spPr/>
      <dgm:t>
        <a:bodyPr/>
        <a:lstStyle/>
        <a:p>
          <a:endParaRPr lang="en-US"/>
        </a:p>
      </dgm:t>
    </dgm:pt>
    <dgm:pt modelId="{E0509385-727F-4EBD-A98B-7867DED54ED6}">
      <dgm:prSet phldrT="[Text]"/>
      <dgm:spPr/>
      <dgm:t>
        <a:bodyPr/>
        <a:lstStyle/>
        <a:p>
          <a:r>
            <a:rPr lang="de-DE" dirty="0"/>
            <a:t>Kunde</a:t>
          </a:r>
          <a:endParaRPr lang="en-US" dirty="0"/>
        </a:p>
      </dgm:t>
    </dgm:pt>
    <dgm:pt modelId="{5570C316-FB55-4E1A-BEB0-5F76D74D5C31}" type="parTrans" cxnId="{36A19EDC-3354-43E3-A8A8-138765F58D40}">
      <dgm:prSet/>
      <dgm:spPr/>
      <dgm:t>
        <a:bodyPr/>
        <a:lstStyle/>
        <a:p>
          <a:endParaRPr lang="en-US"/>
        </a:p>
      </dgm:t>
    </dgm:pt>
    <dgm:pt modelId="{BC89C0D5-158C-4A8E-AC86-4959CBCDC5BF}" type="sibTrans" cxnId="{36A19EDC-3354-43E3-A8A8-138765F58D40}">
      <dgm:prSet/>
      <dgm:spPr/>
      <dgm:t>
        <a:bodyPr/>
        <a:lstStyle/>
        <a:p>
          <a:endParaRPr lang="en-US"/>
        </a:p>
      </dgm:t>
    </dgm:pt>
    <dgm:pt modelId="{35846BED-5D74-450F-A7F8-D30FBE6D189F}">
      <dgm:prSet phldrT="[Text]"/>
      <dgm:spPr/>
      <dgm:t>
        <a:bodyPr/>
        <a:lstStyle/>
        <a:p>
          <a:r>
            <a:rPr lang="de-DE" dirty="0"/>
            <a:t>Zahlung</a:t>
          </a:r>
          <a:endParaRPr lang="en-US" dirty="0"/>
        </a:p>
      </dgm:t>
    </dgm:pt>
    <dgm:pt modelId="{ED8AB7E7-AD54-47B8-808E-87CCB516E66E}" type="parTrans" cxnId="{B2B57CDA-69FC-4570-872B-9F8DB9B21A61}">
      <dgm:prSet/>
      <dgm:spPr/>
      <dgm:t>
        <a:bodyPr/>
        <a:lstStyle/>
        <a:p>
          <a:endParaRPr lang="en-US"/>
        </a:p>
      </dgm:t>
    </dgm:pt>
    <dgm:pt modelId="{74A39F45-9113-441B-B541-EBE68EB05059}" type="sibTrans" cxnId="{B2B57CDA-69FC-4570-872B-9F8DB9B21A61}">
      <dgm:prSet/>
      <dgm:spPr/>
      <dgm:t>
        <a:bodyPr/>
        <a:lstStyle/>
        <a:p>
          <a:endParaRPr lang="en-US"/>
        </a:p>
      </dgm:t>
    </dgm:pt>
    <dgm:pt modelId="{92F8BF37-19EC-42ED-8CF0-9868D8C776EC}">
      <dgm:prSet phldrT="[Text]"/>
      <dgm:spPr/>
      <dgm:t>
        <a:bodyPr/>
        <a:lstStyle/>
        <a:p>
          <a:r>
            <a:rPr lang="de-DE" dirty="0"/>
            <a:t>Konstruktor</a:t>
          </a:r>
          <a:endParaRPr lang="en-US" dirty="0"/>
        </a:p>
      </dgm:t>
    </dgm:pt>
    <dgm:pt modelId="{0D03525F-7D5B-46BC-9598-374DACDB1D5E}" type="parTrans" cxnId="{174CE382-4307-4D69-ACE2-3BD4BE60899E}">
      <dgm:prSet/>
      <dgm:spPr/>
      <dgm:t>
        <a:bodyPr/>
        <a:lstStyle/>
        <a:p>
          <a:endParaRPr lang="en-US"/>
        </a:p>
      </dgm:t>
    </dgm:pt>
    <dgm:pt modelId="{4A4BC265-1078-4F28-85E6-191022DDF130}" type="sibTrans" cxnId="{174CE382-4307-4D69-ACE2-3BD4BE60899E}">
      <dgm:prSet/>
      <dgm:spPr/>
      <dgm:t>
        <a:bodyPr/>
        <a:lstStyle/>
        <a:p>
          <a:endParaRPr lang="en-US"/>
        </a:p>
      </dgm:t>
    </dgm:pt>
    <dgm:pt modelId="{375DF98F-16D6-4103-90C8-E08F54A84544}">
      <dgm:prSet phldrT="[Text]"/>
      <dgm:spPr/>
      <dgm:t>
        <a:bodyPr/>
        <a:lstStyle/>
        <a:p>
          <a:r>
            <a:rPr lang="de-DE" dirty="0"/>
            <a:t>DTOs</a:t>
          </a:r>
          <a:endParaRPr lang="en-US" dirty="0"/>
        </a:p>
      </dgm:t>
    </dgm:pt>
    <dgm:pt modelId="{92560F58-316C-42D9-97C1-2C2886BBDA73}" type="parTrans" cxnId="{ADE98684-C9E1-4022-92D0-D019B878580B}">
      <dgm:prSet/>
      <dgm:spPr/>
      <dgm:t>
        <a:bodyPr/>
        <a:lstStyle/>
        <a:p>
          <a:endParaRPr lang="en-US"/>
        </a:p>
      </dgm:t>
    </dgm:pt>
    <dgm:pt modelId="{0CD91DA6-89DD-4DCE-A069-ACED06C3124C}" type="sibTrans" cxnId="{ADE98684-C9E1-4022-92D0-D019B878580B}">
      <dgm:prSet/>
      <dgm:spPr/>
      <dgm:t>
        <a:bodyPr/>
        <a:lstStyle/>
        <a:p>
          <a:endParaRPr lang="en-US"/>
        </a:p>
      </dgm:t>
    </dgm:pt>
    <dgm:pt modelId="{E09CDA1F-4979-4B95-99CB-9C89B8D1D3EF}">
      <dgm:prSet phldrT="[Text]"/>
      <dgm:spPr/>
      <dgm:t>
        <a:bodyPr/>
        <a:lstStyle/>
        <a:p>
          <a:r>
            <a:rPr lang="de-DE" dirty="0"/>
            <a:t>Konstruktoren</a:t>
          </a:r>
          <a:endParaRPr lang="en-US" dirty="0"/>
        </a:p>
      </dgm:t>
    </dgm:pt>
    <dgm:pt modelId="{88D3E86F-9202-4375-90B3-167880D3E98F}" type="parTrans" cxnId="{1A53F0EB-C0FD-45E4-AFA4-DE835D6CA151}">
      <dgm:prSet/>
      <dgm:spPr/>
      <dgm:t>
        <a:bodyPr/>
        <a:lstStyle/>
        <a:p>
          <a:endParaRPr lang="en-US"/>
        </a:p>
      </dgm:t>
    </dgm:pt>
    <dgm:pt modelId="{AE9A0CD4-82A0-48CF-92B7-28675CDE6A38}" type="sibTrans" cxnId="{1A53F0EB-C0FD-45E4-AFA4-DE835D6CA151}">
      <dgm:prSet/>
      <dgm:spPr/>
      <dgm:t>
        <a:bodyPr/>
        <a:lstStyle/>
        <a:p>
          <a:endParaRPr lang="en-US"/>
        </a:p>
      </dgm:t>
    </dgm:pt>
    <dgm:pt modelId="{77A1D022-D23F-48B8-96FE-AFB6B3679B1E}">
      <dgm:prSet phldrT="[Text]"/>
      <dgm:spPr/>
      <dgm:t>
        <a:bodyPr/>
        <a:lstStyle/>
        <a:p>
          <a:r>
            <a:rPr lang="de-DE" dirty="0"/>
            <a:t>Unveränderbarkeit</a:t>
          </a:r>
          <a:endParaRPr lang="en-US" dirty="0"/>
        </a:p>
      </dgm:t>
    </dgm:pt>
    <dgm:pt modelId="{50B7F1B7-F38E-4DA5-8793-EB37D4767FF1}" type="parTrans" cxnId="{16D0A0DB-D965-4399-BF5C-C2D9679CF917}">
      <dgm:prSet/>
      <dgm:spPr/>
      <dgm:t>
        <a:bodyPr/>
        <a:lstStyle/>
        <a:p>
          <a:endParaRPr lang="en-US"/>
        </a:p>
      </dgm:t>
    </dgm:pt>
    <dgm:pt modelId="{AAD8AD4B-AA24-4AD7-9215-CD43C50688D6}" type="sibTrans" cxnId="{16D0A0DB-D965-4399-BF5C-C2D9679CF917}">
      <dgm:prSet/>
      <dgm:spPr/>
      <dgm:t>
        <a:bodyPr/>
        <a:lstStyle/>
        <a:p>
          <a:endParaRPr lang="en-US"/>
        </a:p>
      </dgm:t>
    </dgm:pt>
    <dgm:pt modelId="{4C21C638-B3DF-4037-B3E9-E3BAA6952A7D}">
      <dgm:prSet phldrT="[Text]"/>
      <dgm:spPr/>
      <dgm:t>
        <a:bodyPr/>
        <a:lstStyle/>
        <a:p>
          <a:r>
            <a:rPr lang="de-DE" dirty="0" err="1"/>
            <a:t>removeZahlung</a:t>
          </a:r>
          <a:r>
            <a:rPr lang="de-DE" dirty="0"/>
            <a:t>(…)</a:t>
          </a:r>
          <a:endParaRPr lang="en-US" dirty="0"/>
        </a:p>
      </dgm:t>
    </dgm:pt>
    <dgm:pt modelId="{1EF97AD2-6A95-44EC-AD28-1958BC260B51}" type="parTrans" cxnId="{AB8A5BC0-B021-47B9-8BD9-497BD23FD67D}">
      <dgm:prSet/>
      <dgm:spPr/>
      <dgm:t>
        <a:bodyPr/>
        <a:lstStyle/>
        <a:p>
          <a:endParaRPr lang="en-US"/>
        </a:p>
      </dgm:t>
    </dgm:pt>
    <dgm:pt modelId="{27E98DD1-32ED-4564-914F-F4310859C34F}" type="sibTrans" cxnId="{AB8A5BC0-B021-47B9-8BD9-497BD23FD67D}">
      <dgm:prSet/>
      <dgm:spPr/>
      <dgm:t>
        <a:bodyPr/>
        <a:lstStyle/>
        <a:p>
          <a:endParaRPr lang="en-US"/>
        </a:p>
      </dgm:t>
    </dgm:pt>
    <dgm:pt modelId="{2CAEC516-F813-4C4E-A5C6-B04252D206F2}">
      <dgm:prSet phldrT="[Text]"/>
      <dgm:spPr/>
      <dgm:t>
        <a:bodyPr/>
        <a:lstStyle/>
        <a:p>
          <a:r>
            <a:rPr lang="de-DE" dirty="0" err="1"/>
            <a:t>getBetrag</a:t>
          </a:r>
          <a:r>
            <a:rPr lang="de-DE" dirty="0"/>
            <a:t>()</a:t>
          </a:r>
          <a:endParaRPr lang="en-US" dirty="0"/>
        </a:p>
      </dgm:t>
    </dgm:pt>
    <dgm:pt modelId="{7A5EC618-1DCC-44E5-A074-C27C845F2CCF}" type="parTrans" cxnId="{1A5361D2-C19B-442D-858A-1769368CE6FF}">
      <dgm:prSet/>
      <dgm:spPr/>
      <dgm:t>
        <a:bodyPr/>
        <a:lstStyle/>
        <a:p>
          <a:endParaRPr lang="en-US"/>
        </a:p>
      </dgm:t>
    </dgm:pt>
    <dgm:pt modelId="{9046FEBD-D32F-4704-8599-40696E6F2A56}" type="sibTrans" cxnId="{1A5361D2-C19B-442D-858A-1769368CE6FF}">
      <dgm:prSet/>
      <dgm:spPr/>
      <dgm:t>
        <a:bodyPr/>
        <a:lstStyle/>
        <a:p>
          <a:endParaRPr lang="en-US"/>
        </a:p>
      </dgm:t>
    </dgm:pt>
    <dgm:pt modelId="{508529BC-357C-43D5-9AD3-DA45E47919E1}">
      <dgm:prSet phldrT="[Text]"/>
      <dgm:spPr/>
      <dgm:t>
        <a:bodyPr/>
        <a:lstStyle/>
        <a:p>
          <a:r>
            <a:rPr lang="de-DE" dirty="0"/>
            <a:t>Konstruktoren</a:t>
          </a:r>
          <a:endParaRPr lang="en-US" dirty="0"/>
        </a:p>
      </dgm:t>
    </dgm:pt>
    <dgm:pt modelId="{1A832FEF-20B6-4F13-845B-53796FF280CE}" type="parTrans" cxnId="{B3F90493-683C-4010-9AA1-E09D6515BF51}">
      <dgm:prSet/>
      <dgm:spPr/>
      <dgm:t>
        <a:bodyPr/>
        <a:lstStyle/>
        <a:p>
          <a:endParaRPr lang="en-US"/>
        </a:p>
      </dgm:t>
    </dgm:pt>
    <dgm:pt modelId="{D73FAA1B-1743-4115-B32C-CB2CAB92960F}" type="sibTrans" cxnId="{B3F90493-683C-4010-9AA1-E09D6515BF51}">
      <dgm:prSet/>
      <dgm:spPr/>
      <dgm:t>
        <a:bodyPr/>
        <a:lstStyle/>
        <a:p>
          <a:endParaRPr lang="en-US"/>
        </a:p>
      </dgm:t>
    </dgm:pt>
    <dgm:pt modelId="{7CBE3784-1E30-4893-B7D7-B61ADFC8C12B}">
      <dgm:prSet phldrT="[Text]"/>
      <dgm:spPr/>
      <dgm:t>
        <a:bodyPr/>
        <a:lstStyle/>
        <a:p>
          <a:r>
            <a:rPr lang="de-DE" dirty="0"/>
            <a:t>Konstruktoren</a:t>
          </a:r>
          <a:endParaRPr lang="en-US" dirty="0"/>
        </a:p>
      </dgm:t>
    </dgm:pt>
    <dgm:pt modelId="{9BC874FB-F378-4526-BB9A-70461B07566F}" type="parTrans" cxnId="{A952C922-387C-46AF-BD88-3351FCF0EDA0}">
      <dgm:prSet/>
      <dgm:spPr/>
      <dgm:t>
        <a:bodyPr/>
        <a:lstStyle/>
        <a:p>
          <a:endParaRPr lang="en-US"/>
        </a:p>
      </dgm:t>
    </dgm:pt>
    <dgm:pt modelId="{B16A36E0-B5D9-474F-891B-CFA73EBD9C34}" type="sibTrans" cxnId="{A952C922-387C-46AF-BD88-3351FCF0EDA0}">
      <dgm:prSet/>
      <dgm:spPr/>
      <dgm:t>
        <a:bodyPr/>
        <a:lstStyle/>
        <a:p>
          <a:endParaRPr lang="en-US"/>
        </a:p>
      </dgm:t>
    </dgm:pt>
    <dgm:pt modelId="{EA46E46E-3697-4133-A9AF-09BA72675E3E}">
      <dgm:prSet phldrT="[Text]"/>
      <dgm:spPr/>
      <dgm:t>
        <a:bodyPr/>
        <a:lstStyle/>
        <a:p>
          <a:r>
            <a:rPr lang="de-DE" dirty="0" err="1"/>
            <a:t>getZahlungen</a:t>
          </a:r>
          <a:r>
            <a:rPr lang="de-DE" dirty="0"/>
            <a:t>()</a:t>
          </a:r>
          <a:endParaRPr lang="en-US" dirty="0"/>
        </a:p>
      </dgm:t>
    </dgm:pt>
    <dgm:pt modelId="{75EC29D9-8DDC-48EC-80D7-5A08D98BE44F}" type="parTrans" cxnId="{73C524AB-3FB8-41A7-A8E7-180C2E5C11EC}">
      <dgm:prSet/>
      <dgm:spPr/>
      <dgm:t>
        <a:bodyPr/>
        <a:lstStyle/>
        <a:p>
          <a:endParaRPr lang="en-US"/>
        </a:p>
      </dgm:t>
    </dgm:pt>
    <dgm:pt modelId="{F20C1CE0-B8AE-43CA-9A01-69A9F1C47266}" type="sibTrans" cxnId="{73C524AB-3FB8-41A7-A8E7-180C2E5C11EC}">
      <dgm:prSet/>
      <dgm:spPr/>
      <dgm:t>
        <a:bodyPr/>
        <a:lstStyle/>
        <a:p>
          <a:endParaRPr lang="en-US"/>
        </a:p>
      </dgm:t>
    </dgm:pt>
    <dgm:pt modelId="{2989191C-25FF-4776-BEE9-4599A1DC3E88}">
      <dgm:prSet phldrT="[Text]"/>
      <dgm:spPr/>
      <dgm:t>
        <a:bodyPr/>
        <a:lstStyle/>
        <a:p>
          <a:r>
            <a:rPr lang="de-DE" dirty="0" err="1"/>
            <a:t>ZahlungsInfo</a:t>
          </a:r>
          <a:r>
            <a:rPr lang="de-DE" dirty="0"/>
            <a:t> Sortierung</a:t>
          </a:r>
          <a:endParaRPr lang="en-US" dirty="0"/>
        </a:p>
      </dgm:t>
    </dgm:pt>
    <dgm:pt modelId="{4C2AAFE1-824A-45B6-B79A-B1E3188BED70}" type="parTrans" cxnId="{568CEB73-FDF2-4D7B-A4DA-645A1B628BD7}">
      <dgm:prSet/>
      <dgm:spPr/>
      <dgm:t>
        <a:bodyPr/>
        <a:lstStyle/>
        <a:p>
          <a:endParaRPr lang="en-US"/>
        </a:p>
      </dgm:t>
    </dgm:pt>
    <dgm:pt modelId="{D3723E3A-BFB4-406C-8464-197AC2B834AE}" type="sibTrans" cxnId="{568CEB73-FDF2-4D7B-A4DA-645A1B628BD7}">
      <dgm:prSet/>
      <dgm:spPr/>
      <dgm:t>
        <a:bodyPr/>
        <a:lstStyle/>
        <a:p>
          <a:endParaRPr lang="en-US"/>
        </a:p>
      </dgm:t>
    </dgm:pt>
    <dgm:pt modelId="{5263F7ED-3AAF-470B-BAC9-F4FFD0A65CE0}">
      <dgm:prSet phldrT="[Text]"/>
      <dgm:spPr/>
      <dgm:t>
        <a:bodyPr/>
        <a:lstStyle/>
        <a:p>
          <a:r>
            <a:rPr lang="de-DE" dirty="0" err="1"/>
            <a:t>KundenService</a:t>
          </a:r>
          <a:endParaRPr lang="en-US" dirty="0"/>
        </a:p>
      </dgm:t>
    </dgm:pt>
    <dgm:pt modelId="{C0FA654A-AC64-42D3-A0C8-A11D62534BDB}" type="parTrans" cxnId="{422642B7-5B57-407B-8FE1-63AB6E2A231C}">
      <dgm:prSet/>
      <dgm:spPr/>
      <dgm:t>
        <a:bodyPr/>
        <a:lstStyle/>
        <a:p>
          <a:endParaRPr lang="en-US"/>
        </a:p>
      </dgm:t>
    </dgm:pt>
    <dgm:pt modelId="{D45EC479-DE0A-451E-BDD5-290BE9A60937}" type="sibTrans" cxnId="{422642B7-5B57-407B-8FE1-63AB6E2A231C}">
      <dgm:prSet/>
      <dgm:spPr/>
      <dgm:t>
        <a:bodyPr/>
        <a:lstStyle/>
        <a:p>
          <a:endParaRPr lang="en-US"/>
        </a:p>
      </dgm:t>
    </dgm:pt>
    <dgm:pt modelId="{9CF2300C-3A7E-487A-BACC-D9702177B983}">
      <dgm:prSet phldrT="[Text]"/>
      <dgm:spPr/>
      <dgm:t>
        <a:bodyPr/>
        <a:lstStyle/>
        <a:p>
          <a:r>
            <a:rPr lang="de-DE" dirty="0"/>
            <a:t>Null – </a:t>
          </a:r>
          <a:r>
            <a:rPr lang="de-DE" dirty="0" err="1"/>
            <a:t>Safety</a:t>
          </a:r>
          <a:endParaRPr lang="en-US" dirty="0"/>
        </a:p>
      </dgm:t>
    </dgm:pt>
    <dgm:pt modelId="{6DC8CECD-F847-496D-82DA-3ED69AFBC552}" type="parTrans" cxnId="{D6C50846-BB96-42C1-B4A9-560C6BBB5F57}">
      <dgm:prSet/>
      <dgm:spPr/>
      <dgm:t>
        <a:bodyPr/>
        <a:lstStyle/>
        <a:p>
          <a:endParaRPr lang="en-US"/>
        </a:p>
      </dgm:t>
    </dgm:pt>
    <dgm:pt modelId="{FD1C9042-CB3B-4BEB-AC5D-31F94DDB4F10}" type="sibTrans" cxnId="{D6C50846-BB96-42C1-B4A9-560C6BBB5F57}">
      <dgm:prSet/>
      <dgm:spPr/>
      <dgm:t>
        <a:bodyPr/>
        <a:lstStyle/>
        <a:p>
          <a:endParaRPr lang="en-US"/>
        </a:p>
      </dgm:t>
    </dgm:pt>
    <dgm:pt modelId="{67EDF6FD-3971-4B72-A213-63AAABAC73F7}">
      <dgm:prSet phldrT="[Text]"/>
      <dgm:spPr/>
      <dgm:t>
        <a:bodyPr/>
        <a:lstStyle/>
        <a:p>
          <a:r>
            <a:rPr lang="de-DE" dirty="0" err="1"/>
            <a:t>Exceptions</a:t>
          </a:r>
          <a:endParaRPr lang="en-US" dirty="0"/>
        </a:p>
      </dgm:t>
    </dgm:pt>
    <dgm:pt modelId="{D8EA1B3C-B092-49D4-8C11-479E3A338338}" type="parTrans" cxnId="{687BAA3C-1A62-45EC-9761-B62728D59176}">
      <dgm:prSet/>
      <dgm:spPr/>
      <dgm:t>
        <a:bodyPr/>
        <a:lstStyle/>
        <a:p>
          <a:endParaRPr lang="en-US"/>
        </a:p>
      </dgm:t>
    </dgm:pt>
    <dgm:pt modelId="{F0AEBF9F-6491-4FDA-A658-FAE358223225}" type="sibTrans" cxnId="{687BAA3C-1A62-45EC-9761-B62728D59176}">
      <dgm:prSet/>
      <dgm:spPr/>
      <dgm:t>
        <a:bodyPr/>
        <a:lstStyle/>
        <a:p>
          <a:endParaRPr lang="en-US"/>
        </a:p>
      </dgm:t>
    </dgm:pt>
    <dgm:pt modelId="{0D40F34F-7258-4BDF-B009-2B65930045ED}">
      <dgm:prSet phldrT="[Text]"/>
      <dgm:spPr/>
      <dgm:t>
        <a:bodyPr/>
        <a:lstStyle/>
        <a:p>
          <a:r>
            <a:rPr lang="de-DE" dirty="0"/>
            <a:t>Mehrfacheintragungen</a:t>
          </a:r>
          <a:endParaRPr lang="en-US" dirty="0"/>
        </a:p>
      </dgm:t>
    </dgm:pt>
    <dgm:pt modelId="{E5EFB840-27B8-453A-AB9E-609C8E31BFEF}" type="parTrans" cxnId="{18E148CE-E1B8-4EC4-9354-27BB7149AD5A}">
      <dgm:prSet/>
      <dgm:spPr/>
      <dgm:t>
        <a:bodyPr/>
        <a:lstStyle/>
        <a:p>
          <a:endParaRPr lang="en-US"/>
        </a:p>
      </dgm:t>
    </dgm:pt>
    <dgm:pt modelId="{7B5CE444-9354-440E-98A5-9B7B41DB933E}" type="sibTrans" cxnId="{18E148CE-E1B8-4EC4-9354-27BB7149AD5A}">
      <dgm:prSet/>
      <dgm:spPr/>
      <dgm:t>
        <a:bodyPr/>
        <a:lstStyle/>
        <a:p>
          <a:endParaRPr lang="en-US"/>
        </a:p>
      </dgm:t>
    </dgm:pt>
    <dgm:pt modelId="{EC71C787-59B4-4FB0-BDA1-28BAE4F8AE59}">
      <dgm:prSet phldrT="[Text]"/>
      <dgm:spPr/>
      <dgm:t>
        <a:bodyPr/>
        <a:lstStyle/>
        <a:p>
          <a:r>
            <a:rPr lang="de-DE" dirty="0"/>
            <a:t>Timeouts</a:t>
          </a:r>
          <a:endParaRPr lang="en-US" dirty="0"/>
        </a:p>
      </dgm:t>
    </dgm:pt>
    <dgm:pt modelId="{2F7B64AA-D0ED-47A0-8EDC-324A92E5A173}" type="parTrans" cxnId="{E4F066E4-1D77-4927-8136-499C95C662E4}">
      <dgm:prSet/>
      <dgm:spPr/>
      <dgm:t>
        <a:bodyPr/>
        <a:lstStyle/>
        <a:p>
          <a:endParaRPr lang="en-US"/>
        </a:p>
      </dgm:t>
    </dgm:pt>
    <dgm:pt modelId="{FBFF1BC5-40D9-46F9-9388-F1935FD654AD}" type="sibTrans" cxnId="{E4F066E4-1D77-4927-8136-499C95C662E4}">
      <dgm:prSet/>
      <dgm:spPr/>
      <dgm:t>
        <a:bodyPr/>
        <a:lstStyle/>
        <a:p>
          <a:endParaRPr lang="en-US"/>
        </a:p>
      </dgm:t>
    </dgm:pt>
    <dgm:pt modelId="{33A14CDB-B2D7-493B-8D28-14296E3488B2}" type="pres">
      <dgm:prSet presAssocID="{3D31B322-81F7-4E9C-9F2A-64CAB7462423}" presName="Name0" presStyleCnt="0">
        <dgm:presLayoutVars>
          <dgm:dir/>
          <dgm:animLvl val="lvl"/>
          <dgm:resizeHandles val="exact"/>
        </dgm:presLayoutVars>
      </dgm:prSet>
      <dgm:spPr/>
    </dgm:pt>
    <dgm:pt modelId="{CE83DC7D-9CE0-4618-9336-8555A1B1D66A}" type="pres">
      <dgm:prSet presAssocID="{42253BC0-6DDC-4130-B940-E398BD1C7558}" presName="composite" presStyleCnt="0"/>
      <dgm:spPr/>
    </dgm:pt>
    <dgm:pt modelId="{4C4D100F-2B9B-412B-95B4-2A1731CB8921}" type="pres">
      <dgm:prSet presAssocID="{42253BC0-6DDC-4130-B940-E398BD1C7558}" presName="parTx" presStyleLbl="alignNode1" presStyleIdx="0" presStyleCnt="5">
        <dgm:presLayoutVars>
          <dgm:chMax val="0"/>
          <dgm:chPref val="0"/>
          <dgm:bulletEnabled val="1"/>
        </dgm:presLayoutVars>
      </dgm:prSet>
      <dgm:spPr/>
    </dgm:pt>
    <dgm:pt modelId="{E79F968C-8E4C-4F7E-B73D-FD2F848DACF3}" type="pres">
      <dgm:prSet presAssocID="{42253BC0-6DDC-4130-B940-E398BD1C7558}" presName="desTx" presStyleLbl="alignAccFollowNode1" presStyleIdx="0" presStyleCnt="5">
        <dgm:presLayoutVars>
          <dgm:bulletEnabled val="1"/>
        </dgm:presLayoutVars>
      </dgm:prSet>
      <dgm:spPr/>
    </dgm:pt>
    <dgm:pt modelId="{F5DEB90F-F8E1-4297-899B-37C9C1E287E0}" type="pres">
      <dgm:prSet presAssocID="{3D16B10C-DE5D-47EB-86ED-4BFEFB6F79BE}" presName="space" presStyleCnt="0"/>
      <dgm:spPr/>
    </dgm:pt>
    <dgm:pt modelId="{A091590A-B58E-449E-B537-C2995B4ED7F6}" type="pres">
      <dgm:prSet presAssocID="{E0509385-727F-4EBD-A98B-7867DED54ED6}" presName="composite" presStyleCnt="0"/>
      <dgm:spPr/>
    </dgm:pt>
    <dgm:pt modelId="{C45ED0D1-52DB-457A-A4DA-4D063B7BCC86}" type="pres">
      <dgm:prSet presAssocID="{E0509385-727F-4EBD-A98B-7867DED54ED6}" presName="parTx" presStyleLbl="alignNode1" presStyleIdx="1" presStyleCnt="5">
        <dgm:presLayoutVars>
          <dgm:chMax val="0"/>
          <dgm:chPref val="0"/>
          <dgm:bulletEnabled val="1"/>
        </dgm:presLayoutVars>
      </dgm:prSet>
      <dgm:spPr/>
    </dgm:pt>
    <dgm:pt modelId="{518B92E0-6A7E-42FA-83CD-44CBE3A846C8}" type="pres">
      <dgm:prSet presAssocID="{E0509385-727F-4EBD-A98B-7867DED54ED6}" presName="desTx" presStyleLbl="alignAccFollowNode1" presStyleIdx="1" presStyleCnt="5">
        <dgm:presLayoutVars>
          <dgm:bulletEnabled val="1"/>
        </dgm:presLayoutVars>
      </dgm:prSet>
      <dgm:spPr/>
    </dgm:pt>
    <dgm:pt modelId="{0248F45B-F661-44C5-82A9-FF8BA0F847E5}" type="pres">
      <dgm:prSet presAssocID="{BC89C0D5-158C-4A8E-AC86-4959CBCDC5BF}" presName="space" presStyleCnt="0"/>
      <dgm:spPr/>
    </dgm:pt>
    <dgm:pt modelId="{49074884-7F55-42D1-AA4E-92D6499B19F4}" type="pres">
      <dgm:prSet presAssocID="{35846BED-5D74-450F-A7F8-D30FBE6D189F}" presName="composite" presStyleCnt="0"/>
      <dgm:spPr/>
    </dgm:pt>
    <dgm:pt modelId="{AE31F2D8-C6EF-4734-BC8D-F51DE0CEDCA4}" type="pres">
      <dgm:prSet presAssocID="{35846BED-5D74-450F-A7F8-D30FBE6D189F}" presName="parTx" presStyleLbl="alignNode1" presStyleIdx="2" presStyleCnt="5">
        <dgm:presLayoutVars>
          <dgm:chMax val="0"/>
          <dgm:chPref val="0"/>
          <dgm:bulletEnabled val="1"/>
        </dgm:presLayoutVars>
      </dgm:prSet>
      <dgm:spPr/>
    </dgm:pt>
    <dgm:pt modelId="{75260A54-8D3C-4D96-8DB4-5D65291183B5}" type="pres">
      <dgm:prSet presAssocID="{35846BED-5D74-450F-A7F8-D30FBE6D189F}" presName="desTx" presStyleLbl="alignAccFollowNode1" presStyleIdx="2" presStyleCnt="5">
        <dgm:presLayoutVars>
          <dgm:bulletEnabled val="1"/>
        </dgm:presLayoutVars>
      </dgm:prSet>
      <dgm:spPr/>
    </dgm:pt>
    <dgm:pt modelId="{9B6C4F77-6E18-4F8A-8829-68831DBFD39A}" type="pres">
      <dgm:prSet presAssocID="{74A39F45-9113-441B-B541-EBE68EB05059}" presName="space" presStyleCnt="0"/>
      <dgm:spPr/>
    </dgm:pt>
    <dgm:pt modelId="{79643F2D-2A3C-419D-B2D9-931185E9F3DB}" type="pres">
      <dgm:prSet presAssocID="{375DF98F-16D6-4103-90C8-E08F54A84544}" presName="composite" presStyleCnt="0"/>
      <dgm:spPr/>
    </dgm:pt>
    <dgm:pt modelId="{FC407B6A-3E5E-40EA-A928-A0DC79A9F316}" type="pres">
      <dgm:prSet presAssocID="{375DF98F-16D6-4103-90C8-E08F54A84544}" presName="parTx" presStyleLbl="alignNode1" presStyleIdx="3" presStyleCnt="5">
        <dgm:presLayoutVars>
          <dgm:chMax val="0"/>
          <dgm:chPref val="0"/>
          <dgm:bulletEnabled val="1"/>
        </dgm:presLayoutVars>
      </dgm:prSet>
      <dgm:spPr/>
    </dgm:pt>
    <dgm:pt modelId="{8B5E47B5-ED59-45A4-92BE-2FD1E51FA122}" type="pres">
      <dgm:prSet presAssocID="{375DF98F-16D6-4103-90C8-E08F54A84544}" presName="desTx" presStyleLbl="alignAccFollowNode1" presStyleIdx="3" presStyleCnt="5">
        <dgm:presLayoutVars>
          <dgm:bulletEnabled val="1"/>
        </dgm:presLayoutVars>
      </dgm:prSet>
      <dgm:spPr/>
    </dgm:pt>
    <dgm:pt modelId="{41D430EE-16E2-4C72-827F-C64BDE559602}" type="pres">
      <dgm:prSet presAssocID="{0CD91DA6-89DD-4DCE-A069-ACED06C3124C}" presName="space" presStyleCnt="0"/>
      <dgm:spPr/>
    </dgm:pt>
    <dgm:pt modelId="{DFC9AC40-14BB-4721-8E59-24D2D9B33059}" type="pres">
      <dgm:prSet presAssocID="{5263F7ED-3AAF-470B-BAC9-F4FFD0A65CE0}" presName="composite" presStyleCnt="0"/>
      <dgm:spPr/>
    </dgm:pt>
    <dgm:pt modelId="{314204E0-E9FE-4E9B-A091-8B68AE0FCDCF}" type="pres">
      <dgm:prSet presAssocID="{5263F7ED-3AAF-470B-BAC9-F4FFD0A65CE0}" presName="parTx" presStyleLbl="alignNode1" presStyleIdx="4" presStyleCnt="5">
        <dgm:presLayoutVars>
          <dgm:chMax val="0"/>
          <dgm:chPref val="0"/>
          <dgm:bulletEnabled val="1"/>
        </dgm:presLayoutVars>
      </dgm:prSet>
      <dgm:spPr/>
    </dgm:pt>
    <dgm:pt modelId="{86B3BC91-8F30-4B56-A325-503C165D791F}" type="pres">
      <dgm:prSet presAssocID="{5263F7ED-3AAF-470B-BAC9-F4FFD0A65CE0}" presName="desTx" presStyleLbl="alignAccFollowNode1" presStyleIdx="4" presStyleCnt="5">
        <dgm:presLayoutVars>
          <dgm:bulletEnabled val="1"/>
        </dgm:presLayoutVars>
      </dgm:prSet>
      <dgm:spPr/>
    </dgm:pt>
  </dgm:ptLst>
  <dgm:cxnLst>
    <dgm:cxn modelId="{EFD6FA09-DA75-4C37-9A64-F3945CEDF218}" type="presOf" srcId="{EA46E46E-3697-4133-A9AF-09BA72675E3E}" destId="{E79F968C-8E4C-4F7E-B73D-FD2F848DACF3}" srcOrd="0" destOrd="4" presId="urn:microsoft.com/office/officeart/2005/8/layout/hList1"/>
    <dgm:cxn modelId="{42DFD915-1A31-471B-A6A0-4614DBAE8644}" type="presOf" srcId="{2989191C-25FF-4776-BEE9-4599A1DC3E88}" destId="{8B5E47B5-ED59-45A4-92BE-2FD1E51FA122}" srcOrd="0" destOrd="2" presId="urn:microsoft.com/office/officeart/2005/8/layout/hList1"/>
    <dgm:cxn modelId="{A952C922-387C-46AF-BD88-3351FCF0EDA0}" srcId="{42253BC0-6DDC-4130-B940-E398BD1C7558}" destId="{7CBE3784-1E30-4893-B7D7-B61ADFC8C12B}" srcOrd="0" destOrd="0" parTransId="{9BC874FB-F378-4526-BB9A-70461B07566F}" sibTransId="{B16A36E0-B5D9-474F-891B-CFA73EBD9C34}"/>
    <dgm:cxn modelId="{9BF3E626-52F9-4394-85D0-A859FCF3B3BB}" type="presOf" srcId="{7CBE3784-1E30-4893-B7D7-B61ADFC8C12B}" destId="{E79F968C-8E4C-4F7E-B73D-FD2F848DACF3}" srcOrd="0" destOrd="0" presId="urn:microsoft.com/office/officeart/2005/8/layout/hList1"/>
    <dgm:cxn modelId="{687BAA3C-1A62-45EC-9761-B62728D59176}" srcId="{5263F7ED-3AAF-470B-BAC9-F4FFD0A65CE0}" destId="{67EDF6FD-3971-4B72-A213-63AAABAC73F7}" srcOrd="1" destOrd="0" parTransId="{D8EA1B3C-B092-49D4-8C11-479E3A338338}" sibTransId="{F0AEBF9F-6491-4FDA-A658-FAE358223225}"/>
    <dgm:cxn modelId="{CEBC4560-AC76-4DBB-8FC6-98EBAB212CC5}" type="presOf" srcId="{2CAEC516-F813-4C4E-A5C6-B04252D206F2}" destId="{E79F968C-8E4C-4F7E-B73D-FD2F848DACF3}" srcOrd="0" destOrd="3" presId="urn:microsoft.com/office/officeart/2005/8/layout/hList1"/>
    <dgm:cxn modelId="{A541F241-9BB1-4BC6-AFAC-44B0518F484B}" type="presOf" srcId="{9CF2300C-3A7E-487A-BACC-D9702177B983}" destId="{86B3BC91-8F30-4B56-A325-503C165D791F}" srcOrd="0" destOrd="0" presId="urn:microsoft.com/office/officeart/2005/8/layout/hList1"/>
    <dgm:cxn modelId="{D6C50846-BB96-42C1-B4A9-560C6BBB5F57}" srcId="{5263F7ED-3AAF-470B-BAC9-F4FFD0A65CE0}" destId="{9CF2300C-3A7E-487A-BACC-D9702177B983}" srcOrd="0" destOrd="0" parTransId="{6DC8CECD-F847-496D-82DA-3ED69AFBC552}" sibTransId="{FD1C9042-CB3B-4BEB-AC5D-31F94DDB4F10}"/>
    <dgm:cxn modelId="{52B3964D-8FE8-49A2-910A-99359AB07995}" type="presOf" srcId="{E09CDA1F-4979-4B95-99CB-9C89B8D1D3EF}" destId="{8B5E47B5-ED59-45A4-92BE-2FD1E51FA122}" srcOrd="0" destOrd="0" presId="urn:microsoft.com/office/officeart/2005/8/layout/hList1"/>
    <dgm:cxn modelId="{C8E3DE6F-7754-4EE1-86B6-3A641AB489DB}" type="presOf" srcId="{3D31B322-81F7-4E9C-9F2A-64CAB7462423}" destId="{33A14CDB-B2D7-493B-8D28-14296E3488B2}" srcOrd="0" destOrd="0" presId="urn:microsoft.com/office/officeart/2005/8/layout/hList1"/>
    <dgm:cxn modelId="{5081E14F-4B25-4476-969E-6A6F576D1CEB}" type="presOf" srcId="{35846BED-5D74-450F-A7F8-D30FBE6D189F}" destId="{AE31F2D8-C6EF-4734-BC8D-F51DE0CEDCA4}" srcOrd="0" destOrd="0" presId="urn:microsoft.com/office/officeart/2005/8/layout/hList1"/>
    <dgm:cxn modelId="{568CEB73-FDF2-4D7B-A4DA-645A1B628BD7}" srcId="{375DF98F-16D6-4103-90C8-E08F54A84544}" destId="{2989191C-25FF-4776-BEE9-4599A1DC3E88}" srcOrd="2" destOrd="0" parTransId="{4C2AAFE1-824A-45B6-B79A-B1E3188BED70}" sibTransId="{D3723E3A-BFB4-406C-8464-197AC2B834AE}"/>
    <dgm:cxn modelId="{174CE382-4307-4D69-ACE2-3BD4BE60899E}" srcId="{35846BED-5D74-450F-A7F8-D30FBE6D189F}" destId="{92F8BF37-19EC-42ED-8CF0-9868D8C776EC}" srcOrd="0" destOrd="0" parTransId="{0D03525F-7D5B-46BC-9598-374DACDB1D5E}" sibTransId="{4A4BC265-1078-4F28-85E6-191022DDF130}"/>
    <dgm:cxn modelId="{ADE98684-C9E1-4022-92D0-D019B878580B}" srcId="{3D31B322-81F7-4E9C-9F2A-64CAB7462423}" destId="{375DF98F-16D6-4103-90C8-E08F54A84544}" srcOrd="3" destOrd="0" parTransId="{92560F58-316C-42D9-97C1-2C2886BBDA73}" sibTransId="{0CD91DA6-89DD-4DCE-A069-ACED06C3124C}"/>
    <dgm:cxn modelId="{254B4687-EF26-4873-B343-CBDC709B5E12}" srcId="{42253BC0-6DDC-4130-B940-E398BD1C7558}" destId="{0D118476-45CA-4843-BFDA-A91EAD0D75AB}" srcOrd="1" destOrd="0" parTransId="{26A11D44-B556-4E3D-BDF9-CDD02816CBB1}" sibTransId="{1FD13F2C-7E78-4A00-BBC4-06B06F88402E}"/>
    <dgm:cxn modelId="{B8515D8C-EC61-4968-858F-6C8E113DCB89}" type="presOf" srcId="{508529BC-357C-43D5-9AD3-DA45E47919E1}" destId="{518B92E0-6A7E-42FA-83CD-44CBE3A846C8}" srcOrd="0" destOrd="0" presId="urn:microsoft.com/office/officeart/2005/8/layout/hList1"/>
    <dgm:cxn modelId="{B3F90493-683C-4010-9AA1-E09D6515BF51}" srcId="{E0509385-727F-4EBD-A98B-7867DED54ED6}" destId="{508529BC-357C-43D5-9AD3-DA45E47919E1}" srcOrd="0" destOrd="0" parTransId="{1A832FEF-20B6-4F13-845B-53796FF280CE}" sibTransId="{D73FAA1B-1743-4115-B32C-CB2CAB92960F}"/>
    <dgm:cxn modelId="{1E978FA4-58E9-4C2F-AEFE-063E6EC9F896}" srcId="{3D31B322-81F7-4E9C-9F2A-64CAB7462423}" destId="{42253BC0-6DDC-4130-B940-E398BD1C7558}" srcOrd="0" destOrd="0" parTransId="{9D63D61F-BDC2-4334-8204-7F2778FD9481}" sibTransId="{3D16B10C-DE5D-47EB-86ED-4BFEFB6F79BE}"/>
    <dgm:cxn modelId="{08C39BA5-43C0-4165-AE48-B3E8E1E109FF}" type="presOf" srcId="{E0509385-727F-4EBD-A98B-7867DED54ED6}" destId="{C45ED0D1-52DB-457A-A4DA-4D063B7BCC86}" srcOrd="0" destOrd="0" presId="urn:microsoft.com/office/officeart/2005/8/layout/hList1"/>
    <dgm:cxn modelId="{EE2D8EA9-9C55-4C3F-8B37-A963489CEF14}" type="presOf" srcId="{0D118476-45CA-4843-BFDA-A91EAD0D75AB}" destId="{E79F968C-8E4C-4F7E-B73D-FD2F848DACF3}" srcOrd="0" destOrd="1" presId="urn:microsoft.com/office/officeart/2005/8/layout/hList1"/>
    <dgm:cxn modelId="{73C524AB-3FB8-41A7-A8E7-180C2E5C11EC}" srcId="{42253BC0-6DDC-4130-B940-E398BD1C7558}" destId="{EA46E46E-3697-4133-A9AF-09BA72675E3E}" srcOrd="4" destOrd="0" parTransId="{75EC29D9-8DDC-48EC-80D7-5A08D98BE44F}" sibTransId="{F20C1CE0-B8AE-43CA-9A01-69A9F1C47266}"/>
    <dgm:cxn modelId="{BCC55EB1-F5AF-4450-A7F0-A3516C966C1C}" type="presOf" srcId="{0D40F34F-7258-4BDF-B009-2B65930045ED}" destId="{86B3BC91-8F30-4B56-A325-503C165D791F}" srcOrd="0" destOrd="2" presId="urn:microsoft.com/office/officeart/2005/8/layout/hList1"/>
    <dgm:cxn modelId="{422642B7-5B57-407B-8FE1-63AB6E2A231C}" srcId="{3D31B322-81F7-4E9C-9F2A-64CAB7462423}" destId="{5263F7ED-3AAF-470B-BAC9-F4FFD0A65CE0}" srcOrd="4" destOrd="0" parTransId="{C0FA654A-AC64-42D3-A0C8-A11D62534BDB}" sibTransId="{D45EC479-DE0A-451E-BDD5-290BE9A60937}"/>
    <dgm:cxn modelId="{629261BF-92FE-405D-83F3-84A1BABA013D}" type="presOf" srcId="{4C21C638-B3DF-4037-B3E9-E3BAA6952A7D}" destId="{E79F968C-8E4C-4F7E-B73D-FD2F848DACF3}" srcOrd="0" destOrd="2" presId="urn:microsoft.com/office/officeart/2005/8/layout/hList1"/>
    <dgm:cxn modelId="{AB8A5BC0-B021-47B9-8BD9-497BD23FD67D}" srcId="{42253BC0-6DDC-4130-B940-E398BD1C7558}" destId="{4C21C638-B3DF-4037-B3E9-E3BAA6952A7D}" srcOrd="2" destOrd="0" parTransId="{1EF97AD2-6A95-44EC-AD28-1958BC260B51}" sibTransId="{27E98DD1-32ED-4564-914F-F4310859C34F}"/>
    <dgm:cxn modelId="{18E148CE-E1B8-4EC4-9354-27BB7149AD5A}" srcId="{5263F7ED-3AAF-470B-BAC9-F4FFD0A65CE0}" destId="{0D40F34F-7258-4BDF-B009-2B65930045ED}" srcOrd="2" destOrd="0" parTransId="{E5EFB840-27B8-453A-AB9E-609C8E31BFEF}" sibTransId="{7B5CE444-9354-440E-98A5-9B7B41DB933E}"/>
    <dgm:cxn modelId="{1A5361D2-C19B-442D-858A-1769368CE6FF}" srcId="{42253BC0-6DDC-4130-B940-E398BD1C7558}" destId="{2CAEC516-F813-4C4E-A5C6-B04252D206F2}" srcOrd="3" destOrd="0" parTransId="{7A5EC618-1DCC-44E5-A074-C27C845F2CCF}" sibTransId="{9046FEBD-D32F-4704-8599-40696E6F2A56}"/>
    <dgm:cxn modelId="{0A2CCDD6-5678-49B6-AFBF-142DEFD00841}" type="presOf" srcId="{5263F7ED-3AAF-470B-BAC9-F4FFD0A65CE0}" destId="{314204E0-E9FE-4E9B-A091-8B68AE0FCDCF}" srcOrd="0" destOrd="0" presId="urn:microsoft.com/office/officeart/2005/8/layout/hList1"/>
    <dgm:cxn modelId="{B2B57CDA-69FC-4570-872B-9F8DB9B21A61}" srcId="{3D31B322-81F7-4E9C-9F2A-64CAB7462423}" destId="{35846BED-5D74-450F-A7F8-D30FBE6D189F}" srcOrd="2" destOrd="0" parTransId="{ED8AB7E7-AD54-47B8-808E-87CCB516E66E}" sibTransId="{74A39F45-9113-441B-B541-EBE68EB05059}"/>
    <dgm:cxn modelId="{16D0A0DB-D965-4399-BF5C-C2D9679CF917}" srcId="{375DF98F-16D6-4103-90C8-E08F54A84544}" destId="{77A1D022-D23F-48B8-96FE-AFB6B3679B1E}" srcOrd="1" destOrd="0" parTransId="{50B7F1B7-F38E-4DA5-8793-EB37D4767FF1}" sibTransId="{AAD8AD4B-AA24-4AD7-9215-CD43C50688D6}"/>
    <dgm:cxn modelId="{36A19EDC-3354-43E3-A8A8-138765F58D40}" srcId="{3D31B322-81F7-4E9C-9F2A-64CAB7462423}" destId="{E0509385-727F-4EBD-A98B-7867DED54ED6}" srcOrd="1" destOrd="0" parTransId="{5570C316-FB55-4E1A-BEB0-5F76D74D5C31}" sibTransId="{BC89C0D5-158C-4A8E-AC86-4959CBCDC5BF}"/>
    <dgm:cxn modelId="{41EE30DE-B21A-4A08-8D5D-3C71ED929197}" type="presOf" srcId="{EC71C787-59B4-4FB0-BDA1-28BAE4F8AE59}" destId="{86B3BC91-8F30-4B56-A325-503C165D791F}" srcOrd="0" destOrd="3" presId="urn:microsoft.com/office/officeart/2005/8/layout/hList1"/>
    <dgm:cxn modelId="{D586D8E2-B1EB-4430-8B9E-DD9B00B242ED}" type="presOf" srcId="{67EDF6FD-3971-4B72-A213-63AAABAC73F7}" destId="{86B3BC91-8F30-4B56-A325-503C165D791F}" srcOrd="0" destOrd="1" presId="urn:microsoft.com/office/officeart/2005/8/layout/hList1"/>
    <dgm:cxn modelId="{E4F066E4-1D77-4927-8136-499C95C662E4}" srcId="{5263F7ED-3AAF-470B-BAC9-F4FFD0A65CE0}" destId="{EC71C787-59B4-4FB0-BDA1-28BAE4F8AE59}" srcOrd="3" destOrd="0" parTransId="{2F7B64AA-D0ED-47A0-8EDC-324A92E5A173}" sibTransId="{FBFF1BC5-40D9-46F9-9388-F1935FD654AD}"/>
    <dgm:cxn modelId="{7A2812E7-9A6C-48E4-9461-D973CEDCB9DB}" type="presOf" srcId="{77A1D022-D23F-48B8-96FE-AFB6B3679B1E}" destId="{8B5E47B5-ED59-45A4-92BE-2FD1E51FA122}" srcOrd="0" destOrd="1" presId="urn:microsoft.com/office/officeart/2005/8/layout/hList1"/>
    <dgm:cxn modelId="{7B8B73EA-DF25-4BE1-ADF0-AED6F4904709}" type="presOf" srcId="{92F8BF37-19EC-42ED-8CF0-9868D8C776EC}" destId="{75260A54-8D3C-4D96-8DB4-5D65291183B5}" srcOrd="0" destOrd="0" presId="urn:microsoft.com/office/officeart/2005/8/layout/hList1"/>
    <dgm:cxn modelId="{1A53F0EB-C0FD-45E4-AFA4-DE835D6CA151}" srcId="{375DF98F-16D6-4103-90C8-E08F54A84544}" destId="{E09CDA1F-4979-4B95-99CB-9C89B8D1D3EF}" srcOrd="0" destOrd="0" parTransId="{88D3E86F-9202-4375-90B3-167880D3E98F}" sibTransId="{AE9A0CD4-82A0-48CF-92B7-28675CDE6A38}"/>
    <dgm:cxn modelId="{EDE5F6F3-CAC4-4A43-AD9B-13E2C5FB05F4}" type="presOf" srcId="{42253BC0-6DDC-4130-B940-E398BD1C7558}" destId="{4C4D100F-2B9B-412B-95B4-2A1731CB8921}" srcOrd="0" destOrd="0" presId="urn:microsoft.com/office/officeart/2005/8/layout/hList1"/>
    <dgm:cxn modelId="{1AEE49FA-063A-42E8-80DF-7784EB328A24}" type="presOf" srcId="{375DF98F-16D6-4103-90C8-E08F54A84544}" destId="{FC407B6A-3E5E-40EA-A928-A0DC79A9F316}" srcOrd="0" destOrd="0" presId="urn:microsoft.com/office/officeart/2005/8/layout/hList1"/>
    <dgm:cxn modelId="{39DDA961-3AE5-48B1-B25A-7F2694148BB2}" type="presParOf" srcId="{33A14CDB-B2D7-493B-8D28-14296E3488B2}" destId="{CE83DC7D-9CE0-4618-9336-8555A1B1D66A}" srcOrd="0" destOrd="0" presId="urn:microsoft.com/office/officeart/2005/8/layout/hList1"/>
    <dgm:cxn modelId="{85F8AD9C-7B53-403A-8142-BB6E946AD4D1}" type="presParOf" srcId="{CE83DC7D-9CE0-4618-9336-8555A1B1D66A}" destId="{4C4D100F-2B9B-412B-95B4-2A1731CB8921}" srcOrd="0" destOrd="0" presId="urn:microsoft.com/office/officeart/2005/8/layout/hList1"/>
    <dgm:cxn modelId="{96C6650D-E2D5-4D37-AEA7-5FD229E94A2F}" type="presParOf" srcId="{CE83DC7D-9CE0-4618-9336-8555A1B1D66A}" destId="{E79F968C-8E4C-4F7E-B73D-FD2F848DACF3}" srcOrd="1" destOrd="0" presId="urn:microsoft.com/office/officeart/2005/8/layout/hList1"/>
    <dgm:cxn modelId="{C6E3562F-BC76-4DD3-90A2-B53A86E9E382}" type="presParOf" srcId="{33A14CDB-B2D7-493B-8D28-14296E3488B2}" destId="{F5DEB90F-F8E1-4297-899B-37C9C1E287E0}" srcOrd="1" destOrd="0" presId="urn:microsoft.com/office/officeart/2005/8/layout/hList1"/>
    <dgm:cxn modelId="{402FCAB8-022C-46E7-AD38-4E9B6FE32E56}" type="presParOf" srcId="{33A14CDB-B2D7-493B-8D28-14296E3488B2}" destId="{A091590A-B58E-449E-B537-C2995B4ED7F6}" srcOrd="2" destOrd="0" presId="urn:microsoft.com/office/officeart/2005/8/layout/hList1"/>
    <dgm:cxn modelId="{B415C525-FD5D-4E4C-A76A-0FB9F11C5519}" type="presParOf" srcId="{A091590A-B58E-449E-B537-C2995B4ED7F6}" destId="{C45ED0D1-52DB-457A-A4DA-4D063B7BCC86}" srcOrd="0" destOrd="0" presId="urn:microsoft.com/office/officeart/2005/8/layout/hList1"/>
    <dgm:cxn modelId="{92A7021E-26ED-443C-A1AF-4B35226BE001}" type="presParOf" srcId="{A091590A-B58E-449E-B537-C2995B4ED7F6}" destId="{518B92E0-6A7E-42FA-83CD-44CBE3A846C8}" srcOrd="1" destOrd="0" presId="urn:microsoft.com/office/officeart/2005/8/layout/hList1"/>
    <dgm:cxn modelId="{367683E9-8C46-4E32-983D-35E40CD75DA9}" type="presParOf" srcId="{33A14CDB-B2D7-493B-8D28-14296E3488B2}" destId="{0248F45B-F661-44C5-82A9-FF8BA0F847E5}" srcOrd="3" destOrd="0" presId="urn:microsoft.com/office/officeart/2005/8/layout/hList1"/>
    <dgm:cxn modelId="{2EE29B2B-5815-4009-A0BB-8BDC1C7FED9C}" type="presParOf" srcId="{33A14CDB-B2D7-493B-8D28-14296E3488B2}" destId="{49074884-7F55-42D1-AA4E-92D6499B19F4}" srcOrd="4" destOrd="0" presId="urn:microsoft.com/office/officeart/2005/8/layout/hList1"/>
    <dgm:cxn modelId="{AD110248-1805-480B-B3AB-182152B5BF17}" type="presParOf" srcId="{49074884-7F55-42D1-AA4E-92D6499B19F4}" destId="{AE31F2D8-C6EF-4734-BC8D-F51DE0CEDCA4}" srcOrd="0" destOrd="0" presId="urn:microsoft.com/office/officeart/2005/8/layout/hList1"/>
    <dgm:cxn modelId="{7664C297-BDEA-4EFF-B22B-D1ED94C2D0F0}" type="presParOf" srcId="{49074884-7F55-42D1-AA4E-92D6499B19F4}" destId="{75260A54-8D3C-4D96-8DB4-5D65291183B5}" srcOrd="1" destOrd="0" presId="urn:microsoft.com/office/officeart/2005/8/layout/hList1"/>
    <dgm:cxn modelId="{732E2A0F-5A89-4FCC-B411-2AB997227ADA}" type="presParOf" srcId="{33A14CDB-B2D7-493B-8D28-14296E3488B2}" destId="{9B6C4F77-6E18-4F8A-8829-68831DBFD39A}" srcOrd="5" destOrd="0" presId="urn:microsoft.com/office/officeart/2005/8/layout/hList1"/>
    <dgm:cxn modelId="{39159D4F-5608-477F-BAB0-1C59A434343F}" type="presParOf" srcId="{33A14CDB-B2D7-493B-8D28-14296E3488B2}" destId="{79643F2D-2A3C-419D-B2D9-931185E9F3DB}" srcOrd="6" destOrd="0" presId="urn:microsoft.com/office/officeart/2005/8/layout/hList1"/>
    <dgm:cxn modelId="{3421D6AB-0BFF-44D8-9921-38097A79261C}" type="presParOf" srcId="{79643F2D-2A3C-419D-B2D9-931185E9F3DB}" destId="{FC407B6A-3E5E-40EA-A928-A0DC79A9F316}" srcOrd="0" destOrd="0" presId="urn:microsoft.com/office/officeart/2005/8/layout/hList1"/>
    <dgm:cxn modelId="{604702E7-5C41-4BDD-97EC-3DEE22617610}" type="presParOf" srcId="{79643F2D-2A3C-419D-B2D9-931185E9F3DB}" destId="{8B5E47B5-ED59-45A4-92BE-2FD1E51FA122}" srcOrd="1" destOrd="0" presId="urn:microsoft.com/office/officeart/2005/8/layout/hList1"/>
    <dgm:cxn modelId="{9DF3504E-082A-4753-A16C-2C55696A18AA}" type="presParOf" srcId="{33A14CDB-B2D7-493B-8D28-14296E3488B2}" destId="{41D430EE-16E2-4C72-827F-C64BDE559602}" srcOrd="7" destOrd="0" presId="urn:microsoft.com/office/officeart/2005/8/layout/hList1"/>
    <dgm:cxn modelId="{37F2A92D-0C97-45D9-A062-D8ABB54E5C07}" type="presParOf" srcId="{33A14CDB-B2D7-493B-8D28-14296E3488B2}" destId="{DFC9AC40-14BB-4721-8E59-24D2D9B33059}" srcOrd="8" destOrd="0" presId="urn:microsoft.com/office/officeart/2005/8/layout/hList1"/>
    <dgm:cxn modelId="{65E077A7-A8AA-497B-81CE-8413FFC1ECF7}" type="presParOf" srcId="{DFC9AC40-14BB-4721-8E59-24D2D9B33059}" destId="{314204E0-E9FE-4E9B-A091-8B68AE0FCDCF}" srcOrd="0" destOrd="0" presId="urn:microsoft.com/office/officeart/2005/8/layout/hList1"/>
    <dgm:cxn modelId="{829EB934-1F04-4D73-8128-8C22CC7664EB}" type="presParOf" srcId="{DFC9AC40-14BB-4721-8E59-24D2D9B33059}" destId="{86B3BC91-8F30-4B56-A325-503C165D7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die Anwendung in einem Spring Boot Container verpacken, um sie auf verschiedenen Zielsystemen leicht ausrollen zu können und die Erweiterbarkeit zu gewährleisten. (</a:t>
          </a:r>
          <a:r>
            <a:rPr lang="de-DE" dirty="0">
              <a:sym typeface="Wingdings" panose="05000000000000000000" pitchFamily="2" charset="2"/>
            </a:rPr>
            <a:t>Spring Boot)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Als Bürosachbearbeiter möchte ich Kundennummern und Kontonummern automatisch nach Bankvorgaben generieren lassen, um die Anwendung leicht an bestehende Regelungen anpassen zu können. (</a:t>
          </a:r>
          <a:r>
            <a:rPr lang="de-DE" dirty="0">
              <a:sym typeface="Wingdings" panose="05000000000000000000" pitchFamily="2" charset="2"/>
            </a:rPr>
            <a:t> @</a:t>
          </a:r>
          <a:r>
            <a:rPr lang="de-DE" dirty="0" err="1">
              <a:sym typeface="Wingdings" panose="05000000000000000000" pitchFamily="2" charset="2"/>
            </a:rPr>
            <a:t>Component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Als Bürosachbearbeiter möchte ich Konten einen Kreditrahmen zuweisen und Zahlungen automatisch zurückweisen, wenn dadurch der Kreditrahmen überzogen wird.               (</a:t>
          </a:r>
          <a:r>
            <a:rPr lang="de-DE" dirty="0">
              <a:sym typeface="Wingdings" panose="05000000000000000000" pitchFamily="2" charset="2"/>
            </a:rPr>
            <a:t> @Service)</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dirty="0">
              <a:sym typeface="Wingdings" panose="05000000000000000000" pitchFamily="2" charset="2"/>
            </a:rPr>
            <a:t>@</a:t>
          </a:r>
          <a:r>
            <a:rPr lang="de-DE" dirty="0" err="1">
              <a:sym typeface="Wingdings" panose="05000000000000000000" pitchFamily="2" charset="2"/>
            </a:rPr>
            <a:t>Scheduled</a:t>
          </a:r>
          <a:r>
            <a:rPr lang="de-DE" dirty="0">
              <a:sym typeface="Wingdings" panose="05000000000000000000" pitchFamily="2" charset="2"/>
            </a:rPr>
            <a:t>)</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E15C1D2-0BBE-4E79-8233-7F0E13BCFDE1}">
      <dgm:prSet phldrT="[Text]"/>
      <dgm:spPr/>
      <dgm:t>
        <a:bodyPr/>
        <a:lstStyle/>
        <a:p>
          <a:r>
            <a:rPr lang="de-DE" dirty="0"/>
            <a:t>Als Systemadministrator möchte eine Logdatei im Unterordner logs/ der Applikation erzeugen und die </a:t>
          </a:r>
          <a:r>
            <a:rPr lang="de-DE" dirty="0" err="1"/>
            <a:t>Loglevel</a:t>
          </a:r>
          <a:r>
            <a:rPr lang="de-DE" dirty="0"/>
            <a:t> der verschiedenen Logger einheitlich anpassen können, um die Anwendung auf verschiedenen Umgebungen einsetzen zu können. (</a:t>
          </a:r>
          <a:r>
            <a:rPr lang="de-DE" dirty="0">
              <a:sym typeface="Wingdings" panose="05000000000000000000" pitchFamily="2" charset="2"/>
            </a:rPr>
            <a:t></a:t>
          </a:r>
          <a:r>
            <a:rPr lang="de-DE" dirty="0" err="1">
              <a:sym typeface="Wingdings" panose="05000000000000000000" pitchFamily="2" charset="2"/>
            </a:rPr>
            <a:t>application.properties</a:t>
          </a:r>
          <a:r>
            <a:rPr lang="de-DE" dirty="0">
              <a:sym typeface="Wingdings" panose="05000000000000000000" pitchFamily="2" charset="2"/>
            </a:rPr>
            <a:t>)</a:t>
          </a:r>
          <a:endParaRPr lang="en-US" dirty="0"/>
        </a:p>
      </dgm:t>
    </dgm:pt>
    <dgm:pt modelId="{3AD1F947-34DB-442E-97B1-CE8292DBFB93}" type="parTrans" cxnId="{9589FA82-1877-42C0-8EF7-D4198177309A}">
      <dgm:prSet/>
      <dgm:spPr/>
      <dgm:t>
        <a:bodyPr/>
        <a:lstStyle/>
        <a:p>
          <a:endParaRPr lang="en-US"/>
        </a:p>
      </dgm:t>
    </dgm:pt>
    <dgm:pt modelId="{639C016D-491A-448F-8701-5BCF763C4F40}" type="sibTrans" cxnId="{9589FA82-1877-42C0-8EF7-D4198177309A}">
      <dgm:prSet/>
      <dgm:spPr/>
      <dgm:t>
        <a:bodyPr/>
        <a:lstStyle/>
        <a:p>
          <a:endParaRPr lang="en-US"/>
        </a:p>
      </dgm:t>
    </dgm:pt>
    <dgm:pt modelId="{91F99B4A-A48D-4E95-8125-794FB77EA185}">
      <dgm:prSet phldrT="[Text]"/>
      <dgm:spPr/>
      <dgm:t>
        <a:bodyPr/>
        <a:lstStyle/>
        <a:p>
          <a:r>
            <a:rPr lang="de-DE" dirty="0"/>
            <a:t>Als Qualitätsmanager möchte ich, dass all diese neuen Fähigkeiten ausgiebig in ihrer Interaktion getestet werden, um die Qualität zu gewährleisten. (</a:t>
          </a:r>
          <a:r>
            <a:rPr lang="de-DE" dirty="0">
              <a:sym typeface="Wingdings" panose="05000000000000000000" pitchFamily="2" charset="2"/>
            </a:rPr>
            <a:t>@</a:t>
          </a:r>
          <a:r>
            <a:rPr lang="de-DE" dirty="0" err="1">
              <a:sym typeface="Wingdings" panose="05000000000000000000" pitchFamily="2" charset="2"/>
            </a:rPr>
            <a:t>SpringBootTest</a:t>
          </a:r>
          <a:r>
            <a:rPr lang="de-DE" dirty="0">
              <a:sym typeface="Wingdings" panose="05000000000000000000" pitchFamily="2" charset="2"/>
            </a:rPr>
            <a:t>)</a:t>
          </a:r>
          <a:endParaRPr lang="en-US" dirty="0"/>
        </a:p>
      </dgm:t>
    </dgm:pt>
    <dgm:pt modelId="{1EE7253C-D511-47F4-9089-40657E1C3DC0}" type="parTrans" cxnId="{32DC433B-01CC-4D3D-8949-0B3608C9FF48}">
      <dgm:prSet/>
      <dgm:spPr/>
      <dgm:t>
        <a:bodyPr/>
        <a:lstStyle/>
        <a:p>
          <a:endParaRPr lang="en-US"/>
        </a:p>
      </dgm:t>
    </dgm:pt>
    <dgm:pt modelId="{F90CCF40-2727-480B-B952-BE816FD8D6B2}" type="sibTrans" cxnId="{32DC433B-01CC-4D3D-8949-0B3608C9FF4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6">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6">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6">
        <dgm:presLayoutVars>
          <dgm:bulletEnabled val="1"/>
        </dgm:presLayoutVars>
      </dgm:prSet>
      <dgm:spPr/>
    </dgm:pt>
    <dgm:pt modelId="{9C5940C7-F319-4427-AFA7-A7C54C9E5F3B}" type="pres">
      <dgm:prSet presAssocID="{23A5AC17-64B8-4B40-BF3D-8F97D81572B5}" presName="sibTrans" presStyleCnt="0"/>
      <dgm:spPr/>
    </dgm:pt>
    <dgm:pt modelId="{069299B3-1CAC-4E6D-9F48-B494799BC448}" type="pres">
      <dgm:prSet presAssocID="{2E15C1D2-0BBE-4E79-8233-7F0E13BCFDE1}" presName="node" presStyleLbl="node1" presStyleIdx="4" presStyleCnt="6">
        <dgm:presLayoutVars>
          <dgm:bulletEnabled val="1"/>
        </dgm:presLayoutVars>
      </dgm:prSet>
      <dgm:spPr/>
    </dgm:pt>
    <dgm:pt modelId="{96982D29-D1EA-4412-89BA-6711ACCAEA90}" type="pres">
      <dgm:prSet presAssocID="{639C016D-491A-448F-8701-5BCF763C4F40}" presName="sibTrans" presStyleCnt="0"/>
      <dgm:spPr/>
    </dgm:pt>
    <dgm:pt modelId="{3CB41BC1-B614-464C-B4C4-636790FEB361}" type="pres">
      <dgm:prSet presAssocID="{91F99B4A-A48D-4E95-8125-794FB77EA185}" presName="node" presStyleLbl="node1" presStyleIdx="5" presStyleCnt="6">
        <dgm:presLayoutVars>
          <dgm:bulletEnabled val="1"/>
        </dgm:presLayoutVars>
      </dgm:prSet>
      <dgm:spPr/>
    </dgm:pt>
  </dgm:ptLst>
  <dgm:cxnLst>
    <dgm:cxn modelId="{ED23B804-0BC2-406A-939C-3B029BE2EEAD}" type="presOf" srcId="{2E15C1D2-0BBE-4E79-8233-7F0E13BCFDE1}" destId="{069299B3-1CAC-4E6D-9F48-B494799BC448}" srcOrd="0" destOrd="0" presId="urn:microsoft.com/office/officeart/2005/8/layout/default"/>
    <dgm:cxn modelId="{4D8F581E-B09A-4176-A568-C07AB1788967}" type="presOf" srcId="{91F99B4A-A48D-4E95-8125-794FB77EA185}" destId="{3CB41BC1-B614-464C-B4C4-636790FEB361}" srcOrd="0" destOrd="0" presId="urn:microsoft.com/office/officeart/2005/8/layout/default"/>
    <dgm:cxn modelId="{91C5A721-50D8-486C-9ED6-BE434A452426}" type="presOf" srcId="{6FE37DD5-CE9E-4E3B-B062-92A2899DD756}" destId="{CCF36870-D71D-4F83-99EC-329DF9D58102}" srcOrd="0" destOrd="0" presId="urn:microsoft.com/office/officeart/2005/8/layout/default"/>
    <dgm:cxn modelId="{32DC433B-01CC-4D3D-8949-0B3608C9FF48}" srcId="{7C0767F4-49A8-4C1D-9FAC-3BC49D08218E}" destId="{91F99B4A-A48D-4E95-8125-794FB77EA185}" srcOrd="5" destOrd="0" parTransId="{1EE7253C-D511-47F4-9089-40657E1C3DC0}" sibTransId="{F90CCF40-2727-480B-B952-BE816FD8D6B2}"/>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9589FA82-1877-42C0-8EF7-D4198177309A}" srcId="{7C0767F4-49A8-4C1D-9FAC-3BC49D08218E}" destId="{2E15C1D2-0BBE-4E79-8233-7F0E13BCFDE1}" srcOrd="4" destOrd="0" parTransId="{3AD1F947-34DB-442E-97B1-CE8292DBFB93}" sibTransId="{639C016D-491A-448F-8701-5BCF763C4F40}"/>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 modelId="{BB5BB699-953B-4952-B890-8A86B677E7E3}" type="presParOf" srcId="{2BDFC1B1-AA42-4E54-A320-42CEF235D817}" destId="{9C5940C7-F319-4427-AFA7-A7C54C9E5F3B}" srcOrd="7" destOrd="0" presId="urn:microsoft.com/office/officeart/2005/8/layout/default"/>
    <dgm:cxn modelId="{1FB0F946-016F-4597-9ED4-BFA0B9462BCB}" type="presParOf" srcId="{2BDFC1B1-AA42-4E54-A320-42CEF235D817}" destId="{069299B3-1CAC-4E6D-9F48-B494799BC448}" srcOrd="8" destOrd="0" presId="urn:microsoft.com/office/officeart/2005/8/layout/default"/>
    <dgm:cxn modelId="{913F240F-F216-471D-B4E3-14C7A3CEAFBB}" type="presParOf" srcId="{2BDFC1B1-AA42-4E54-A320-42CEF235D817}" destId="{96982D29-D1EA-4412-89BA-6711ACCAEA90}" srcOrd="9" destOrd="0" presId="urn:microsoft.com/office/officeart/2005/8/layout/default"/>
    <dgm:cxn modelId="{6CDFA0CD-39B4-49C0-97CA-69E82B0CEF88}" type="presParOf" srcId="{2BDFC1B1-AA42-4E54-A320-42CEF235D817}" destId="{3CB41BC1-B614-464C-B4C4-636790FEB36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D100F-2B9B-412B-95B4-2A1731CB8921}">
      <dsp:nvSpPr>
        <dsp:cNvPr id="0" name=""/>
        <dsp:cNvSpPr/>
      </dsp:nvSpPr>
      <dsp:spPr>
        <a:xfrm>
          <a:off x="381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Konto</a:t>
          </a:r>
          <a:endParaRPr lang="en-US" sz="1000" kern="1200" dirty="0"/>
        </a:p>
      </dsp:txBody>
      <dsp:txXfrm>
        <a:off x="3810" y="601390"/>
        <a:ext cx="1460499" cy="288000"/>
      </dsp:txXfrm>
    </dsp:sp>
    <dsp:sp modelId="{E79F968C-8E4C-4F7E-B73D-FD2F848DACF3}">
      <dsp:nvSpPr>
        <dsp:cNvPr id="0" name=""/>
        <dsp:cNvSpPr/>
      </dsp:nvSpPr>
      <dsp:spPr>
        <a:xfrm>
          <a:off x="381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err="1"/>
            <a:t>addZahlung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removeZahlung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getBetrag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getZahlungen</a:t>
          </a:r>
          <a:r>
            <a:rPr lang="de-DE" sz="1000" kern="1200" dirty="0"/>
            <a:t>()</a:t>
          </a:r>
          <a:endParaRPr lang="en-US" sz="1000" kern="1200" dirty="0"/>
        </a:p>
      </dsp:txBody>
      <dsp:txXfrm>
        <a:off x="3810" y="889390"/>
        <a:ext cx="1460499" cy="933299"/>
      </dsp:txXfrm>
    </dsp:sp>
    <dsp:sp modelId="{C45ED0D1-52DB-457A-A4DA-4D063B7BCC86}">
      <dsp:nvSpPr>
        <dsp:cNvPr id="0" name=""/>
        <dsp:cNvSpPr/>
      </dsp:nvSpPr>
      <dsp:spPr>
        <a:xfrm>
          <a:off x="166878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Kunde</a:t>
          </a:r>
          <a:endParaRPr lang="en-US" sz="1000" kern="1200" dirty="0"/>
        </a:p>
      </dsp:txBody>
      <dsp:txXfrm>
        <a:off x="1668780" y="601390"/>
        <a:ext cx="1460499" cy="288000"/>
      </dsp:txXfrm>
    </dsp:sp>
    <dsp:sp modelId="{518B92E0-6A7E-42FA-83CD-44CBE3A846C8}">
      <dsp:nvSpPr>
        <dsp:cNvPr id="0" name=""/>
        <dsp:cNvSpPr/>
      </dsp:nvSpPr>
      <dsp:spPr>
        <a:xfrm>
          <a:off x="166878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dsp:txBody>
      <dsp:txXfrm>
        <a:off x="1668780" y="889390"/>
        <a:ext cx="1460499" cy="933299"/>
      </dsp:txXfrm>
    </dsp:sp>
    <dsp:sp modelId="{AE31F2D8-C6EF-4734-BC8D-F51DE0CEDCA4}">
      <dsp:nvSpPr>
        <dsp:cNvPr id="0" name=""/>
        <dsp:cNvSpPr/>
      </dsp:nvSpPr>
      <dsp:spPr>
        <a:xfrm>
          <a:off x="333375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Zahlung</a:t>
          </a:r>
          <a:endParaRPr lang="en-US" sz="1000" kern="1200" dirty="0"/>
        </a:p>
      </dsp:txBody>
      <dsp:txXfrm>
        <a:off x="3333750" y="601390"/>
        <a:ext cx="1460499" cy="288000"/>
      </dsp:txXfrm>
    </dsp:sp>
    <dsp:sp modelId="{75260A54-8D3C-4D96-8DB4-5D65291183B5}">
      <dsp:nvSpPr>
        <dsp:cNvPr id="0" name=""/>
        <dsp:cNvSpPr/>
      </dsp:nvSpPr>
      <dsp:spPr>
        <a:xfrm>
          <a:off x="333375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a:t>
          </a:r>
          <a:endParaRPr lang="en-US" sz="1000" kern="1200" dirty="0"/>
        </a:p>
      </dsp:txBody>
      <dsp:txXfrm>
        <a:off x="3333750" y="889390"/>
        <a:ext cx="1460499" cy="933299"/>
      </dsp:txXfrm>
    </dsp:sp>
    <dsp:sp modelId="{FC407B6A-3E5E-40EA-A928-A0DC79A9F316}">
      <dsp:nvSpPr>
        <dsp:cNvPr id="0" name=""/>
        <dsp:cNvSpPr/>
      </dsp:nvSpPr>
      <dsp:spPr>
        <a:xfrm>
          <a:off x="499872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DTOs</a:t>
          </a:r>
          <a:endParaRPr lang="en-US" sz="1000" kern="1200" dirty="0"/>
        </a:p>
      </dsp:txBody>
      <dsp:txXfrm>
        <a:off x="4998720" y="601390"/>
        <a:ext cx="1460499" cy="288000"/>
      </dsp:txXfrm>
    </dsp:sp>
    <dsp:sp modelId="{8B5E47B5-ED59-45A4-92BE-2FD1E51FA122}">
      <dsp:nvSpPr>
        <dsp:cNvPr id="0" name=""/>
        <dsp:cNvSpPr/>
      </dsp:nvSpPr>
      <dsp:spPr>
        <a:xfrm>
          <a:off x="499872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a:t>Unveränderbarkeit</a:t>
          </a:r>
          <a:endParaRPr lang="en-US" sz="1000" kern="1200" dirty="0"/>
        </a:p>
        <a:p>
          <a:pPr marL="57150" lvl="1" indent="-57150" algn="l" defTabSz="444500">
            <a:lnSpc>
              <a:spcPct val="90000"/>
            </a:lnSpc>
            <a:spcBef>
              <a:spcPct val="0"/>
            </a:spcBef>
            <a:spcAft>
              <a:spcPct val="15000"/>
            </a:spcAft>
            <a:buChar char="•"/>
          </a:pPr>
          <a:r>
            <a:rPr lang="de-DE" sz="1000" kern="1200" dirty="0" err="1"/>
            <a:t>ZahlungsInfo</a:t>
          </a:r>
          <a:r>
            <a:rPr lang="de-DE" sz="1000" kern="1200" dirty="0"/>
            <a:t> Sortierung</a:t>
          </a:r>
          <a:endParaRPr lang="en-US" sz="1000" kern="1200" dirty="0"/>
        </a:p>
      </dsp:txBody>
      <dsp:txXfrm>
        <a:off x="4998720" y="889390"/>
        <a:ext cx="1460499" cy="933299"/>
      </dsp:txXfrm>
    </dsp:sp>
    <dsp:sp modelId="{314204E0-E9FE-4E9B-A091-8B68AE0FCDCF}">
      <dsp:nvSpPr>
        <dsp:cNvPr id="0" name=""/>
        <dsp:cNvSpPr/>
      </dsp:nvSpPr>
      <dsp:spPr>
        <a:xfrm>
          <a:off x="6663689"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err="1"/>
            <a:t>KundenService</a:t>
          </a:r>
          <a:endParaRPr lang="en-US" sz="1000" kern="1200" dirty="0"/>
        </a:p>
      </dsp:txBody>
      <dsp:txXfrm>
        <a:off x="6663689" y="601390"/>
        <a:ext cx="1460499" cy="288000"/>
      </dsp:txXfrm>
    </dsp:sp>
    <dsp:sp modelId="{86B3BC91-8F30-4B56-A325-503C165D791F}">
      <dsp:nvSpPr>
        <dsp:cNvPr id="0" name=""/>
        <dsp:cNvSpPr/>
      </dsp:nvSpPr>
      <dsp:spPr>
        <a:xfrm>
          <a:off x="6663689"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Null – </a:t>
          </a:r>
          <a:r>
            <a:rPr lang="de-DE" sz="1000" kern="1200" dirty="0" err="1"/>
            <a:t>Safety</a:t>
          </a:r>
          <a:endParaRPr lang="en-US" sz="1000" kern="1200" dirty="0"/>
        </a:p>
        <a:p>
          <a:pPr marL="57150" lvl="1" indent="-57150" algn="l" defTabSz="444500">
            <a:lnSpc>
              <a:spcPct val="90000"/>
            </a:lnSpc>
            <a:spcBef>
              <a:spcPct val="0"/>
            </a:spcBef>
            <a:spcAft>
              <a:spcPct val="15000"/>
            </a:spcAft>
            <a:buChar char="•"/>
          </a:pPr>
          <a:r>
            <a:rPr lang="de-DE" sz="1000" kern="1200" dirty="0" err="1"/>
            <a:t>Exceptions</a:t>
          </a:r>
          <a:endParaRPr lang="en-US" sz="1000" kern="1200" dirty="0"/>
        </a:p>
        <a:p>
          <a:pPr marL="57150" lvl="1" indent="-57150" algn="l" defTabSz="444500">
            <a:lnSpc>
              <a:spcPct val="90000"/>
            </a:lnSpc>
            <a:spcBef>
              <a:spcPct val="0"/>
            </a:spcBef>
            <a:spcAft>
              <a:spcPct val="15000"/>
            </a:spcAft>
            <a:buChar char="•"/>
          </a:pPr>
          <a:r>
            <a:rPr lang="de-DE" sz="1000" kern="1200" dirty="0"/>
            <a:t>Mehrfacheintragungen</a:t>
          </a:r>
          <a:endParaRPr lang="en-US" sz="1000" kern="1200" dirty="0"/>
        </a:p>
        <a:p>
          <a:pPr marL="57150" lvl="1" indent="-57150" algn="l" defTabSz="444500">
            <a:lnSpc>
              <a:spcPct val="90000"/>
            </a:lnSpc>
            <a:spcBef>
              <a:spcPct val="0"/>
            </a:spcBef>
            <a:spcAft>
              <a:spcPct val="15000"/>
            </a:spcAft>
            <a:buChar char="•"/>
          </a:pPr>
          <a:r>
            <a:rPr lang="de-DE" sz="1000" kern="1200" dirty="0"/>
            <a:t>Timeouts</a:t>
          </a:r>
          <a:endParaRPr lang="en-US" sz="1000" kern="1200" dirty="0"/>
        </a:p>
      </dsp:txBody>
      <dsp:txXfrm>
        <a:off x="6663689" y="889390"/>
        <a:ext cx="1460499" cy="933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Systemarchitekt möchte ich die Anwendung in einem Spring Boot Container verpacken, um sie auf verschiedenen Zielsystemen leicht ausrollen zu können und die Erweiterbarkeit zu gewährleisten. (</a:t>
          </a:r>
          <a:r>
            <a:rPr lang="de-DE" sz="1400" kern="1200" dirty="0">
              <a:sym typeface="Wingdings" panose="05000000000000000000" pitchFamily="2" charset="2"/>
            </a:rPr>
            <a:t>Spring Boot)</a:t>
          </a:r>
          <a:endParaRPr lang="en-US" sz="14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Kundennummern und Kontonummern automatisch nach Bankvorgaben generieren lassen, um die Anwendung leicht an bestehende Regelungen anpassen zu können. (</a:t>
          </a:r>
          <a:r>
            <a:rPr lang="de-DE" sz="1400" kern="1200" dirty="0">
              <a:sym typeface="Wingdings" panose="05000000000000000000" pitchFamily="2" charset="2"/>
            </a:rPr>
            <a:t> @</a:t>
          </a:r>
          <a:r>
            <a:rPr lang="de-DE" sz="1400" kern="1200" dirty="0" err="1">
              <a:sym typeface="Wingdings" panose="05000000000000000000" pitchFamily="2" charset="2"/>
            </a:rPr>
            <a:t>Component</a:t>
          </a:r>
          <a:r>
            <a:rPr lang="de-DE" sz="1400" kern="1200" dirty="0">
              <a:sym typeface="Wingdings" panose="05000000000000000000" pitchFamily="2" charset="2"/>
            </a:rPr>
            <a:t>)</a:t>
          </a:r>
          <a:endParaRPr lang="en-US" sz="14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Konten einen Kreditrahmen zuweisen und Zahlungen automatisch zurückweisen, wenn dadurch der Kreditrahmen überzogen wird.               (</a:t>
          </a:r>
          <a:r>
            <a:rPr lang="de-DE" sz="1400" kern="1200" dirty="0">
              <a:sym typeface="Wingdings" panose="05000000000000000000" pitchFamily="2" charset="2"/>
            </a:rPr>
            <a:t> @Service)</a:t>
          </a:r>
          <a:endParaRPr lang="en-US" sz="1400" kern="1200" dirty="0"/>
        </a:p>
      </dsp:txBody>
      <dsp:txXfrm>
        <a:off x="6885682" y="173"/>
        <a:ext cx="3094136" cy="1856482"/>
      </dsp:txXfrm>
    </dsp:sp>
    <dsp:sp modelId="{1E4D8BA6-7ECD-437F-82E1-2680F85C2CC9}">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sz="1400" kern="1200" dirty="0">
              <a:sym typeface="Wingdings" panose="05000000000000000000" pitchFamily="2" charset="2"/>
            </a:rPr>
            <a:t>@</a:t>
          </a:r>
          <a:r>
            <a:rPr lang="de-DE" sz="1400" kern="1200" dirty="0" err="1">
              <a:sym typeface="Wingdings" panose="05000000000000000000" pitchFamily="2" charset="2"/>
            </a:rPr>
            <a:t>Scheduled</a:t>
          </a:r>
          <a:r>
            <a:rPr lang="de-DE" sz="1400" kern="1200" dirty="0">
              <a:sym typeface="Wingdings" panose="05000000000000000000" pitchFamily="2" charset="2"/>
            </a:rPr>
            <a:t>)</a:t>
          </a:r>
          <a:endParaRPr lang="en-US" sz="1400" kern="1200" dirty="0"/>
        </a:p>
      </dsp:txBody>
      <dsp:txXfrm>
        <a:off x="78581" y="2166069"/>
        <a:ext cx="3094136" cy="1856482"/>
      </dsp:txXfrm>
    </dsp:sp>
    <dsp:sp modelId="{069299B3-1CAC-4E6D-9F48-B494799BC448}">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Systemadministrator möchte eine Logdatei im Unterordner logs/ der Applikation erzeugen und die </a:t>
          </a:r>
          <a:r>
            <a:rPr lang="de-DE" sz="1400" kern="1200" dirty="0" err="1"/>
            <a:t>Loglevel</a:t>
          </a:r>
          <a:r>
            <a:rPr lang="de-DE" sz="1400" kern="1200" dirty="0"/>
            <a:t> der verschiedenen Logger einheitlich anpassen können, um die Anwendung auf verschiedenen Umgebungen einsetzen zu können. (</a:t>
          </a:r>
          <a:r>
            <a:rPr lang="de-DE" sz="1400" kern="1200" dirty="0">
              <a:sym typeface="Wingdings" panose="05000000000000000000" pitchFamily="2" charset="2"/>
            </a:rPr>
            <a:t></a:t>
          </a:r>
          <a:r>
            <a:rPr lang="de-DE" sz="1400" kern="1200" dirty="0" err="1">
              <a:sym typeface="Wingdings" panose="05000000000000000000" pitchFamily="2" charset="2"/>
            </a:rPr>
            <a:t>application.properties</a:t>
          </a:r>
          <a:r>
            <a:rPr lang="de-DE" sz="1400" kern="1200" dirty="0">
              <a:sym typeface="Wingdings" panose="05000000000000000000" pitchFamily="2" charset="2"/>
            </a:rPr>
            <a:t>)</a:t>
          </a:r>
          <a:endParaRPr lang="en-US" sz="1400" kern="1200" dirty="0"/>
        </a:p>
      </dsp:txBody>
      <dsp:txXfrm>
        <a:off x="3482131" y="2166069"/>
        <a:ext cx="3094136" cy="1856482"/>
      </dsp:txXfrm>
    </dsp:sp>
    <dsp:sp modelId="{3CB41BC1-B614-464C-B4C4-636790FEB361}">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Qualitätsmanager möchte ich, dass all diese neuen Fähigkeiten ausgiebig in ihrer Interaktion getestet werden, um die Qualität zu gewährleisten. (</a:t>
          </a:r>
          <a:r>
            <a:rPr lang="de-DE" sz="1400" kern="1200" dirty="0">
              <a:sym typeface="Wingdings" panose="05000000000000000000" pitchFamily="2" charset="2"/>
            </a:rPr>
            <a:t>@</a:t>
          </a:r>
          <a:r>
            <a:rPr lang="de-DE" sz="1400" kern="1200" dirty="0" err="1">
              <a:sym typeface="Wingdings" panose="05000000000000000000" pitchFamily="2" charset="2"/>
            </a:rPr>
            <a:t>SpringBootTest</a:t>
          </a:r>
          <a:r>
            <a:rPr lang="de-DE" sz="1400" kern="1200" dirty="0">
              <a:sym typeface="Wingdings" panose="05000000000000000000" pitchFamily="2" charset="2"/>
            </a:rPr>
            <a:t>)</a:t>
          </a:r>
          <a:endParaRPr lang="en-US" sz="1400" kern="1200" dirty="0"/>
        </a:p>
      </dsp:txBody>
      <dsp:txXfrm>
        <a:off x="6885682"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9/6/2019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10</a:t>
            </a:fld>
            <a:endParaRPr lang="en-US"/>
          </a:p>
        </p:txBody>
      </p:sp>
    </p:spTree>
    <p:extLst>
      <p:ext uri="{BB962C8B-B14F-4D97-AF65-F5344CB8AC3E}">
        <p14:creationId xmlns:p14="http://schemas.microsoft.com/office/powerpoint/2010/main" val="2726282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95924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A7D55-1ABE-4B90-966B-49FBCC3E7D84}"/>
              </a:ext>
            </a:extLst>
          </p:cNvPr>
          <p:cNvSpPr>
            <a:spLocks noGrp="1"/>
          </p:cNvSpPr>
          <p:nvPr>
            <p:ph type="title"/>
          </p:nvPr>
        </p:nvSpPr>
        <p:spPr/>
        <p:txBody>
          <a:bodyPr/>
          <a:lstStyle/>
          <a:p>
            <a:r>
              <a:rPr lang="de-DE" dirty="0"/>
              <a:t>Unit Tests</a:t>
            </a:r>
            <a:endParaRPr lang="en-US" dirty="0"/>
          </a:p>
        </p:txBody>
      </p:sp>
      <p:sp>
        <p:nvSpPr>
          <p:cNvPr id="3" name="Inhaltsplatzhalter 2">
            <a:extLst>
              <a:ext uri="{FF2B5EF4-FFF2-40B4-BE49-F238E27FC236}">
                <a16:creationId xmlns:a16="http://schemas.microsoft.com/office/drawing/2014/main" id="{FBFA3AF2-EA70-4656-97FC-3547F6328838}"/>
              </a:ext>
            </a:extLst>
          </p:cNvPr>
          <p:cNvSpPr>
            <a:spLocks noGrp="1"/>
          </p:cNvSpPr>
          <p:nvPr>
            <p:ph idx="1"/>
          </p:nvPr>
        </p:nvSpPr>
        <p:spPr/>
        <p:txBody>
          <a:bodyPr/>
          <a:lstStyle/>
          <a:p>
            <a:pPr marL="457200" indent="-457200">
              <a:buFont typeface="+mj-lt"/>
              <a:buAutoNum type="arabicPeriod"/>
            </a:pPr>
            <a:r>
              <a:rPr lang="de-DE" dirty="0"/>
              <a:t>Bibliotheken einbinden</a:t>
            </a:r>
          </a:p>
          <a:p>
            <a:pPr marL="457200" indent="-457200">
              <a:buFont typeface="+mj-lt"/>
              <a:buAutoNum type="arabicPeriod"/>
            </a:pPr>
            <a:r>
              <a:rPr lang="de-DE" dirty="0"/>
              <a:t>Ablageort für Tests bestimmen</a:t>
            </a:r>
          </a:p>
          <a:p>
            <a:pPr marL="457200" indent="-457200">
              <a:buFont typeface="+mj-lt"/>
              <a:buAutoNum type="arabicPeriod"/>
            </a:pPr>
            <a:r>
              <a:rPr lang="de-DE" dirty="0"/>
              <a:t>Tests bestimmen</a:t>
            </a:r>
          </a:p>
          <a:p>
            <a:pPr marL="292608" lvl="1" indent="0">
              <a:buNone/>
            </a:pPr>
            <a:endParaRPr lang="de-DE" dirty="0"/>
          </a:p>
        </p:txBody>
      </p:sp>
      <p:graphicFrame>
        <p:nvGraphicFramePr>
          <p:cNvPr id="4" name="Diagramm 3">
            <a:extLst>
              <a:ext uri="{FF2B5EF4-FFF2-40B4-BE49-F238E27FC236}">
                <a16:creationId xmlns:a16="http://schemas.microsoft.com/office/drawing/2014/main" id="{EA86B1DF-C94D-4E5B-A64B-8D78AF0163B8}"/>
              </a:ext>
            </a:extLst>
          </p:cNvPr>
          <p:cNvGraphicFramePr/>
          <p:nvPr>
            <p:extLst>
              <p:ext uri="{D42A27DB-BD31-4B8C-83A1-F6EECF244321}">
                <p14:modId xmlns:p14="http://schemas.microsoft.com/office/powerpoint/2010/main" val="1695141664"/>
              </p:ext>
            </p:extLst>
          </p:nvPr>
        </p:nvGraphicFramePr>
        <p:xfrm>
          <a:off x="1554921" y="2645374"/>
          <a:ext cx="8128000" cy="242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22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724</Words>
  <Application>Microsoft Office PowerPoint</Application>
  <PresentationFormat>Breitbild</PresentationFormat>
  <Paragraphs>85</Paragraphs>
  <Slides>15</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Calibri</vt:lpstr>
      <vt:lpstr>Calibri Light</vt:lpstr>
      <vt:lpstr>Wingdings</vt:lpstr>
      <vt:lpstr>Rückblick</vt:lpstr>
      <vt:lpstr>Buggybank</vt:lpstr>
      <vt:lpstr>Szenario Buggybank</vt:lpstr>
      <vt:lpstr>Level 1 – Maven</vt:lpstr>
      <vt:lpstr>Buggybank UseCases</vt:lpstr>
      <vt:lpstr>Level 2 – Domain</vt:lpstr>
      <vt:lpstr>Level 3 – Services und Infrastruktur</vt:lpstr>
      <vt:lpstr>Buggybank UseCases</vt:lpstr>
      <vt:lpstr>Unit Tests</vt:lpstr>
      <vt:lpstr>Level 4 – Spring</vt:lpstr>
      <vt:lpstr>Buggybank UseCases</vt:lpstr>
      <vt:lpstr>Level 5 – Datenbanken</vt:lpstr>
      <vt:lpstr>Level 6 – Spring Web</vt:lpstr>
      <vt:lpstr>Level 7 – Angular</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17</cp:revision>
  <dcterms:created xsi:type="dcterms:W3CDTF">2019-09-02T07:40:02Z</dcterms:created>
  <dcterms:modified xsi:type="dcterms:W3CDTF">2019-09-07T22:06:00Z</dcterms:modified>
</cp:coreProperties>
</file>