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3"/>
  </p:notesMasterIdLst>
  <p:sldIdLst>
    <p:sldId id="256" r:id="rId2"/>
    <p:sldId id="267" r:id="rId3"/>
    <p:sldId id="257" r:id="rId4"/>
    <p:sldId id="268" r:id="rId5"/>
    <p:sldId id="258" r:id="rId6"/>
    <p:sldId id="259" r:id="rId7"/>
    <p:sldId id="269" r:id="rId8"/>
    <p:sldId id="270" r:id="rId9"/>
    <p:sldId id="260" r:id="rId10"/>
    <p:sldId id="271" r:id="rId11"/>
    <p:sldId id="261" r:id="rId12"/>
    <p:sldId id="272" r:id="rId13"/>
    <p:sldId id="262" r:id="rId14"/>
    <p:sldId id="274" r:id="rId15"/>
    <p:sldId id="273" r:id="rId16"/>
    <p:sldId id="275" r:id="rId17"/>
    <p:sldId id="276" r:id="rId18"/>
    <p:sldId id="264" r:id="rId19"/>
    <p:sldId id="277" r:id="rId20"/>
    <p:sldId id="265"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Adler" initials="MA" lastIdx="1" clrIdx="0">
    <p:extLst>
      <p:ext uri="{19B8F6BF-5375-455C-9EA6-DF929625EA0E}">
        <p15:presenceInfo xmlns:p15="http://schemas.microsoft.com/office/powerpoint/2012/main" userId="c654e1f506a5b8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6727" autoAdjust="0"/>
  </p:normalViewPr>
  <p:slideViewPr>
    <p:cSldViewPr snapToGrid="0">
      <p:cViewPr varScale="1">
        <p:scale>
          <a:sx n="162" d="100"/>
          <a:sy n="162" d="100"/>
        </p:scale>
        <p:origin x="100" y="30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Als Kundenbetreuer möchte ich ein Kundenkonto mit Kundennummer und Name des Kunden anlegen, um im Kundengespräch schnell an zusätzliche Informationen zum Kunden zu gelangen.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020749B9-9A4D-4892-A8EC-8DE68FF0982D}">
      <dgm:prSet phldrT="[Text]"/>
      <dgm:spPr/>
      <dgm:t>
        <a:bodyPr/>
        <a:lstStyle/>
        <a:p>
          <a:r>
            <a:rPr lang="de-DE" dirty="0"/>
            <a:t>Als Bürosachbearbeiter möchte ich Konten mit einer Kontonummer , einem zugeordneten Kunden und einem Kontostand anlegen, um dem Kundenbetreuer Auskunft über das Vermögen eines Kunden geben zu können.</a:t>
          </a:r>
          <a:endParaRPr lang="en-US" dirty="0"/>
        </a:p>
      </dgm:t>
    </dgm:pt>
    <dgm:pt modelId="{DC7BCA00-C5EA-48D6-9159-DAA47C4D7AC5}" type="parTrans" cxnId="{9A2E9818-853A-4C13-91E2-8E612046E58B}">
      <dgm:prSet/>
      <dgm:spPr/>
      <dgm:t>
        <a:bodyPr/>
        <a:lstStyle/>
        <a:p>
          <a:endParaRPr lang="en-US"/>
        </a:p>
      </dgm:t>
    </dgm:pt>
    <dgm:pt modelId="{8A244EC7-1E8C-46F4-BEAE-DAF79665120D}" type="sibTrans" cxnId="{9A2E9818-853A-4C13-91E2-8E612046E58B}">
      <dgm:prSet/>
      <dgm:spPr/>
      <dgm:t>
        <a:bodyPr/>
        <a:lstStyle/>
        <a:p>
          <a:endParaRPr lang="en-US"/>
        </a:p>
      </dgm:t>
    </dgm:pt>
    <dgm:pt modelId="{FA1ACFC9-7B25-418C-ABB8-3322CAB2FEFA}">
      <dgm:prSet phldrT="[Text]"/>
      <dgm:spPr/>
      <dgm:t>
        <a:bodyPr/>
        <a:lstStyle/>
        <a:p>
          <a:r>
            <a:rPr lang="de-DE" dirty="0"/>
            <a:t>Als Bürosachbearbeiter möchte ich Zahlungen mit Datum, Quell- und Zielkonto und Betrag eintragen können, um den Zahlungsverkehr nachvollziehen zu können. Der Kontostand soll sich aus der Summe der Zahlungen ergeben.</a:t>
          </a:r>
          <a:endParaRPr lang="en-US" dirty="0"/>
        </a:p>
      </dgm:t>
    </dgm:pt>
    <dgm:pt modelId="{37819390-3C1D-4216-A11D-479DBA7C8362}" type="parTrans" cxnId="{F15FC758-BE74-41ED-85DA-AB44AE85820B}">
      <dgm:prSet/>
      <dgm:spPr/>
      <dgm:t>
        <a:bodyPr/>
        <a:lstStyle/>
        <a:p>
          <a:endParaRPr lang="en-US"/>
        </a:p>
      </dgm:t>
    </dgm:pt>
    <dgm:pt modelId="{39CBB2D6-CEB7-4195-9C63-EDD42A7E07B2}" type="sibTrans" cxnId="{F15FC758-BE74-41ED-85DA-AB44AE85820B}">
      <dgm:prSet/>
      <dgm:spPr/>
      <dgm:t>
        <a:bodyPr/>
        <a:lstStyle/>
        <a:p>
          <a:endParaRPr lang="en-US"/>
        </a:p>
      </dgm:t>
    </dgm:pt>
    <dgm:pt modelId="{7ED6CD35-6F6E-4525-828E-0C46466F3BFD}">
      <dgm:prSet phldrT="[Text]"/>
      <dgm:spPr/>
      <dgm:t>
        <a:bodyPr/>
        <a:lstStyle/>
        <a:p>
          <a:r>
            <a:rPr lang="de-DE" dirty="0"/>
            <a:t>Als Kundenbetreuer möchte ich eine Übersicht aller Konten eines Kunden mit Kontonummer und Kontostand einsehen können, um dem Kunden Auskunft über sein Vermögen geben zu können.</a:t>
          </a:r>
          <a:endParaRPr lang="en-US" dirty="0"/>
        </a:p>
      </dgm:t>
    </dgm:pt>
    <dgm:pt modelId="{BA801DB6-4A1E-4DF2-A19E-1C8FF84666D7}" type="parTrans" cxnId="{288FF672-5918-4052-9484-56A3BB5259CA}">
      <dgm:prSet/>
      <dgm:spPr/>
      <dgm:t>
        <a:bodyPr/>
        <a:lstStyle/>
        <a:p>
          <a:endParaRPr lang="en-US"/>
        </a:p>
      </dgm:t>
    </dgm:pt>
    <dgm:pt modelId="{26A113FC-2A83-4CD9-8993-80E7DDD2FE1A}" type="sibTrans" cxnId="{288FF672-5918-4052-9484-56A3BB5259CA}">
      <dgm:prSet/>
      <dgm:spPr/>
      <dgm:t>
        <a:bodyPr/>
        <a:lstStyle/>
        <a:p>
          <a:endParaRPr lang="en-US"/>
        </a:p>
      </dgm:t>
    </dgm:pt>
    <dgm:pt modelId="{EB0215DD-A7A2-42C9-8A7E-35B23CBCC5EF}">
      <dgm:prSet phldrT="[Text]"/>
      <dgm:spPr/>
      <dgm:t>
        <a:bodyPr/>
        <a:lstStyle/>
        <a:p>
          <a:r>
            <a:rPr lang="de-DE" dirty="0"/>
            <a:t>Als Kundenbetreuer möchte ich eine Übersicht aller Zahlungen eines Kontos mit Datum, Quelle, Ziel und Betrag sehen können, um dem Kunden Rückfragen zu seinem Kontostand beantworten zu können.</a:t>
          </a:r>
          <a:endParaRPr lang="en-US" dirty="0"/>
        </a:p>
      </dgm:t>
    </dgm:pt>
    <dgm:pt modelId="{0ABE7255-0E0F-4CDB-8F7B-BFE5C3BA8554}" type="parTrans" cxnId="{B588096F-2BFD-4E9C-A3C3-01B6D5C3976E}">
      <dgm:prSet/>
      <dgm:spPr/>
      <dgm:t>
        <a:bodyPr/>
        <a:lstStyle/>
        <a:p>
          <a:endParaRPr lang="en-US"/>
        </a:p>
      </dgm:t>
    </dgm:pt>
    <dgm:pt modelId="{C3966CB4-7FAC-4A5A-90FF-3E457B2130AC}" type="sibTrans" cxnId="{B588096F-2BFD-4E9C-A3C3-01B6D5C3976E}">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5">
        <dgm:presLayoutVars>
          <dgm:bulletEnabled val="1"/>
        </dgm:presLayoutVars>
      </dgm:prSet>
      <dgm:spPr/>
    </dgm:pt>
    <dgm:pt modelId="{B9CFD891-D5B9-4984-A0AB-A676C0E09BC1}" type="pres">
      <dgm:prSet presAssocID="{DEB0E6D2-D714-4D02-A926-5D0BEB0E678A}" presName="sibTrans" presStyleCnt="0"/>
      <dgm:spPr/>
    </dgm:pt>
    <dgm:pt modelId="{26FD998C-385F-4D53-8B21-FC513947CE81}" type="pres">
      <dgm:prSet presAssocID="{020749B9-9A4D-4892-A8EC-8DE68FF0982D}" presName="node" presStyleLbl="node1" presStyleIdx="1" presStyleCnt="5">
        <dgm:presLayoutVars>
          <dgm:bulletEnabled val="1"/>
        </dgm:presLayoutVars>
      </dgm:prSet>
      <dgm:spPr/>
    </dgm:pt>
    <dgm:pt modelId="{6E5C6EAC-3C78-4261-AA92-C1374511B5A6}" type="pres">
      <dgm:prSet presAssocID="{8A244EC7-1E8C-46F4-BEAE-DAF79665120D}" presName="sibTrans" presStyleCnt="0"/>
      <dgm:spPr/>
    </dgm:pt>
    <dgm:pt modelId="{F9383BAB-B7D5-4656-AB83-A569B8E7DC90}" type="pres">
      <dgm:prSet presAssocID="{FA1ACFC9-7B25-418C-ABB8-3322CAB2FEFA}" presName="node" presStyleLbl="node1" presStyleIdx="2" presStyleCnt="5">
        <dgm:presLayoutVars>
          <dgm:bulletEnabled val="1"/>
        </dgm:presLayoutVars>
      </dgm:prSet>
      <dgm:spPr/>
    </dgm:pt>
    <dgm:pt modelId="{CD3F23F9-F635-467F-8E49-DDDBE38263F2}" type="pres">
      <dgm:prSet presAssocID="{39CBB2D6-CEB7-4195-9C63-EDD42A7E07B2}" presName="sibTrans" presStyleCnt="0"/>
      <dgm:spPr/>
    </dgm:pt>
    <dgm:pt modelId="{E764DF26-7F75-46A5-A414-E23437E47AC9}" type="pres">
      <dgm:prSet presAssocID="{7ED6CD35-6F6E-4525-828E-0C46466F3BFD}" presName="node" presStyleLbl="node1" presStyleIdx="3" presStyleCnt="5">
        <dgm:presLayoutVars>
          <dgm:bulletEnabled val="1"/>
        </dgm:presLayoutVars>
      </dgm:prSet>
      <dgm:spPr/>
    </dgm:pt>
    <dgm:pt modelId="{7879C9DC-B102-4301-B57F-1F294C288C73}" type="pres">
      <dgm:prSet presAssocID="{26A113FC-2A83-4CD9-8993-80E7DDD2FE1A}" presName="sibTrans" presStyleCnt="0"/>
      <dgm:spPr/>
    </dgm:pt>
    <dgm:pt modelId="{ADC68341-19E9-4A3F-A403-C9887698B492}" type="pres">
      <dgm:prSet presAssocID="{EB0215DD-A7A2-42C9-8A7E-35B23CBCC5EF}" presName="node" presStyleLbl="node1" presStyleIdx="4" presStyleCnt="5">
        <dgm:presLayoutVars>
          <dgm:bulletEnabled val="1"/>
        </dgm:presLayoutVars>
      </dgm:prSet>
      <dgm:spPr/>
    </dgm:pt>
  </dgm:ptLst>
  <dgm:cxnLst>
    <dgm:cxn modelId="{9A2E9818-853A-4C13-91E2-8E612046E58B}" srcId="{7C0767F4-49A8-4C1D-9FAC-3BC49D08218E}" destId="{020749B9-9A4D-4892-A8EC-8DE68FF0982D}" srcOrd="1" destOrd="0" parTransId="{DC7BCA00-C5EA-48D6-9159-DAA47C4D7AC5}" sibTransId="{8A244EC7-1E8C-46F4-BEAE-DAF79665120D}"/>
    <dgm:cxn modelId="{03A60A44-2033-4F36-B497-05B3A6D4BB4E}" type="presOf" srcId="{7C0767F4-49A8-4C1D-9FAC-3BC49D08218E}" destId="{2BDFC1B1-AA42-4E54-A320-42CEF235D817}" srcOrd="0" destOrd="0" presId="urn:microsoft.com/office/officeart/2005/8/layout/default"/>
    <dgm:cxn modelId="{5166C56A-9DA5-4A56-8F50-3C508D59562E}" type="presOf" srcId="{FA1ACFC9-7B25-418C-ABB8-3322CAB2FEFA}" destId="{F9383BAB-B7D5-4656-AB83-A569B8E7DC90}" srcOrd="0" destOrd="0" presId="urn:microsoft.com/office/officeart/2005/8/layout/default"/>
    <dgm:cxn modelId="{B588096F-2BFD-4E9C-A3C3-01B6D5C3976E}" srcId="{7C0767F4-49A8-4C1D-9FAC-3BC49D08218E}" destId="{EB0215DD-A7A2-42C9-8A7E-35B23CBCC5EF}" srcOrd="4" destOrd="0" parTransId="{0ABE7255-0E0F-4CDB-8F7B-BFE5C3BA8554}" sibTransId="{C3966CB4-7FAC-4A5A-90FF-3E457B2130AC}"/>
    <dgm:cxn modelId="{288FF672-5918-4052-9484-56A3BB5259CA}" srcId="{7C0767F4-49A8-4C1D-9FAC-3BC49D08218E}" destId="{7ED6CD35-6F6E-4525-828E-0C46466F3BFD}" srcOrd="3" destOrd="0" parTransId="{BA801DB6-4A1E-4DF2-A19E-1C8FF84666D7}" sibTransId="{26A113FC-2A83-4CD9-8993-80E7DDD2FE1A}"/>
    <dgm:cxn modelId="{F15FC758-BE74-41ED-85DA-AB44AE85820B}" srcId="{7C0767F4-49A8-4C1D-9FAC-3BC49D08218E}" destId="{FA1ACFC9-7B25-418C-ABB8-3322CAB2FEFA}" srcOrd="2" destOrd="0" parTransId="{37819390-3C1D-4216-A11D-479DBA7C8362}" sibTransId="{39CBB2D6-CEB7-4195-9C63-EDD42A7E07B2}"/>
    <dgm:cxn modelId="{44081B7D-A915-4F30-B187-6306D3678CB6}" type="presOf" srcId="{545BC824-6181-4CA1-82E5-53DD81752149}" destId="{D2D37EEF-8767-427D-BF99-23DC946B5378}" srcOrd="0" destOrd="0" presId="urn:microsoft.com/office/officeart/2005/8/layout/default"/>
    <dgm:cxn modelId="{D6067A82-B525-4EA4-88C1-B4507E67D016}" type="presOf" srcId="{EB0215DD-A7A2-42C9-8A7E-35B23CBCC5EF}" destId="{ADC68341-19E9-4A3F-A403-C9887698B492}" srcOrd="0" destOrd="0" presId="urn:microsoft.com/office/officeart/2005/8/layout/default"/>
    <dgm:cxn modelId="{36B925A0-AF46-4326-AF66-78FE2426C62C}" type="presOf" srcId="{020749B9-9A4D-4892-A8EC-8DE68FF0982D}" destId="{26FD998C-385F-4D53-8B21-FC513947CE81}"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8C70AAFD-1EEE-4E05-BB5E-E22A2DC39D8F}" type="presOf" srcId="{7ED6CD35-6F6E-4525-828E-0C46466F3BFD}" destId="{E764DF26-7F75-46A5-A414-E23437E47AC9}" srcOrd="0" destOrd="0" presId="urn:microsoft.com/office/officeart/2005/8/layout/default"/>
    <dgm:cxn modelId="{66CF70D3-39A2-488F-8E56-E719091AB457}" type="presParOf" srcId="{2BDFC1B1-AA42-4E54-A320-42CEF235D817}" destId="{D2D37EEF-8767-427D-BF99-23DC946B5378}" srcOrd="0" destOrd="0" presId="urn:microsoft.com/office/officeart/2005/8/layout/default"/>
    <dgm:cxn modelId="{7F406934-CE88-40DD-AD17-463A1FC6A7F7}" type="presParOf" srcId="{2BDFC1B1-AA42-4E54-A320-42CEF235D817}" destId="{B9CFD891-D5B9-4984-A0AB-A676C0E09BC1}" srcOrd="1" destOrd="0" presId="urn:microsoft.com/office/officeart/2005/8/layout/default"/>
    <dgm:cxn modelId="{E2E426FD-CA1A-42D4-B22B-FF6BA6BF07B5}" type="presParOf" srcId="{2BDFC1B1-AA42-4E54-A320-42CEF235D817}" destId="{26FD998C-385F-4D53-8B21-FC513947CE81}" srcOrd="2" destOrd="0" presId="urn:microsoft.com/office/officeart/2005/8/layout/default"/>
    <dgm:cxn modelId="{348D5C55-3FDC-4405-8679-4BEA4D9A862B}" type="presParOf" srcId="{2BDFC1B1-AA42-4E54-A320-42CEF235D817}" destId="{6E5C6EAC-3C78-4261-AA92-C1374511B5A6}" srcOrd="3" destOrd="0" presId="urn:microsoft.com/office/officeart/2005/8/layout/default"/>
    <dgm:cxn modelId="{68498EF1-57D9-4E99-9CDB-4CB1911ABB5B}" type="presParOf" srcId="{2BDFC1B1-AA42-4E54-A320-42CEF235D817}" destId="{F9383BAB-B7D5-4656-AB83-A569B8E7DC90}" srcOrd="4" destOrd="0" presId="urn:microsoft.com/office/officeart/2005/8/layout/default"/>
    <dgm:cxn modelId="{2D5C25D8-3D6F-4D56-B104-6D6FF4F0D475}" type="presParOf" srcId="{2BDFC1B1-AA42-4E54-A320-42CEF235D817}" destId="{CD3F23F9-F635-467F-8E49-DDDBE38263F2}" srcOrd="5" destOrd="0" presId="urn:microsoft.com/office/officeart/2005/8/layout/default"/>
    <dgm:cxn modelId="{65CEA7CE-2618-4F5B-9376-7A31A22DB55B}" type="presParOf" srcId="{2BDFC1B1-AA42-4E54-A320-42CEF235D817}" destId="{E764DF26-7F75-46A5-A414-E23437E47AC9}" srcOrd="6" destOrd="0" presId="urn:microsoft.com/office/officeart/2005/8/layout/default"/>
    <dgm:cxn modelId="{DFC96067-6D5A-4E15-B8B5-D11177F3DD74}" type="presParOf" srcId="{2BDFC1B1-AA42-4E54-A320-42CEF235D817}" destId="{7879C9DC-B102-4301-B57F-1F294C288C73}" srcOrd="7" destOrd="0" presId="urn:microsoft.com/office/officeart/2005/8/layout/default"/>
    <dgm:cxn modelId="{461CDDD6-F774-4F95-BC90-D71939CEA757}" type="presParOf" srcId="{2BDFC1B1-AA42-4E54-A320-42CEF235D817}" destId="{ADC68341-19E9-4A3F-A403-C9887698B49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Als Systemarchitekt möchte ich komplexe Operationen in eigens dafür zuständigen Services umgesetzt sehen, um die Wartbarkeit und Erweiterbarkeit der Anwendung zu gewährleisten.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020749B9-9A4D-4892-A8EC-8DE68FF0982D}">
      <dgm:prSet phldrT="[Text]"/>
      <dgm:spPr/>
      <dgm:t>
        <a:bodyPr/>
        <a:lstStyle/>
        <a:p>
          <a:r>
            <a:rPr lang="de-DE" dirty="0"/>
            <a:t>Als Auftraggeber möchte ich umfassende Tests der Software sehen, um die Qualität der Software bewerten zu können. </a:t>
          </a:r>
          <a:endParaRPr lang="en-US" dirty="0"/>
        </a:p>
      </dgm:t>
    </dgm:pt>
    <dgm:pt modelId="{DC7BCA00-C5EA-48D6-9159-DAA47C4D7AC5}" type="parTrans" cxnId="{9A2E9818-853A-4C13-91E2-8E612046E58B}">
      <dgm:prSet/>
      <dgm:spPr/>
      <dgm:t>
        <a:bodyPr/>
        <a:lstStyle/>
        <a:p>
          <a:endParaRPr lang="en-US"/>
        </a:p>
      </dgm:t>
    </dgm:pt>
    <dgm:pt modelId="{8A244EC7-1E8C-46F4-BEAE-DAF79665120D}" type="sibTrans" cxnId="{9A2E9818-853A-4C13-91E2-8E612046E58B}">
      <dgm:prSet/>
      <dgm:spPr/>
      <dgm:t>
        <a:bodyPr/>
        <a:lstStyle/>
        <a:p>
          <a:endParaRPr lang="en-US"/>
        </a:p>
      </dgm:t>
    </dgm:pt>
    <dgm:pt modelId="{FA1ACFC9-7B25-418C-ABB8-3322CAB2FEFA}">
      <dgm:prSet phldrT="[Text]"/>
      <dgm:spPr/>
      <dgm:t>
        <a:bodyPr/>
        <a:lstStyle/>
        <a:p>
          <a:r>
            <a:rPr lang="de-DE" dirty="0"/>
            <a:t>Als Systemadministrator der </a:t>
          </a:r>
          <a:r>
            <a:rPr lang="de-DE" dirty="0" err="1"/>
            <a:t>BuggyBank</a:t>
          </a:r>
          <a:r>
            <a:rPr lang="de-DE" dirty="0"/>
            <a:t> möchte ich auf frühere Versionen der Software zurückgreifen können, um eine Rückfallmöglichkeit zu haben, falls die aktuelle Version Probleme verursacht.</a:t>
          </a:r>
          <a:endParaRPr lang="en-US" dirty="0"/>
        </a:p>
      </dgm:t>
    </dgm:pt>
    <dgm:pt modelId="{37819390-3C1D-4216-A11D-479DBA7C8362}" type="parTrans" cxnId="{F15FC758-BE74-41ED-85DA-AB44AE85820B}">
      <dgm:prSet/>
      <dgm:spPr/>
      <dgm:t>
        <a:bodyPr/>
        <a:lstStyle/>
        <a:p>
          <a:endParaRPr lang="en-US"/>
        </a:p>
      </dgm:t>
    </dgm:pt>
    <dgm:pt modelId="{39CBB2D6-CEB7-4195-9C63-EDD42A7E07B2}" type="sibTrans" cxnId="{F15FC758-BE74-41ED-85DA-AB44AE85820B}">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3">
        <dgm:presLayoutVars>
          <dgm:bulletEnabled val="1"/>
        </dgm:presLayoutVars>
      </dgm:prSet>
      <dgm:spPr/>
    </dgm:pt>
    <dgm:pt modelId="{B9CFD891-D5B9-4984-A0AB-A676C0E09BC1}" type="pres">
      <dgm:prSet presAssocID="{DEB0E6D2-D714-4D02-A926-5D0BEB0E678A}" presName="sibTrans" presStyleCnt="0"/>
      <dgm:spPr/>
    </dgm:pt>
    <dgm:pt modelId="{26FD998C-385F-4D53-8B21-FC513947CE81}" type="pres">
      <dgm:prSet presAssocID="{020749B9-9A4D-4892-A8EC-8DE68FF0982D}" presName="node" presStyleLbl="node1" presStyleIdx="1" presStyleCnt="3">
        <dgm:presLayoutVars>
          <dgm:bulletEnabled val="1"/>
        </dgm:presLayoutVars>
      </dgm:prSet>
      <dgm:spPr/>
    </dgm:pt>
    <dgm:pt modelId="{6E5C6EAC-3C78-4261-AA92-C1374511B5A6}" type="pres">
      <dgm:prSet presAssocID="{8A244EC7-1E8C-46F4-BEAE-DAF79665120D}" presName="sibTrans" presStyleCnt="0"/>
      <dgm:spPr/>
    </dgm:pt>
    <dgm:pt modelId="{F9383BAB-B7D5-4656-AB83-A569B8E7DC90}" type="pres">
      <dgm:prSet presAssocID="{FA1ACFC9-7B25-418C-ABB8-3322CAB2FEFA}" presName="node" presStyleLbl="node1" presStyleIdx="2" presStyleCnt="3">
        <dgm:presLayoutVars>
          <dgm:bulletEnabled val="1"/>
        </dgm:presLayoutVars>
      </dgm:prSet>
      <dgm:spPr/>
    </dgm:pt>
  </dgm:ptLst>
  <dgm:cxnLst>
    <dgm:cxn modelId="{9A2E9818-853A-4C13-91E2-8E612046E58B}" srcId="{7C0767F4-49A8-4C1D-9FAC-3BC49D08218E}" destId="{020749B9-9A4D-4892-A8EC-8DE68FF0982D}" srcOrd="1" destOrd="0" parTransId="{DC7BCA00-C5EA-48D6-9159-DAA47C4D7AC5}" sibTransId="{8A244EC7-1E8C-46F4-BEAE-DAF79665120D}"/>
    <dgm:cxn modelId="{03A60A44-2033-4F36-B497-05B3A6D4BB4E}" type="presOf" srcId="{7C0767F4-49A8-4C1D-9FAC-3BC49D08218E}" destId="{2BDFC1B1-AA42-4E54-A320-42CEF235D817}" srcOrd="0" destOrd="0" presId="urn:microsoft.com/office/officeart/2005/8/layout/default"/>
    <dgm:cxn modelId="{5166C56A-9DA5-4A56-8F50-3C508D59562E}" type="presOf" srcId="{FA1ACFC9-7B25-418C-ABB8-3322CAB2FEFA}" destId="{F9383BAB-B7D5-4656-AB83-A569B8E7DC90}" srcOrd="0" destOrd="0" presId="urn:microsoft.com/office/officeart/2005/8/layout/default"/>
    <dgm:cxn modelId="{F15FC758-BE74-41ED-85DA-AB44AE85820B}" srcId="{7C0767F4-49A8-4C1D-9FAC-3BC49D08218E}" destId="{FA1ACFC9-7B25-418C-ABB8-3322CAB2FEFA}" srcOrd="2" destOrd="0" parTransId="{37819390-3C1D-4216-A11D-479DBA7C8362}" sibTransId="{39CBB2D6-CEB7-4195-9C63-EDD42A7E07B2}"/>
    <dgm:cxn modelId="{44081B7D-A915-4F30-B187-6306D3678CB6}" type="presOf" srcId="{545BC824-6181-4CA1-82E5-53DD81752149}" destId="{D2D37EEF-8767-427D-BF99-23DC946B5378}" srcOrd="0" destOrd="0" presId="urn:microsoft.com/office/officeart/2005/8/layout/default"/>
    <dgm:cxn modelId="{36B925A0-AF46-4326-AF66-78FE2426C62C}" type="presOf" srcId="{020749B9-9A4D-4892-A8EC-8DE68FF0982D}" destId="{26FD998C-385F-4D53-8B21-FC513947CE81}"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66CF70D3-39A2-488F-8E56-E719091AB457}" type="presParOf" srcId="{2BDFC1B1-AA42-4E54-A320-42CEF235D817}" destId="{D2D37EEF-8767-427D-BF99-23DC946B5378}" srcOrd="0" destOrd="0" presId="urn:microsoft.com/office/officeart/2005/8/layout/default"/>
    <dgm:cxn modelId="{7F406934-CE88-40DD-AD17-463A1FC6A7F7}" type="presParOf" srcId="{2BDFC1B1-AA42-4E54-A320-42CEF235D817}" destId="{B9CFD891-D5B9-4984-A0AB-A676C0E09BC1}" srcOrd="1" destOrd="0" presId="urn:microsoft.com/office/officeart/2005/8/layout/default"/>
    <dgm:cxn modelId="{E2E426FD-CA1A-42D4-B22B-FF6BA6BF07B5}" type="presParOf" srcId="{2BDFC1B1-AA42-4E54-A320-42CEF235D817}" destId="{26FD998C-385F-4D53-8B21-FC513947CE81}" srcOrd="2" destOrd="0" presId="urn:microsoft.com/office/officeart/2005/8/layout/default"/>
    <dgm:cxn modelId="{348D5C55-3FDC-4405-8679-4BEA4D9A862B}" type="presParOf" srcId="{2BDFC1B1-AA42-4E54-A320-42CEF235D817}" destId="{6E5C6EAC-3C78-4261-AA92-C1374511B5A6}" srcOrd="3" destOrd="0" presId="urn:microsoft.com/office/officeart/2005/8/layout/default"/>
    <dgm:cxn modelId="{68498EF1-57D9-4E99-9CDB-4CB1911ABB5B}" type="presParOf" srcId="{2BDFC1B1-AA42-4E54-A320-42CEF235D817}" destId="{F9383BAB-B7D5-4656-AB83-A569B8E7DC90}"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31B322-81F7-4E9C-9F2A-64CAB746242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2253BC0-6DDC-4130-B940-E398BD1C7558}">
      <dgm:prSet phldrT="[Text]"/>
      <dgm:spPr/>
      <dgm:t>
        <a:bodyPr/>
        <a:lstStyle/>
        <a:p>
          <a:r>
            <a:rPr lang="de-DE" dirty="0"/>
            <a:t>Konto</a:t>
          </a:r>
          <a:endParaRPr lang="en-US" dirty="0"/>
        </a:p>
      </dgm:t>
    </dgm:pt>
    <dgm:pt modelId="{9D63D61F-BDC2-4334-8204-7F2778FD9481}" type="parTrans" cxnId="{1E978FA4-58E9-4C2F-AEFE-063E6EC9F896}">
      <dgm:prSet/>
      <dgm:spPr/>
      <dgm:t>
        <a:bodyPr/>
        <a:lstStyle/>
        <a:p>
          <a:endParaRPr lang="en-US"/>
        </a:p>
      </dgm:t>
    </dgm:pt>
    <dgm:pt modelId="{3D16B10C-DE5D-47EB-86ED-4BFEFB6F79BE}" type="sibTrans" cxnId="{1E978FA4-58E9-4C2F-AEFE-063E6EC9F896}">
      <dgm:prSet/>
      <dgm:spPr/>
      <dgm:t>
        <a:bodyPr/>
        <a:lstStyle/>
        <a:p>
          <a:endParaRPr lang="en-US"/>
        </a:p>
      </dgm:t>
    </dgm:pt>
    <dgm:pt modelId="{0D118476-45CA-4843-BFDA-A91EAD0D75AB}">
      <dgm:prSet phldrT="[Text]"/>
      <dgm:spPr/>
      <dgm:t>
        <a:bodyPr/>
        <a:lstStyle/>
        <a:p>
          <a:r>
            <a:rPr lang="de-DE" dirty="0" err="1"/>
            <a:t>addZahlung</a:t>
          </a:r>
          <a:r>
            <a:rPr lang="de-DE" dirty="0"/>
            <a:t>(…)</a:t>
          </a:r>
          <a:endParaRPr lang="en-US" dirty="0"/>
        </a:p>
      </dgm:t>
    </dgm:pt>
    <dgm:pt modelId="{26A11D44-B556-4E3D-BDF9-CDD02816CBB1}" type="parTrans" cxnId="{254B4687-EF26-4873-B343-CBDC709B5E12}">
      <dgm:prSet/>
      <dgm:spPr/>
      <dgm:t>
        <a:bodyPr/>
        <a:lstStyle/>
        <a:p>
          <a:endParaRPr lang="en-US"/>
        </a:p>
      </dgm:t>
    </dgm:pt>
    <dgm:pt modelId="{1FD13F2C-7E78-4A00-BBC4-06B06F88402E}" type="sibTrans" cxnId="{254B4687-EF26-4873-B343-CBDC709B5E12}">
      <dgm:prSet/>
      <dgm:spPr/>
      <dgm:t>
        <a:bodyPr/>
        <a:lstStyle/>
        <a:p>
          <a:endParaRPr lang="en-US"/>
        </a:p>
      </dgm:t>
    </dgm:pt>
    <dgm:pt modelId="{E0509385-727F-4EBD-A98B-7867DED54ED6}">
      <dgm:prSet phldrT="[Text]"/>
      <dgm:spPr/>
      <dgm:t>
        <a:bodyPr/>
        <a:lstStyle/>
        <a:p>
          <a:r>
            <a:rPr lang="de-DE" dirty="0"/>
            <a:t>Kunde</a:t>
          </a:r>
          <a:endParaRPr lang="en-US" dirty="0"/>
        </a:p>
      </dgm:t>
    </dgm:pt>
    <dgm:pt modelId="{5570C316-FB55-4E1A-BEB0-5F76D74D5C31}" type="parTrans" cxnId="{36A19EDC-3354-43E3-A8A8-138765F58D40}">
      <dgm:prSet/>
      <dgm:spPr/>
      <dgm:t>
        <a:bodyPr/>
        <a:lstStyle/>
        <a:p>
          <a:endParaRPr lang="en-US"/>
        </a:p>
      </dgm:t>
    </dgm:pt>
    <dgm:pt modelId="{BC89C0D5-158C-4A8E-AC86-4959CBCDC5BF}" type="sibTrans" cxnId="{36A19EDC-3354-43E3-A8A8-138765F58D40}">
      <dgm:prSet/>
      <dgm:spPr/>
      <dgm:t>
        <a:bodyPr/>
        <a:lstStyle/>
        <a:p>
          <a:endParaRPr lang="en-US"/>
        </a:p>
      </dgm:t>
    </dgm:pt>
    <dgm:pt modelId="{35846BED-5D74-450F-A7F8-D30FBE6D189F}">
      <dgm:prSet phldrT="[Text]"/>
      <dgm:spPr/>
      <dgm:t>
        <a:bodyPr/>
        <a:lstStyle/>
        <a:p>
          <a:r>
            <a:rPr lang="de-DE" dirty="0"/>
            <a:t>Zahlung</a:t>
          </a:r>
          <a:endParaRPr lang="en-US" dirty="0"/>
        </a:p>
      </dgm:t>
    </dgm:pt>
    <dgm:pt modelId="{ED8AB7E7-AD54-47B8-808E-87CCB516E66E}" type="parTrans" cxnId="{B2B57CDA-69FC-4570-872B-9F8DB9B21A61}">
      <dgm:prSet/>
      <dgm:spPr/>
      <dgm:t>
        <a:bodyPr/>
        <a:lstStyle/>
        <a:p>
          <a:endParaRPr lang="en-US"/>
        </a:p>
      </dgm:t>
    </dgm:pt>
    <dgm:pt modelId="{74A39F45-9113-441B-B541-EBE68EB05059}" type="sibTrans" cxnId="{B2B57CDA-69FC-4570-872B-9F8DB9B21A61}">
      <dgm:prSet/>
      <dgm:spPr/>
      <dgm:t>
        <a:bodyPr/>
        <a:lstStyle/>
        <a:p>
          <a:endParaRPr lang="en-US"/>
        </a:p>
      </dgm:t>
    </dgm:pt>
    <dgm:pt modelId="{92F8BF37-19EC-42ED-8CF0-9868D8C776EC}">
      <dgm:prSet phldrT="[Text]"/>
      <dgm:spPr/>
      <dgm:t>
        <a:bodyPr/>
        <a:lstStyle/>
        <a:p>
          <a:r>
            <a:rPr lang="de-DE" dirty="0"/>
            <a:t>Konstruktor</a:t>
          </a:r>
          <a:endParaRPr lang="en-US" dirty="0"/>
        </a:p>
      </dgm:t>
    </dgm:pt>
    <dgm:pt modelId="{0D03525F-7D5B-46BC-9598-374DACDB1D5E}" type="parTrans" cxnId="{174CE382-4307-4D69-ACE2-3BD4BE60899E}">
      <dgm:prSet/>
      <dgm:spPr/>
      <dgm:t>
        <a:bodyPr/>
        <a:lstStyle/>
        <a:p>
          <a:endParaRPr lang="en-US"/>
        </a:p>
      </dgm:t>
    </dgm:pt>
    <dgm:pt modelId="{4A4BC265-1078-4F28-85E6-191022DDF130}" type="sibTrans" cxnId="{174CE382-4307-4D69-ACE2-3BD4BE60899E}">
      <dgm:prSet/>
      <dgm:spPr/>
      <dgm:t>
        <a:bodyPr/>
        <a:lstStyle/>
        <a:p>
          <a:endParaRPr lang="en-US"/>
        </a:p>
      </dgm:t>
    </dgm:pt>
    <dgm:pt modelId="{375DF98F-16D6-4103-90C8-E08F54A84544}">
      <dgm:prSet phldrT="[Text]"/>
      <dgm:spPr/>
      <dgm:t>
        <a:bodyPr/>
        <a:lstStyle/>
        <a:p>
          <a:r>
            <a:rPr lang="de-DE" dirty="0"/>
            <a:t>DTOs</a:t>
          </a:r>
          <a:endParaRPr lang="en-US" dirty="0"/>
        </a:p>
      </dgm:t>
    </dgm:pt>
    <dgm:pt modelId="{92560F58-316C-42D9-97C1-2C2886BBDA73}" type="parTrans" cxnId="{ADE98684-C9E1-4022-92D0-D019B878580B}">
      <dgm:prSet/>
      <dgm:spPr/>
      <dgm:t>
        <a:bodyPr/>
        <a:lstStyle/>
        <a:p>
          <a:endParaRPr lang="en-US"/>
        </a:p>
      </dgm:t>
    </dgm:pt>
    <dgm:pt modelId="{0CD91DA6-89DD-4DCE-A069-ACED06C3124C}" type="sibTrans" cxnId="{ADE98684-C9E1-4022-92D0-D019B878580B}">
      <dgm:prSet/>
      <dgm:spPr/>
      <dgm:t>
        <a:bodyPr/>
        <a:lstStyle/>
        <a:p>
          <a:endParaRPr lang="en-US"/>
        </a:p>
      </dgm:t>
    </dgm:pt>
    <dgm:pt modelId="{E09CDA1F-4979-4B95-99CB-9C89B8D1D3EF}">
      <dgm:prSet phldrT="[Text]"/>
      <dgm:spPr/>
      <dgm:t>
        <a:bodyPr/>
        <a:lstStyle/>
        <a:p>
          <a:r>
            <a:rPr lang="de-DE" dirty="0"/>
            <a:t>Konstruktoren</a:t>
          </a:r>
          <a:endParaRPr lang="en-US" dirty="0"/>
        </a:p>
      </dgm:t>
    </dgm:pt>
    <dgm:pt modelId="{88D3E86F-9202-4375-90B3-167880D3E98F}" type="parTrans" cxnId="{1A53F0EB-C0FD-45E4-AFA4-DE835D6CA151}">
      <dgm:prSet/>
      <dgm:spPr/>
      <dgm:t>
        <a:bodyPr/>
        <a:lstStyle/>
        <a:p>
          <a:endParaRPr lang="en-US"/>
        </a:p>
      </dgm:t>
    </dgm:pt>
    <dgm:pt modelId="{AE9A0CD4-82A0-48CF-92B7-28675CDE6A38}" type="sibTrans" cxnId="{1A53F0EB-C0FD-45E4-AFA4-DE835D6CA151}">
      <dgm:prSet/>
      <dgm:spPr/>
      <dgm:t>
        <a:bodyPr/>
        <a:lstStyle/>
        <a:p>
          <a:endParaRPr lang="en-US"/>
        </a:p>
      </dgm:t>
    </dgm:pt>
    <dgm:pt modelId="{77A1D022-D23F-48B8-96FE-AFB6B3679B1E}">
      <dgm:prSet phldrT="[Text]"/>
      <dgm:spPr/>
      <dgm:t>
        <a:bodyPr/>
        <a:lstStyle/>
        <a:p>
          <a:r>
            <a:rPr lang="de-DE" dirty="0"/>
            <a:t>Unveränderbarkeit</a:t>
          </a:r>
          <a:endParaRPr lang="en-US" dirty="0"/>
        </a:p>
      </dgm:t>
    </dgm:pt>
    <dgm:pt modelId="{50B7F1B7-F38E-4DA5-8793-EB37D4767FF1}" type="parTrans" cxnId="{16D0A0DB-D965-4399-BF5C-C2D9679CF917}">
      <dgm:prSet/>
      <dgm:spPr/>
      <dgm:t>
        <a:bodyPr/>
        <a:lstStyle/>
        <a:p>
          <a:endParaRPr lang="en-US"/>
        </a:p>
      </dgm:t>
    </dgm:pt>
    <dgm:pt modelId="{AAD8AD4B-AA24-4AD7-9215-CD43C50688D6}" type="sibTrans" cxnId="{16D0A0DB-D965-4399-BF5C-C2D9679CF917}">
      <dgm:prSet/>
      <dgm:spPr/>
      <dgm:t>
        <a:bodyPr/>
        <a:lstStyle/>
        <a:p>
          <a:endParaRPr lang="en-US"/>
        </a:p>
      </dgm:t>
    </dgm:pt>
    <dgm:pt modelId="{4C21C638-B3DF-4037-B3E9-E3BAA6952A7D}">
      <dgm:prSet phldrT="[Text]"/>
      <dgm:spPr/>
      <dgm:t>
        <a:bodyPr/>
        <a:lstStyle/>
        <a:p>
          <a:r>
            <a:rPr lang="de-DE" dirty="0" err="1"/>
            <a:t>removeZahlung</a:t>
          </a:r>
          <a:r>
            <a:rPr lang="de-DE" dirty="0"/>
            <a:t>(…)</a:t>
          </a:r>
          <a:endParaRPr lang="en-US" dirty="0"/>
        </a:p>
      </dgm:t>
    </dgm:pt>
    <dgm:pt modelId="{1EF97AD2-6A95-44EC-AD28-1958BC260B51}" type="parTrans" cxnId="{AB8A5BC0-B021-47B9-8BD9-497BD23FD67D}">
      <dgm:prSet/>
      <dgm:spPr/>
      <dgm:t>
        <a:bodyPr/>
        <a:lstStyle/>
        <a:p>
          <a:endParaRPr lang="en-US"/>
        </a:p>
      </dgm:t>
    </dgm:pt>
    <dgm:pt modelId="{27E98DD1-32ED-4564-914F-F4310859C34F}" type="sibTrans" cxnId="{AB8A5BC0-B021-47B9-8BD9-497BD23FD67D}">
      <dgm:prSet/>
      <dgm:spPr/>
      <dgm:t>
        <a:bodyPr/>
        <a:lstStyle/>
        <a:p>
          <a:endParaRPr lang="en-US"/>
        </a:p>
      </dgm:t>
    </dgm:pt>
    <dgm:pt modelId="{2CAEC516-F813-4C4E-A5C6-B04252D206F2}">
      <dgm:prSet phldrT="[Text]"/>
      <dgm:spPr/>
      <dgm:t>
        <a:bodyPr/>
        <a:lstStyle/>
        <a:p>
          <a:r>
            <a:rPr lang="de-DE" dirty="0" err="1"/>
            <a:t>getBetrag</a:t>
          </a:r>
          <a:r>
            <a:rPr lang="de-DE" dirty="0"/>
            <a:t>()</a:t>
          </a:r>
          <a:endParaRPr lang="en-US" dirty="0"/>
        </a:p>
      </dgm:t>
    </dgm:pt>
    <dgm:pt modelId="{7A5EC618-1DCC-44E5-A074-C27C845F2CCF}" type="parTrans" cxnId="{1A5361D2-C19B-442D-858A-1769368CE6FF}">
      <dgm:prSet/>
      <dgm:spPr/>
      <dgm:t>
        <a:bodyPr/>
        <a:lstStyle/>
        <a:p>
          <a:endParaRPr lang="en-US"/>
        </a:p>
      </dgm:t>
    </dgm:pt>
    <dgm:pt modelId="{9046FEBD-D32F-4704-8599-40696E6F2A56}" type="sibTrans" cxnId="{1A5361D2-C19B-442D-858A-1769368CE6FF}">
      <dgm:prSet/>
      <dgm:spPr/>
      <dgm:t>
        <a:bodyPr/>
        <a:lstStyle/>
        <a:p>
          <a:endParaRPr lang="en-US"/>
        </a:p>
      </dgm:t>
    </dgm:pt>
    <dgm:pt modelId="{508529BC-357C-43D5-9AD3-DA45E47919E1}">
      <dgm:prSet phldrT="[Text]"/>
      <dgm:spPr/>
      <dgm:t>
        <a:bodyPr/>
        <a:lstStyle/>
        <a:p>
          <a:r>
            <a:rPr lang="de-DE" dirty="0"/>
            <a:t>Konstruktoren</a:t>
          </a:r>
          <a:endParaRPr lang="en-US" dirty="0"/>
        </a:p>
      </dgm:t>
    </dgm:pt>
    <dgm:pt modelId="{1A832FEF-20B6-4F13-845B-53796FF280CE}" type="parTrans" cxnId="{B3F90493-683C-4010-9AA1-E09D6515BF51}">
      <dgm:prSet/>
      <dgm:spPr/>
      <dgm:t>
        <a:bodyPr/>
        <a:lstStyle/>
        <a:p>
          <a:endParaRPr lang="en-US"/>
        </a:p>
      </dgm:t>
    </dgm:pt>
    <dgm:pt modelId="{D73FAA1B-1743-4115-B32C-CB2CAB92960F}" type="sibTrans" cxnId="{B3F90493-683C-4010-9AA1-E09D6515BF51}">
      <dgm:prSet/>
      <dgm:spPr/>
      <dgm:t>
        <a:bodyPr/>
        <a:lstStyle/>
        <a:p>
          <a:endParaRPr lang="en-US"/>
        </a:p>
      </dgm:t>
    </dgm:pt>
    <dgm:pt modelId="{7CBE3784-1E30-4893-B7D7-B61ADFC8C12B}">
      <dgm:prSet phldrT="[Text]"/>
      <dgm:spPr/>
      <dgm:t>
        <a:bodyPr/>
        <a:lstStyle/>
        <a:p>
          <a:r>
            <a:rPr lang="de-DE" dirty="0"/>
            <a:t>Konstruktoren</a:t>
          </a:r>
          <a:endParaRPr lang="en-US" dirty="0"/>
        </a:p>
      </dgm:t>
    </dgm:pt>
    <dgm:pt modelId="{9BC874FB-F378-4526-BB9A-70461B07566F}" type="parTrans" cxnId="{A952C922-387C-46AF-BD88-3351FCF0EDA0}">
      <dgm:prSet/>
      <dgm:spPr/>
      <dgm:t>
        <a:bodyPr/>
        <a:lstStyle/>
        <a:p>
          <a:endParaRPr lang="en-US"/>
        </a:p>
      </dgm:t>
    </dgm:pt>
    <dgm:pt modelId="{B16A36E0-B5D9-474F-891B-CFA73EBD9C34}" type="sibTrans" cxnId="{A952C922-387C-46AF-BD88-3351FCF0EDA0}">
      <dgm:prSet/>
      <dgm:spPr/>
      <dgm:t>
        <a:bodyPr/>
        <a:lstStyle/>
        <a:p>
          <a:endParaRPr lang="en-US"/>
        </a:p>
      </dgm:t>
    </dgm:pt>
    <dgm:pt modelId="{EA46E46E-3697-4133-A9AF-09BA72675E3E}">
      <dgm:prSet phldrT="[Text]"/>
      <dgm:spPr/>
      <dgm:t>
        <a:bodyPr/>
        <a:lstStyle/>
        <a:p>
          <a:r>
            <a:rPr lang="de-DE" dirty="0" err="1"/>
            <a:t>getZahlungen</a:t>
          </a:r>
          <a:r>
            <a:rPr lang="de-DE" dirty="0"/>
            <a:t>()</a:t>
          </a:r>
          <a:endParaRPr lang="en-US" dirty="0"/>
        </a:p>
      </dgm:t>
    </dgm:pt>
    <dgm:pt modelId="{75EC29D9-8DDC-48EC-80D7-5A08D98BE44F}" type="parTrans" cxnId="{73C524AB-3FB8-41A7-A8E7-180C2E5C11EC}">
      <dgm:prSet/>
      <dgm:spPr/>
      <dgm:t>
        <a:bodyPr/>
        <a:lstStyle/>
        <a:p>
          <a:endParaRPr lang="en-US"/>
        </a:p>
      </dgm:t>
    </dgm:pt>
    <dgm:pt modelId="{F20C1CE0-B8AE-43CA-9A01-69A9F1C47266}" type="sibTrans" cxnId="{73C524AB-3FB8-41A7-A8E7-180C2E5C11EC}">
      <dgm:prSet/>
      <dgm:spPr/>
      <dgm:t>
        <a:bodyPr/>
        <a:lstStyle/>
        <a:p>
          <a:endParaRPr lang="en-US"/>
        </a:p>
      </dgm:t>
    </dgm:pt>
    <dgm:pt modelId="{2989191C-25FF-4776-BEE9-4599A1DC3E88}">
      <dgm:prSet phldrT="[Text]"/>
      <dgm:spPr/>
      <dgm:t>
        <a:bodyPr/>
        <a:lstStyle/>
        <a:p>
          <a:r>
            <a:rPr lang="de-DE" dirty="0" err="1"/>
            <a:t>ZahlungsInfo</a:t>
          </a:r>
          <a:r>
            <a:rPr lang="de-DE" dirty="0"/>
            <a:t> Sortierung</a:t>
          </a:r>
          <a:endParaRPr lang="en-US" dirty="0"/>
        </a:p>
      </dgm:t>
    </dgm:pt>
    <dgm:pt modelId="{4C2AAFE1-824A-45B6-B79A-B1E3188BED70}" type="parTrans" cxnId="{568CEB73-FDF2-4D7B-A4DA-645A1B628BD7}">
      <dgm:prSet/>
      <dgm:spPr/>
      <dgm:t>
        <a:bodyPr/>
        <a:lstStyle/>
        <a:p>
          <a:endParaRPr lang="en-US"/>
        </a:p>
      </dgm:t>
    </dgm:pt>
    <dgm:pt modelId="{D3723E3A-BFB4-406C-8464-197AC2B834AE}" type="sibTrans" cxnId="{568CEB73-FDF2-4D7B-A4DA-645A1B628BD7}">
      <dgm:prSet/>
      <dgm:spPr/>
      <dgm:t>
        <a:bodyPr/>
        <a:lstStyle/>
        <a:p>
          <a:endParaRPr lang="en-US"/>
        </a:p>
      </dgm:t>
    </dgm:pt>
    <dgm:pt modelId="{5263F7ED-3AAF-470B-BAC9-F4FFD0A65CE0}">
      <dgm:prSet phldrT="[Text]"/>
      <dgm:spPr/>
      <dgm:t>
        <a:bodyPr/>
        <a:lstStyle/>
        <a:p>
          <a:r>
            <a:rPr lang="de-DE" dirty="0" err="1"/>
            <a:t>KundenService</a:t>
          </a:r>
          <a:endParaRPr lang="en-US" dirty="0"/>
        </a:p>
      </dgm:t>
    </dgm:pt>
    <dgm:pt modelId="{C0FA654A-AC64-42D3-A0C8-A11D62534BDB}" type="parTrans" cxnId="{422642B7-5B57-407B-8FE1-63AB6E2A231C}">
      <dgm:prSet/>
      <dgm:spPr/>
      <dgm:t>
        <a:bodyPr/>
        <a:lstStyle/>
        <a:p>
          <a:endParaRPr lang="en-US"/>
        </a:p>
      </dgm:t>
    </dgm:pt>
    <dgm:pt modelId="{D45EC479-DE0A-451E-BDD5-290BE9A60937}" type="sibTrans" cxnId="{422642B7-5B57-407B-8FE1-63AB6E2A231C}">
      <dgm:prSet/>
      <dgm:spPr/>
      <dgm:t>
        <a:bodyPr/>
        <a:lstStyle/>
        <a:p>
          <a:endParaRPr lang="en-US"/>
        </a:p>
      </dgm:t>
    </dgm:pt>
    <dgm:pt modelId="{9CF2300C-3A7E-487A-BACC-D9702177B983}">
      <dgm:prSet phldrT="[Text]"/>
      <dgm:spPr/>
      <dgm:t>
        <a:bodyPr/>
        <a:lstStyle/>
        <a:p>
          <a:r>
            <a:rPr lang="de-DE" dirty="0"/>
            <a:t>Null – </a:t>
          </a:r>
          <a:r>
            <a:rPr lang="de-DE" dirty="0" err="1"/>
            <a:t>Safety</a:t>
          </a:r>
          <a:endParaRPr lang="en-US" dirty="0"/>
        </a:p>
      </dgm:t>
    </dgm:pt>
    <dgm:pt modelId="{6DC8CECD-F847-496D-82DA-3ED69AFBC552}" type="parTrans" cxnId="{D6C50846-BB96-42C1-B4A9-560C6BBB5F57}">
      <dgm:prSet/>
      <dgm:spPr/>
      <dgm:t>
        <a:bodyPr/>
        <a:lstStyle/>
        <a:p>
          <a:endParaRPr lang="en-US"/>
        </a:p>
      </dgm:t>
    </dgm:pt>
    <dgm:pt modelId="{FD1C9042-CB3B-4BEB-AC5D-31F94DDB4F10}" type="sibTrans" cxnId="{D6C50846-BB96-42C1-B4A9-560C6BBB5F57}">
      <dgm:prSet/>
      <dgm:spPr/>
      <dgm:t>
        <a:bodyPr/>
        <a:lstStyle/>
        <a:p>
          <a:endParaRPr lang="en-US"/>
        </a:p>
      </dgm:t>
    </dgm:pt>
    <dgm:pt modelId="{67EDF6FD-3971-4B72-A213-63AAABAC73F7}">
      <dgm:prSet phldrT="[Text]"/>
      <dgm:spPr/>
      <dgm:t>
        <a:bodyPr/>
        <a:lstStyle/>
        <a:p>
          <a:r>
            <a:rPr lang="de-DE" dirty="0" err="1"/>
            <a:t>Exceptions</a:t>
          </a:r>
          <a:endParaRPr lang="en-US" dirty="0"/>
        </a:p>
      </dgm:t>
    </dgm:pt>
    <dgm:pt modelId="{D8EA1B3C-B092-49D4-8C11-479E3A338338}" type="parTrans" cxnId="{687BAA3C-1A62-45EC-9761-B62728D59176}">
      <dgm:prSet/>
      <dgm:spPr/>
      <dgm:t>
        <a:bodyPr/>
        <a:lstStyle/>
        <a:p>
          <a:endParaRPr lang="en-US"/>
        </a:p>
      </dgm:t>
    </dgm:pt>
    <dgm:pt modelId="{F0AEBF9F-6491-4FDA-A658-FAE358223225}" type="sibTrans" cxnId="{687BAA3C-1A62-45EC-9761-B62728D59176}">
      <dgm:prSet/>
      <dgm:spPr/>
      <dgm:t>
        <a:bodyPr/>
        <a:lstStyle/>
        <a:p>
          <a:endParaRPr lang="en-US"/>
        </a:p>
      </dgm:t>
    </dgm:pt>
    <dgm:pt modelId="{0D40F34F-7258-4BDF-B009-2B65930045ED}">
      <dgm:prSet phldrT="[Text]"/>
      <dgm:spPr/>
      <dgm:t>
        <a:bodyPr/>
        <a:lstStyle/>
        <a:p>
          <a:r>
            <a:rPr lang="de-DE" dirty="0"/>
            <a:t>Mehrfacheintragungen</a:t>
          </a:r>
          <a:endParaRPr lang="en-US" dirty="0"/>
        </a:p>
      </dgm:t>
    </dgm:pt>
    <dgm:pt modelId="{E5EFB840-27B8-453A-AB9E-609C8E31BFEF}" type="parTrans" cxnId="{18E148CE-E1B8-4EC4-9354-27BB7149AD5A}">
      <dgm:prSet/>
      <dgm:spPr/>
      <dgm:t>
        <a:bodyPr/>
        <a:lstStyle/>
        <a:p>
          <a:endParaRPr lang="en-US"/>
        </a:p>
      </dgm:t>
    </dgm:pt>
    <dgm:pt modelId="{7B5CE444-9354-440E-98A5-9B7B41DB933E}" type="sibTrans" cxnId="{18E148CE-E1B8-4EC4-9354-27BB7149AD5A}">
      <dgm:prSet/>
      <dgm:spPr/>
      <dgm:t>
        <a:bodyPr/>
        <a:lstStyle/>
        <a:p>
          <a:endParaRPr lang="en-US"/>
        </a:p>
      </dgm:t>
    </dgm:pt>
    <dgm:pt modelId="{EC71C787-59B4-4FB0-BDA1-28BAE4F8AE59}">
      <dgm:prSet phldrT="[Text]"/>
      <dgm:spPr/>
      <dgm:t>
        <a:bodyPr/>
        <a:lstStyle/>
        <a:p>
          <a:r>
            <a:rPr lang="de-DE" dirty="0"/>
            <a:t>Timeouts</a:t>
          </a:r>
          <a:endParaRPr lang="en-US" dirty="0"/>
        </a:p>
      </dgm:t>
    </dgm:pt>
    <dgm:pt modelId="{2F7B64AA-D0ED-47A0-8EDC-324A92E5A173}" type="parTrans" cxnId="{E4F066E4-1D77-4927-8136-499C95C662E4}">
      <dgm:prSet/>
      <dgm:spPr/>
      <dgm:t>
        <a:bodyPr/>
        <a:lstStyle/>
        <a:p>
          <a:endParaRPr lang="en-US"/>
        </a:p>
      </dgm:t>
    </dgm:pt>
    <dgm:pt modelId="{FBFF1BC5-40D9-46F9-9388-F1935FD654AD}" type="sibTrans" cxnId="{E4F066E4-1D77-4927-8136-499C95C662E4}">
      <dgm:prSet/>
      <dgm:spPr/>
      <dgm:t>
        <a:bodyPr/>
        <a:lstStyle/>
        <a:p>
          <a:endParaRPr lang="en-US"/>
        </a:p>
      </dgm:t>
    </dgm:pt>
    <dgm:pt modelId="{33A14CDB-B2D7-493B-8D28-14296E3488B2}" type="pres">
      <dgm:prSet presAssocID="{3D31B322-81F7-4E9C-9F2A-64CAB7462423}" presName="Name0" presStyleCnt="0">
        <dgm:presLayoutVars>
          <dgm:dir/>
          <dgm:animLvl val="lvl"/>
          <dgm:resizeHandles val="exact"/>
        </dgm:presLayoutVars>
      </dgm:prSet>
      <dgm:spPr/>
    </dgm:pt>
    <dgm:pt modelId="{CE83DC7D-9CE0-4618-9336-8555A1B1D66A}" type="pres">
      <dgm:prSet presAssocID="{42253BC0-6DDC-4130-B940-E398BD1C7558}" presName="composite" presStyleCnt="0"/>
      <dgm:spPr/>
    </dgm:pt>
    <dgm:pt modelId="{4C4D100F-2B9B-412B-95B4-2A1731CB8921}" type="pres">
      <dgm:prSet presAssocID="{42253BC0-6DDC-4130-B940-E398BD1C7558}" presName="parTx" presStyleLbl="alignNode1" presStyleIdx="0" presStyleCnt="5">
        <dgm:presLayoutVars>
          <dgm:chMax val="0"/>
          <dgm:chPref val="0"/>
          <dgm:bulletEnabled val="1"/>
        </dgm:presLayoutVars>
      </dgm:prSet>
      <dgm:spPr/>
    </dgm:pt>
    <dgm:pt modelId="{E79F968C-8E4C-4F7E-B73D-FD2F848DACF3}" type="pres">
      <dgm:prSet presAssocID="{42253BC0-6DDC-4130-B940-E398BD1C7558}" presName="desTx" presStyleLbl="alignAccFollowNode1" presStyleIdx="0" presStyleCnt="5">
        <dgm:presLayoutVars>
          <dgm:bulletEnabled val="1"/>
        </dgm:presLayoutVars>
      </dgm:prSet>
      <dgm:spPr/>
    </dgm:pt>
    <dgm:pt modelId="{F5DEB90F-F8E1-4297-899B-37C9C1E287E0}" type="pres">
      <dgm:prSet presAssocID="{3D16B10C-DE5D-47EB-86ED-4BFEFB6F79BE}" presName="space" presStyleCnt="0"/>
      <dgm:spPr/>
    </dgm:pt>
    <dgm:pt modelId="{A091590A-B58E-449E-B537-C2995B4ED7F6}" type="pres">
      <dgm:prSet presAssocID="{E0509385-727F-4EBD-A98B-7867DED54ED6}" presName="composite" presStyleCnt="0"/>
      <dgm:spPr/>
    </dgm:pt>
    <dgm:pt modelId="{C45ED0D1-52DB-457A-A4DA-4D063B7BCC86}" type="pres">
      <dgm:prSet presAssocID="{E0509385-727F-4EBD-A98B-7867DED54ED6}" presName="parTx" presStyleLbl="alignNode1" presStyleIdx="1" presStyleCnt="5">
        <dgm:presLayoutVars>
          <dgm:chMax val="0"/>
          <dgm:chPref val="0"/>
          <dgm:bulletEnabled val="1"/>
        </dgm:presLayoutVars>
      </dgm:prSet>
      <dgm:spPr/>
    </dgm:pt>
    <dgm:pt modelId="{518B92E0-6A7E-42FA-83CD-44CBE3A846C8}" type="pres">
      <dgm:prSet presAssocID="{E0509385-727F-4EBD-A98B-7867DED54ED6}" presName="desTx" presStyleLbl="alignAccFollowNode1" presStyleIdx="1" presStyleCnt="5">
        <dgm:presLayoutVars>
          <dgm:bulletEnabled val="1"/>
        </dgm:presLayoutVars>
      </dgm:prSet>
      <dgm:spPr/>
    </dgm:pt>
    <dgm:pt modelId="{0248F45B-F661-44C5-82A9-FF8BA0F847E5}" type="pres">
      <dgm:prSet presAssocID="{BC89C0D5-158C-4A8E-AC86-4959CBCDC5BF}" presName="space" presStyleCnt="0"/>
      <dgm:spPr/>
    </dgm:pt>
    <dgm:pt modelId="{49074884-7F55-42D1-AA4E-92D6499B19F4}" type="pres">
      <dgm:prSet presAssocID="{35846BED-5D74-450F-A7F8-D30FBE6D189F}" presName="composite" presStyleCnt="0"/>
      <dgm:spPr/>
    </dgm:pt>
    <dgm:pt modelId="{AE31F2D8-C6EF-4734-BC8D-F51DE0CEDCA4}" type="pres">
      <dgm:prSet presAssocID="{35846BED-5D74-450F-A7F8-D30FBE6D189F}" presName="parTx" presStyleLbl="alignNode1" presStyleIdx="2" presStyleCnt="5">
        <dgm:presLayoutVars>
          <dgm:chMax val="0"/>
          <dgm:chPref val="0"/>
          <dgm:bulletEnabled val="1"/>
        </dgm:presLayoutVars>
      </dgm:prSet>
      <dgm:spPr/>
    </dgm:pt>
    <dgm:pt modelId="{75260A54-8D3C-4D96-8DB4-5D65291183B5}" type="pres">
      <dgm:prSet presAssocID="{35846BED-5D74-450F-A7F8-D30FBE6D189F}" presName="desTx" presStyleLbl="alignAccFollowNode1" presStyleIdx="2" presStyleCnt="5">
        <dgm:presLayoutVars>
          <dgm:bulletEnabled val="1"/>
        </dgm:presLayoutVars>
      </dgm:prSet>
      <dgm:spPr/>
    </dgm:pt>
    <dgm:pt modelId="{9B6C4F77-6E18-4F8A-8829-68831DBFD39A}" type="pres">
      <dgm:prSet presAssocID="{74A39F45-9113-441B-B541-EBE68EB05059}" presName="space" presStyleCnt="0"/>
      <dgm:spPr/>
    </dgm:pt>
    <dgm:pt modelId="{79643F2D-2A3C-419D-B2D9-931185E9F3DB}" type="pres">
      <dgm:prSet presAssocID="{375DF98F-16D6-4103-90C8-E08F54A84544}" presName="composite" presStyleCnt="0"/>
      <dgm:spPr/>
    </dgm:pt>
    <dgm:pt modelId="{FC407B6A-3E5E-40EA-A928-A0DC79A9F316}" type="pres">
      <dgm:prSet presAssocID="{375DF98F-16D6-4103-90C8-E08F54A84544}" presName="parTx" presStyleLbl="alignNode1" presStyleIdx="3" presStyleCnt="5">
        <dgm:presLayoutVars>
          <dgm:chMax val="0"/>
          <dgm:chPref val="0"/>
          <dgm:bulletEnabled val="1"/>
        </dgm:presLayoutVars>
      </dgm:prSet>
      <dgm:spPr/>
    </dgm:pt>
    <dgm:pt modelId="{8B5E47B5-ED59-45A4-92BE-2FD1E51FA122}" type="pres">
      <dgm:prSet presAssocID="{375DF98F-16D6-4103-90C8-E08F54A84544}" presName="desTx" presStyleLbl="alignAccFollowNode1" presStyleIdx="3" presStyleCnt="5">
        <dgm:presLayoutVars>
          <dgm:bulletEnabled val="1"/>
        </dgm:presLayoutVars>
      </dgm:prSet>
      <dgm:spPr/>
    </dgm:pt>
    <dgm:pt modelId="{41D430EE-16E2-4C72-827F-C64BDE559602}" type="pres">
      <dgm:prSet presAssocID="{0CD91DA6-89DD-4DCE-A069-ACED06C3124C}" presName="space" presStyleCnt="0"/>
      <dgm:spPr/>
    </dgm:pt>
    <dgm:pt modelId="{DFC9AC40-14BB-4721-8E59-24D2D9B33059}" type="pres">
      <dgm:prSet presAssocID="{5263F7ED-3AAF-470B-BAC9-F4FFD0A65CE0}" presName="composite" presStyleCnt="0"/>
      <dgm:spPr/>
    </dgm:pt>
    <dgm:pt modelId="{314204E0-E9FE-4E9B-A091-8B68AE0FCDCF}" type="pres">
      <dgm:prSet presAssocID="{5263F7ED-3AAF-470B-BAC9-F4FFD0A65CE0}" presName="parTx" presStyleLbl="alignNode1" presStyleIdx="4" presStyleCnt="5">
        <dgm:presLayoutVars>
          <dgm:chMax val="0"/>
          <dgm:chPref val="0"/>
          <dgm:bulletEnabled val="1"/>
        </dgm:presLayoutVars>
      </dgm:prSet>
      <dgm:spPr/>
    </dgm:pt>
    <dgm:pt modelId="{86B3BC91-8F30-4B56-A325-503C165D791F}" type="pres">
      <dgm:prSet presAssocID="{5263F7ED-3AAF-470B-BAC9-F4FFD0A65CE0}" presName="desTx" presStyleLbl="alignAccFollowNode1" presStyleIdx="4" presStyleCnt="5">
        <dgm:presLayoutVars>
          <dgm:bulletEnabled val="1"/>
        </dgm:presLayoutVars>
      </dgm:prSet>
      <dgm:spPr/>
    </dgm:pt>
  </dgm:ptLst>
  <dgm:cxnLst>
    <dgm:cxn modelId="{EFD6FA09-DA75-4C37-9A64-F3945CEDF218}" type="presOf" srcId="{EA46E46E-3697-4133-A9AF-09BA72675E3E}" destId="{E79F968C-8E4C-4F7E-B73D-FD2F848DACF3}" srcOrd="0" destOrd="4" presId="urn:microsoft.com/office/officeart/2005/8/layout/hList1"/>
    <dgm:cxn modelId="{42DFD915-1A31-471B-A6A0-4614DBAE8644}" type="presOf" srcId="{2989191C-25FF-4776-BEE9-4599A1DC3E88}" destId="{8B5E47B5-ED59-45A4-92BE-2FD1E51FA122}" srcOrd="0" destOrd="2" presId="urn:microsoft.com/office/officeart/2005/8/layout/hList1"/>
    <dgm:cxn modelId="{A952C922-387C-46AF-BD88-3351FCF0EDA0}" srcId="{42253BC0-6DDC-4130-B940-E398BD1C7558}" destId="{7CBE3784-1E30-4893-B7D7-B61ADFC8C12B}" srcOrd="0" destOrd="0" parTransId="{9BC874FB-F378-4526-BB9A-70461B07566F}" sibTransId="{B16A36E0-B5D9-474F-891B-CFA73EBD9C34}"/>
    <dgm:cxn modelId="{9BF3E626-52F9-4394-85D0-A859FCF3B3BB}" type="presOf" srcId="{7CBE3784-1E30-4893-B7D7-B61ADFC8C12B}" destId="{E79F968C-8E4C-4F7E-B73D-FD2F848DACF3}" srcOrd="0" destOrd="0" presId="urn:microsoft.com/office/officeart/2005/8/layout/hList1"/>
    <dgm:cxn modelId="{687BAA3C-1A62-45EC-9761-B62728D59176}" srcId="{5263F7ED-3AAF-470B-BAC9-F4FFD0A65CE0}" destId="{67EDF6FD-3971-4B72-A213-63AAABAC73F7}" srcOrd="1" destOrd="0" parTransId="{D8EA1B3C-B092-49D4-8C11-479E3A338338}" sibTransId="{F0AEBF9F-6491-4FDA-A658-FAE358223225}"/>
    <dgm:cxn modelId="{CEBC4560-AC76-4DBB-8FC6-98EBAB212CC5}" type="presOf" srcId="{2CAEC516-F813-4C4E-A5C6-B04252D206F2}" destId="{E79F968C-8E4C-4F7E-B73D-FD2F848DACF3}" srcOrd="0" destOrd="3" presId="urn:microsoft.com/office/officeart/2005/8/layout/hList1"/>
    <dgm:cxn modelId="{A541F241-9BB1-4BC6-AFAC-44B0518F484B}" type="presOf" srcId="{9CF2300C-3A7E-487A-BACC-D9702177B983}" destId="{86B3BC91-8F30-4B56-A325-503C165D791F}" srcOrd="0" destOrd="0" presId="urn:microsoft.com/office/officeart/2005/8/layout/hList1"/>
    <dgm:cxn modelId="{D6C50846-BB96-42C1-B4A9-560C6BBB5F57}" srcId="{5263F7ED-3AAF-470B-BAC9-F4FFD0A65CE0}" destId="{9CF2300C-3A7E-487A-BACC-D9702177B983}" srcOrd="0" destOrd="0" parTransId="{6DC8CECD-F847-496D-82DA-3ED69AFBC552}" sibTransId="{FD1C9042-CB3B-4BEB-AC5D-31F94DDB4F10}"/>
    <dgm:cxn modelId="{52B3964D-8FE8-49A2-910A-99359AB07995}" type="presOf" srcId="{E09CDA1F-4979-4B95-99CB-9C89B8D1D3EF}" destId="{8B5E47B5-ED59-45A4-92BE-2FD1E51FA122}" srcOrd="0" destOrd="0" presId="urn:microsoft.com/office/officeart/2005/8/layout/hList1"/>
    <dgm:cxn modelId="{C8E3DE6F-7754-4EE1-86B6-3A641AB489DB}" type="presOf" srcId="{3D31B322-81F7-4E9C-9F2A-64CAB7462423}" destId="{33A14CDB-B2D7-493B-8D28-14296E3488B2}" srcOrd="0" destOrd="0" presId="urn:microsoft.com/office/officeart/2005/8/layout/hList1"/>
    <dgm:cxn modelId="{5081E14F-4B25-4476-969E-6A6F576D1CEB}" type="presOf" srcId="{35846BED-5D74-450F-A7F8-D30FBE6D189F}" destId="{AE31F2D8-C6EF-4734-BC8D-F51DE0CEDCA4}" srcOrd="0" destOrd="0" presId="urn:microsoft.com/office/officeart/2005/8/layout/hList1"/>
    <dgm:cxn modelId="{568CEB73-FDF2-4D7B-A4DA-645A1B628BD7}" srcId="{375DF98F-16D6-4103-90C8-E08F54A84544}" destId="{2989191C-25FF-4776-BEE9-4599A1DC3E88}" srcOrd="2" destOrd="0" parTransId="{4C2AAFE1-824A-45B6-B79A-B1E3188BED70}" sibTransId="{D3723E3A-BFB4-406C-8464-197AC2B834AE}"/>
    <dgm:cxn modelId="{174CE382-4307-4D69-ACE2-3BD4BE60899E}" srcId="{35846BED-5D74-450F-A7F8-D30FBE6D189F}" destId="{92F8BF37-19EC-42ED-8CF0-9868D8C776EC}" srcOrd="0" destOrd="0" parTransId="{0D03525F-7D5B-46BC-9598-374DACDB1D5E}" sibTransId="{4A4BC265-1078-4F28-85E6-191022DDF130}"/>
    <dgm:cxn modelId="{ADE98684-C9E1-4022-92D0-D019B878580B}" srcId="{3D31B322-81F7-4E9C-9F2A-64CAB7462423}" destId="{375DF98F-16D6-4103-90C8-E08F54A84544}" srcOrd="3" destOrd="0" parTransId="{92560F58-316C-42D9-97C1-2C2886BBDA73}" sibTransId="{0CD91DA6-89DD-4DCE-A069-ACED06C3124C}"/>
    <dgm:cxn modelId="{254B4687-EF26-4873-B343-CBDC709B5E12}" srcId="{42253BC0-6DDC-4130-B940-E398BD1C7558}" destId="{0D118476-45CA-4843-BFDA-A91EAD0D75AB}" srcOrd="1" destOrd="0" parTransId="{26A11D44-B556-4E3D-BDF9-CDD02816CBB1}" sibTransId="{1FD13F2C-7E78-4A00-BBC4-06B06F88402E}"/>
    <dgm:cxn modelId="{B8515D8C-EC61-4968-858F-6C8E113DCB89}" type="presOf" srcId="{508529BC-357C-43D5-9AD3-DA45E47919E1}" destId="{518B92E0-6A7E-42FA-83CD-44CBE3A846C8}" srcOrd="0" destOrd="0" presId="urn:microsoft.com/office/officeart/2005/8/layout/hList1"/>
    <dgm:cxn modelId="{B3F90493-683C-4010-9AA1-E09D6515BF51}" srcId="{E0509385-727F-4EBD-A98B-7867DED54ED6}" destId="{508529BC-357C-43D5-9AD3-DA45E47919E1}" srcOrd="0" destOrd="0" parTransId="{1A832FEF-20B6-4F13-845B-53796FF280CE}" sibTransId="{D73FAA1B-1743-4115-B32C-CB2CAB92960F}"/>
    <dgm:cxn modelId="{1E978FA4-58E9-4C2F-AEFE-063E6EC9F896}" srcId="{3D31B322-81F7-4E9C-9F2A-64CAB7462423}" destId="{42253BC0-6DDC-4130-B940-E398BD1C7558}" srcOrd="0" destOrd="0" parTransId="{9D63D61F-BDC2-4334-8204-7F2778FD9481}" sibTransId="{3D16B10C-DE5D-47EB-86ED-4BFEFB6F79BE}"/>
    <dgm:cxn modelId="{08C39BA5-43C0-4165-AE48-B3E8E1E109FF}" type="presOf" srcId="{E0509385-727F-4EBD-A98B-7867DED54ED6}" destId="{C45ED0D1-52DB-457A-A4DA-4D063B7BCC86}" srcOrd="0" destOrd="0" presId="urn:microsoft.com/office/officeart/2005/8/layout/hList1"/>
    <dgm:cxn modelId="{EE2D8EA9-9C55-4C3F-8B37-A963489CEF14}" type="presOf" srcId="{0D118476-45CA-4843-BFDA-A91EAD0D75AB}" destId="{E79F968C-8E4C-4F7E-B73D-FD2F848DACF3}" srcOrd="0" destOrd="1" presId="urn:microsoft.com/office/officeart/2005/8/layout/hList1"/>
    <dgm:cxn modelId="{73C524AB-3FB8-41A7-A8E7-180C2E5C11EC}" srcId="{42253BC0-6DDC-4130-B940-E398BD1C7558}" destId="{EA46E46E-3697-4133-A9AF-09BA72675E3E}" srcOrd="4" destOrd="0" parTransId="{75EC29D9-8DDC-48EC-80D7-5A08D98BE44F}" sibTransId="{F20C1CE0-B8AE-43CA-9A01-69A9F1C47266}"/>
    <dgm:cxn modelId="{BCC55EB1-F5AF-4450-A7F0-A3516C966C1C}" type="presOf" srcId="{0D40F34F-7258-4BDF-B009-2B65930045ED}" destId="{86B3BC91-8F30-4B56-A325-503C165D791F}" srcOrd="0" destOrd="2" presId="urn:microsoft.com/office/officeart/2005/8/layout/hList1"/>
    <dgm:cxn modelId="{422642B7-5B57-407B-8FE1-63AB6E2A231C}" srcId="{3D31B322-81F7-4E9C-9F2A-64CAB7462423}" destId="{5263F7ED-3AAF-470B-BAC9-F4FFD0A65CE0}" srcOrd="4" destOrd="0" parTransId="{C0FA654A-AC64-42D3-A0C8-A11D62534BDB}" sibTransId="{D45EC479-DE0A-451E-BDD5-290BE9A60937}"/>
    <dgm:cxn modelId="{629261BF-92FE-405D-83F3-84A1BABA013D}" type="presOf" srcId="{4C21C638-B3DF-4037-B3E9-E3BAA6952A7D}" destId="{E79F968C-8E4C-4F7E-B73D-FD2F848DACF3}" srcOrd="0" destOrd="2" presId="urn:microsoft.com/office/officeart/2005/8/layout/hList1"/>
    <dgm:cxn modelId="{AB8A5BC0-B021-47B9-8BD9-497BD23FD67D}" srcId="{42253BC0-6DDC-4130-B940-E398BD1C7558}" destId="{4C21C638-B3DF-4037-B3E9-E3BAA6952A7D}" srcOrd="2" destOrd="0" parTransId="{1EF97AD2-6A95-44EC-AD28-1958BC260B51}" sibTransId="{27E98DD1-32ED-4564-914F-F4310859C34F}"/>
    <dgm:cxn modelId="{18E148CE-E1B8-4EC4-9354-27BB7149AD5A}" srcId="{5263F7ED-3AAF-470B-BAC9-F4FFD0A65CE0}" destId="{0D40F34F-7258-4BDF-B009-2B65930045ED}" srcOrd="2" destOrd="0" parTransId="{E5EFB840-27B8-453A-AB9E-609C8E31BFEF}" sibTransId="{7B5CE444-9354-440E-98A5-9B7B41DB933E}"/>
    <dgm:cxn modelId="{1A5361D2-C19B-442D-858A-1769368CE6FF}" srcId="{42253BC0-6DDC-4130-B940-E398BD1C7558}" destId="{2CAEC516-F813-4C4E-A5C6-B04252D206F2}" srcOrd="3" destOrd="0" parTransId="{7A5EC618-1DCC-44E5-A074-C27C845F2CCF}" sibTransId="{9046FEBD-D32F-4704-8599-40696E6F2A56}"/>
    <dgm:cxn modelId="{0A2CCDD6-5678-49B6-AFBF-142DEFD00841}" type="presOf" srcId="{5263F7ED-3AAF-470B-BAC9-F4FFD0A65CE0}" destId="{314204E0-E9FE-4E9B-A091-8B68AE0FCDCF}" srcOrd="0" destOrd="0" presId="urn:microsoft.com/office/officeart/2005/8/layout/hList1"/>
    <dgm:cxn modelId="{B2B57CDA-69FC-4570-872B-9F8DB9B21A61}" srcId="{3D31B322-81F7-4E9C-9F2A-64CAB7462423}" destId="{35846BED-5D74-450F-A7F8-D30FBE6D189F}" srcOrd="2" destOrd="0" parTransId="{ED8AB7E7-AD54-47B8-808E-87CCB516E66E}" sibTransId="{74A39F45-9113-441B-B541-EBE68EB05059}"/>
    <dgm:cxn modelId="{16D0A0DB-D965-4399-BF5C-C2D9679CF917}" srcId="{375DF98F-16D6-4103-90C8-E08F54A84544}" destId="{77A1D022-D23F-48B8-96FE-AFB6B3679B1E}" srcOrd="1" destOrd="0" parTransId="{50B7F1B7-F38E-4DA5-8793-EB37D4767FF1}" sibTransId="{AAD8AD4B-AA24-4AD7-9215-CD43C50688D6}"/>
    <dgm:cxn modelId="{36A19EDC-3354-43E3-A8A8-138765F58D40}" srcId="{3D31B322-81F7-4E9C-9F2A-64CAB7462423}" destId="{E0509385-727F-4EBD-A98B-7867DED54ED6}" srcOrd="1" destOrd="0" parTransId="{5570C316-FB55-4E1A-BEB0-5F76D74D5C31}" sibTransId="{BC89C0D5-158C-4A8E-AC86-4959CBCDC5BF}"/>
    <dgm:cxn modelId="{41EE30DE-B21A-4A08-8D5D-3C71ED929197}" type="presOf" srcId="{EC71C787-59B4-4FB0-BDA1-28BAE4F8AE59}" destId="{86B3BC91-8F30-4B56-A325-503C165D791F}" srcOrd="0" destOrd="3" presId="urn:microsoft.com/office/officeart/2005/8/layout/hList1"/>
    <dgm:cxn modelId="{D586D8E2-B1EB-4430-8B9E-DD9B00B242ED}" type="presOf" srcId="{67EDF6FD-3971-4B72-A213-63AAABAC73F7}" destId="{86B3BC91-8F30-4B56-A325-503C165D791F}" srcOrd="0" destOrd="1" presId="urn:microsoft.com/office/officeart/2005/8/layout/hList1"/>
    <dgm:cxn modelId="{E4F066E4-1D77-4927-8136-499C95C662E4}" srcId="{5263F7ED-3AAF-470B-BAC9-F4FFD0A65CE0}" destId="{EC71C787-59B4-4FB0-BDA1-28BAE4F8AE59}" srcOrd="3" destOrd="0" parTransId="{2F7B64AA-D0ED-47A0-8EDC-324A92E5A173}" sibTransId="{FBFF1BC5-40D9-46F9-9388-F1935FD654AD}"/>
    <dgm:cxn modelId="{7A2812E7-9A6C-48E4-9461-D973CEDCB9DB}" type="presOf" srcId="{77A1D022-D23F-48B8-96FE-AFB6B3679B1E}" destId="{8B5E47B5-ED59-45A4-92BE-2FD1E51FA122}" srcOrd="0" destOrd="1" presId="urn:microsoft.com/office/officeart/2005/8/layout/hList1"/>
    <dgm:cxn modelId="{7B8B73EA-DF25-4BE1-ADF0-AED6F4904709}" type="presOf" srcId="{92F8BF37-19EC-42ED-8CF0-9868D8C776EC}" destId="{75260A54-8D3C-4D96-8DB4-5D65291183B5}" srcOrd="0" destOrd="0" presId="urn:microsoft.com/office/officeart/2005/8/layout/hList1"/>
    <dgm:cxn modelId="{1A53F0EB-C0FD-45E4-AFA4-DE835D6CA151}" srcId="{375DF98F-16D6-4103-90C8-E08F54A84544}" destId="{E09CDA1F-4979-4B95-99CB-9C89B8D1D3EF}" srcOrd="0" destOrd="0" parTransId="{88D3E86F-9202-4375-90B3-167880D3E98F}" sibTransId="{AE9A0CD4-82A0-48CF-92B7-28675CDE6A38}"/>
    <dgm:cxn modelId="{EDE5F6F3-CAC4-4A43-AD9B-13E2C5FB05F4}" type="presOf" srcId="{42253BC0-6DDC-4130-B940-E398BD1C7558}" destId="{4C4D100F-2B9B-412B-95B4-2A1731CB8921}" srcOrd="0" destOrd="0" presId="urn:microsoft.com/office/officeart/2005/8/layout/hList1"/>
    <dgm:cxn modelId="{1AEE49FA-063A-42E8-80DF-7784EB328A24}" type="presOf" srcId="{375DF98F-16D6-4103-90C8-E08F54A84544}" destId="{FC407B6A-3E5E-40EA-A928-A0DC79A9F316}" srcOrd="0" destOrd="0" presId="urn:microsoft.com/office/officeart/2005/8/layout/hList1"/>
    <dgm:cxn modelId="{39DDA961-3AE5-48B1-B25A-7F2694148BB2}" type="presParOf" srcId="{33A14CDB-B2D7-493B-8D28-14296E3488B2}" destId="{CE83DC7D-9CE0-4618-9336-8555A1B1D66A}" srcOrd="0" destOrd="0" presId="urn:microsoft.com/office/officeart/2005/8/layout/hList1"/>
    <dgm:cxn modelId="{85F8AD9C-7B53-403A-8142-BB6E946AD4D1}" type="presParOf" srcId="{CE83DC7D-9CE0-4618-9336-8555A1B1D66A}" destId="{4C4D100F-2B9B-412B-95B4-2A1731CB8921}" srcOrd="0" destOrd="0" presId="urn:microsoft.com/office/officeart/2005/8/layout/hList1"/>
    <dgm:cxn modelId="{96C6650D-E2D5-4D37-AEA7-5FD229E94A2F}" type="presParOf" srcId="{CE83DC7D-9CE0-4618-9336-8555A1B1D66A}" destId="{E79F968C-8E4C-4F7E-B73D-FD2F848DACF3}" srcOrd="1" destOrd="0" presId="urn:microsoft.com/office/officeart/2005/8/layout/hList1"/>
    <dgm:cxn modelId="{C6E3562F-BC76-4DD3-90A2-B53A86E9E382}" type="presParOf" srcId="{33A14CDB-B2D7-493B-8D28-14296E3488B2}" destId="{F5DEB90F-F8E1-4297-899B-37C9C1E287E0}" srcOrd="1" destOrd="0" presId="urn:microsoft.com/office/officeart/2005/8/layout/hList1"/>
    <dgm:cxn modelId="{402FCAB8-022C-46E7-AD38-4E9B6FE32E56}" type="presParOf" srcId="{33A14CDB-B2D7-493B-8D28-14296E3488B2}" destId="{A091590A-B58E-449E-B537-C2995B4ED7F6}" srcOrd="2" destOrd="0" presId="urn:microsoft.com/office/officeart/2005/8/layout/hList1"/>
    <dgm:cxn modelId="{B415C525-FD5D-4E4C-A76A-0FB9F11C5519}" type="presParOf" srcId="{A091590A-B58E-449E-B537-C2995B4ED7F6}" destId="{C45ED0D1-52DB-457A-A4DA-4D063B7BCC86}" srcOrd="0" destOrd="0" presId="urn:microsoft.com/office/officeart/2005/8/layout/hList1"/>
    <dgm:cxn modelId="{92A7021E-26ED-443C-A1AF-4B35226BE001}" type="presParOf" srcId="{A091590A-B58E-449E-B537-C2995B4ED7F6}" destId="{518B92E0-6A7E-42FA-83CD-44CBE3A846C8}" srcOrd="1" destOrd="0" presId="urn:microsoft.com/office/officeart/2005/8/layout/hList1"/>
    <dgm:cxn modelId="{367683E9-8C46-4E32-983D-35E40CD75DA9}" type="presParOf" srcId="{33A14CDB-B2D7-493B-8D28-14296E3488B2}" destId="{0248F45B-F661-44C5-82A9-FF8BA0F847E5}" srcOrd="3" destOrd="0" presId="urn:microsoft.com/office/officeart/2005/8/layout/hList1"/>
    <dgm:cxn modelId="{2EE29B2B-5815-4009-A0BB-8BDC1C7FED9C}" type="presParOf" srcId="{33A14CDB-B2D7-493B-8D28-14296E3488B2}" destId="{49074884-7F55-42D1-AA4E-92D6499B19F4}" srcOrd="4" destOrd="0" presId="urn:microsoft.com/office/officeart/2005/8/layout/hList1"/>
    <dgm:cxn modelId="{AD110248-1805-480B-B3AB-182152B5BF17}" type="presParOf" srcId="{49074884-7F55-42D1-AA4E-92D6499B19F4}" destId="{AE31F2D8-C6EF-4734-BC8D-F51DE0CEDCA4}" srcOrd="0" destOrd="0" presId="urn:microsoft.com/office/officeart/2005/8/layout/hList1"/>
    <dgm:cxn modelId="{7664C297-BDEA-4EFF-B22B-D1ED94C2D0F0}" type="presParOf" srcId="{49074884-7F55-42D1-AA4E-92D6499B19F4}" destId="{75260A54-8D3C-4D96-8DB4-5D65291183B5}" srcOrd="1" destOrd="0" presId="urn:microsoft.com/office/officeart/2005/8/layout/hList1"/>
    <dgm:cxn modelId="{732E2A0F-5A89-4FCC-B411-2AB997227ADA}" type="presParOf" srcId="{33A14CDB-B2D7-493B-8D28-14296E3488B2}" destId="{9B6C4F77-6E18-4F8A-8829-68831DBFD39A}" srcOrd="5" destOrd="0" presId="urn:microsoft.com/office/officeart/2005/8/layout/hList1"/>
    <dgm:cxn modelId="{39159D4F-5608-477F-BAB0-1C59A434343F}" type="presParOf" srcId="{33A14CDB-B2D7-493B-8D28-14296E3488B2}" destId="{79643F2D-2A3C-419D-B2D9-931185E9F3DB}" srcOrd="6" destOrd="0" presId="urn:microsoft.com/office/officeart/2005/8/layout/hList1"/>
    <dgm:cxn modelId="{3421D6AB-0BFF-44D8-9921-38097A79261C}" type="presParOf" srcId="{79643F2D-2A3C-419D-B2D9-931185E9F3DB}" destId="{FC407B6A-3E5E-40EA-A928-A0DC79A9F316}" srcOrd="0" destOrd="0" presId="urn:microsoft.com/office/officeart/2005/8/layout/hList1"/>
    <dgm:cxn modelId="{604702E7-5C41-4BDD-97EC-3DEE22617610}" type="presParOf" srcId="{79643F2D-2A3C-419D-B2D9-931185E9F3DB}" destId="{8B5E47B5-ED59-45A4-92BE-2FD1E51FA122}" srcOrd="1" destOrd="0" presId="urn:microsoft.com/office/officeart/2005/8/layout/hList1"/>
    <dgm:cxn modelId="{9DF3504E-082A-4753-A16C-2C55696A18AA}" type="presParOf" srcId="{33A14CDB-B2D7-493B-8D28-14296E3488B2}" destId="{41D430EE-16E2-4C72-827F-C64BDE559602}" srcOrd="7" destOrd="0" presId="urn:microsoft.com/office/officeart/2005/8/layout/hList1"/>
    <dgm:cxn modelId="{37F2A92D-0C97-45D9-A062-D8ABB54E5C07}" type="presParOf" srcId="{33A14CDB-B2D7-493B-8D28-14296E3488B2}" destId="{DFC9AC40-14BB-4721-8E59-24D2D9B33059}" srcOrd="8" destOrd="0" presId="urn:microsoft.com/office/officeart/2005/8/layout/hList1"/>
    <dgm:cxn modelId="{65E077A7-A8AA-497B-81CE-8413FFC1ECF7}" type="presParOf" srcId="{DFC9AC40-14BB-4721-8E59-24D2D9B33059}" destId="{314204E0-E9FE-4E9B-A091-8B68AE0FCDCF}" srcOrd="0" destOrd="0" presId="urn:microsoft.com/office/officeart/2005/8/layout/hList1"/>
    <dgm:cxn modelId="{829EB934-1F04-4D73-8128-8C22CC7664EB}" type="presParOf" srcId="{DFC9AC40-14BB-4721-8E59-24D2D9B33059}" destId="{86B3BC91-8F30-4B56-A325-503C165D791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Als Systemarchitekt möchte ich die Anwendung in einem Spring Boot Container verpacken, um sie auf verschiedenen Zielsystemen leicht ausrollen zu können und die Erweiterbarkeit zu gewährleisten. (</a:t>
          </a:r>
          <a:r>
            <a:rPr lang="de-DE" dirty="0">
              <a:sym typeface="Wingdings" panose="05000000000000000000" pitchFamily="2" charset="2"/>
            </a:rPr>
            <a:t>Spring Boot)</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6FE37DD5-CE9E-4E3B-B062-92A2899DD756}">
      <dgm:prSet phldrT="[Text]"/>
      <dgm:spPr/>
      <dgm:t>
        <a:bodyPr/>
        <a:lstStyle/>
        <a:p>
          <a:r>
            <a:rPr lang="de-DE" dirty="0"/>
            <a:t>Als Bürosachbearbeiter möchte ich Kundennummern und Kontonummern automatisch nach Bankvorgaben generieren lassen, um die Anwendung leicht an bestehende Regelungen anpassen zu können. (</a:t>
          </a:r>
          <a:r>
            <a:rPr lang="de-DE" dirty="0">
              <a:sym typeface="Wingdings" panose="05000000000000000000" pitchFamily="2" charset="2"/>
            </a:rPr>
            <a:t> @</a:t>
          </a:r>
          <a:r>
            <a:rPr lang="de-DE" dirty="0" err="1">
              <a:sym typeface="Wingdings" panose="05000000000000000000" pitchFamily="2" charset="2"/>
            </a:rPr>
            <a:t>Component</a:t>
          </a:r>
          <a:r>
            <a:rPr lang="de-DE" dirty="0">
              <a:sym typeface="Wingdings" panose="05000000000000000000" pitchFamily="2" charset="2"/>
            </a:rPr>
            <a:t>)</a:t>
          </a:r>
          <a:endParaRPr lang="en-US" dirty="0"/>
        </a:p>
      </dgm:t>
    </dgm:pt>
    <dgm:pt modelId="{6B3FF44F-F0AD-4F4E-8B72-B571AE299938}" type="parTrans" cxnId="{707CBD73-51EE-4CEC-AC7B-B8A8223B15E9}">
      <dgm:prSet/>
      <dgm:spPr/>
      <dgm:t>
        <a:bodyPr/>
        <a:lstStyle/>
        <a:p>
          <a:endParaRPr lang="en-US"/>
        </a:p>
      </dgm:t>
    </dgm:pt>
    <dgm:pt modelId="{5AFB1AB5-8AC1-4599-8DE3-1395C3B6609C}" type="sibTrans" cxnId="{707CBD73-51EE-4CEC-AC7B-B8A8223B15E9}">
      <dgm:prSet/>
      <dgm:spPr/>
      <dgm:t>
        <a:bodyPr/>
        <a:lstStyle/>
        <a:p>
          <a:endParaRPr lang="en-US"/>
        </a:p>
      </dgm:t>
    </dgm:pt>
    <dgm:pt modelId="{DC63964E-DADC-468B-808F-70DA515070D7}">
      <dgm:prSet phldrT="[Text]"/>
      <dgm:spPr/>
      <dgm:t>
        <a:bodyPr/>
        <a:lstStyle/>
        <a:p>
          <a:r>
            <a:rPr lang="de-DE" dirty="0"/>
            <a:t>Als Bürosachbearbeiter möchte ich Konten einen Kreditrahmen zuweisen und Zahlungen automatisch zurückweisen, wenn dadurch der Kreditrahmen überzogen wird.               (</a:t>
          </a:r>
          <a:r>
            <a:rPr lang="de-DE" dirty="0">
              <a:sym typeface="Wingdings" panose="05000000000000000000" pitchFamily="2" charset="2"/>
            </a:rPr>
            <a:t> @Service)</a:t>
          </a:r>
          <a:endParaRPr lang="en-US" dirty="0"/>
        </a:p>
      </dgm:t>
    </dgm:pt>
    <dgm:pt modelId="{65AD119B-418D-4C69-80C0-BDC816298E9B}" type="parTrans" cxnId="{28A4535C-968A-467D-9CB2-59580FC66F28}">
      <dgm:prSet/>
      <dgm:spPr/>
      <dgm:t>
        <a:bodyPr/>
        <a:lstStyle/>
        <a:p>
          <a:endParaRPr lang="en-US"/>
        </a:p>
      </dgm:t>
    </dgm:pt>
    <dgm:pt modelId="{64100AD5-E5B7-42B2-8967-95A9D419D515}" type="sibTrans" cxnId="{28A4535C-968A-467D-9CB2-59580FC66F28}">
      <dgm:prSet/>
      <dgm:spPr/>
      <dgm:t>
        <a:bodyPr/>
        <a:lstStyle/>
        <a:p>
          <a:endParaRPr lang="en-US"/>
        </a:p>
      </dgm:t>
    </dgm:pt>
    <dgm:pt modelId="{AE09EB1B-B228-4EF1-8D84-AC7F45BE7C02}">
      <dgm:prSet phldrT="[Text]"/>
      <dgm:spPr/>
      <dgm:t>
        <a:bodyPr/>
        <a:lstStyle/>
        <a:p>
          <a:r>
            <a:rPr lang="de-DE" dirty="0"/>
            <a:t>Als Geschäftsführer möchte ich Konten verzinsen können, um neue Einnahmemöglichkeiten zu erschließen. Konten mit negativem Kontostand sollen mit 10%, bei positivem Kontostand mit 1% verzinst werden. Die Zinsen sollen zu konfigurierbaren Intervallen berechnet werden. (</a:t>
          </a:r>
          <a:r>
            <a:rPr lang="de-DE" dirty="0">
              <a:sym typeface="Wingdings" panose="05000000000000000000" pitchFamily="2" charset="2"/>
            </a:rPr>
            <a:t>@</a:t>
          </a:r>
          <a:r>
            <a:rPr lang="de-DE" dirty="0" err="1">
              <a:sym typeface="Wingdings" panose="05000000000000000000" pitchFamily="2" charset="2"/>
            </a:rPr>
            <a:t>Scheduled</a:t>
          </a:r>
          <a:r>
            <a:rPr lang="de-DE" dirty="0">
              <a:sym typeface="Wingdings" panose="05000000000000000000" pitchFamily="2" charset="2"/>
            </a:rPr>
            <a:t>)</a:t>
          </a:r>
          <a:endParaRPr lang="en-US" dirty="0"/>
        </a:p>
      </dgm:t>
    </dgm:pt>
    <dgm:pt modelId="{2516917E-2F12-49EE-9BBD-188BB637C2AD}" type="parTrans" cxnId="{3AFE59A0-8634-4446-A957-5C4849AD1CF6}">
      <dgm:prSet/>
      <dgm:spPr/>
      <dgm:t>
        <a:bodyPr/>
        <a:lstStyle/>
        <a:p>
          <a:endParaRPr lang="en-US"/>
        </a:p>
      </dgm:t>
    </dgm:pt>
    <dgm:pt modelId="{23A5AC17-64B8-4B40-BF3D-8F97D81572B5}" type="sibTrans" cxnId="{3AFE59A0-8634-4446-A957-5C4849AD1CF6}">
      <dgm:prSet/>
      <dgm:spPr/>
      <dgm:t>
        <a:bodyPr/>
        <a:lstStyle/>
        <a:p>
          <a:endParaRPr lang="en-US"/>
        </a:p>
      </dgm:t>
    </dgm:pt>
    <dgm:pt modelId="{2E15C1D2-0BBE-4E79-8233-7F0E13BCFDE1}">
      <dgm:prSet phldrT="[Text]"/>
      <dgm:spPr/>
      <dgm:t>
        <a:bodyPr/>
        <a:lstStyle/>
        <a:p>
          <a:r>
            <a:rPr lang="de-DE" dirty="0"/>
            <a:t>Als Systemadministrator möchte eine Logdatei im Unterordner logs/ der Applikation erzeugen und die </a:t>
          </a:r>
          <a:r>
            <a:rPr lang="de-DE" dirty="0" err="1"/>
            <a:t>Loglevel</a:t>
          </a:r>
          <a:r>
            <a:rPr lang="de-DE" dirty="0"/>
            <a:t> der verschiedenen Logger einheitlich anpassen können, um die Anwendung auf verschiedenen Umgebungen einsetzen zu können. (</a:t>
          </a:r>
          <a:r>
            <a:rPr lang="de-DE" dirty="0">
              <a:sym typeface="Wingdings" panose="05000000000000000000" pitchFamily="2" charset="2"/>
            </a:rPr>
            <a:t></a:t>
          </a:r>
          <a:r>
            <a:rPr lang="de-DE" dirty="0" err="1">
              <a:sym typeface="Wingdings" panose="05000000000000000000" pitchFamily="2" charset="2"/>
            </a:rPr>
            <a:t>application.properties</a:t>
          </a:r>
          <a:r>
            <a:rPr lang="de-DE" dirty="0">
              <a:sym typeface="Wingdings" panose="05000000000000000000" pitchFamily="2" charset="2"/>
            </a:rPr>
            <a:t>)</a:t>
          </a:r>
          <a:endParaRPr lang="en-US" dirty="0"/>
        </a:p>
      </dgm:t>
    </dgm:pt>
    <dgm:pt modelId="{3AD1F947-34DB-442E-97B1-CE8292DBFB93}" type="parTrans" cxnId="{9589FA82-1877-42C0-8EF7-D4198177309A}">
      <dgm:prSet/>
      <dgm:spPr/>
      <dgm:t>
        <a:bodyPr/>
        <a:lstStyle/>
        <a:p>
          <a:endParaRPr lang="en-US"/>
        </a:p>
      </dgm:t>
    </dgm:pt>
    <dgm:pt modelId="{639C016D-491A-448F-8701-5BCF763C4F40}" type="sibTrans" cxnId="{9589FA82-1877-42C0-8EF7-D4198177309A}">
      <dgm:prSet/>
      <dgm:spPr/>
      <dgm:t>
        <a:bodyPr/>
        <a:lstStyle/>
        <a:p>
          <a:endParaRPr lang="en-US"/>
        </a:p>
      </dgm:t>
    </dgm:pt>
    <dgm:pt modelId="{91F99B4A-A48D-4E95-8125-794FB77EA185}">
      <dgm:prSet phldrT="[Text]"/>
      <dgm:spPr/>
      <dgm:t>
        <a:bodyPr/>
        <a:lstStyle/>
        <a:p>
          <a:r>
            <a:rPr lang="de-DE" dirty="0"/>
            <a:t>Als Qualitätsmanager möchte ich, dass all diese neuen Fähigkeiten ausgiebig in ihrer Interaktion getestet werden, um die Qualität zu gewährleisten. (</a:t>
          </a:r>
          <a:r>
            <a:rPr lang="de-DE" dirty="0">
              <a:sym typeface="Wingdings" panose="05000000000000000000" pitchFamily="2" charset="2"/>
            </a:rPr>
            <a:t>@</a:t>
          </a:r>
          <a:r>
            <a:rPr lang="de-DE" dirty="0" err="1">
              <a:sym typeface="Wingdings" panose="05000000000000000000" pitchFamily="2" charset="2"/>
            </a:rPr>
            <a:t>SpringBootTest</a:t>
          </a:r>
          <a:r>
            <a:rPr lang="de-DE" dirty="0">
              <a:sym typeface="Wingdings" panose="05000000000000000000" pitchFamily="2" charset="2"/>
            </a:rPr>
            <a:t>)</a:t>
          </a:r>
          <a:endParaRPr lang="en-US" dirty="0"/>
        </a:p>
      </dgm:t>
    </dgm:pt>
    <dgm:pt modelId="{1EE7253C-D511-47F4-9089-40657E1C3DC0}" type="parTrans" cxnId="{32DC433B-01CC-4D3D-8949-0B3608C9FF48}">
      <dgm:prSet/>
      <dgm:spPr/>
      <dgm:t>
        <a:bodyPr/>
        <a:lstStyle/>
        <a:p>
          <a:endParaRPr lang="en-US"/>
        </a:p>
      </dgm:t>
    </dgm:pt>
    <dgm:pt modelId="{F90CCF40-2727-480B-B952-BE816FD8D6B2}" type="sibTrans" cxnId="{32DC433B-01CC-4D3D-8949-0B3608C9FF48}">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6">
        <dgm:presLayoutVars>
          <dgm:bulletEnabled val="1"/>
        </dgm:presLayoutVars>
      </dgm:prSet>
      <dgm:spPr/>
    </dgm:pt>
    <dgm:pt modelId="{5563638D-BD1A-4BDF-A507-581CF7EFECDF}" type="pres">
      <dgm:prSet presAssocID="{DEB0E6D2-D714-4D02-A926-5D0BEB0E678A}" presName="sibTrans" presStyleCnt="0"/>
      <dgm:spPr/>
    </dgm:pt>
    <dgm:pt modelId="{CCF36870-D71D-4F83-99EC-329DF9D58102}" type="pres">
      <dgm:prSet presAssocID="{6FE37DD5-CE9E-4E3B-B062-92A2899DD756}" presName="node" presStyleLbl="node1" presStyleIdx="1" presStyleCnt="6">
        <dgm:presLayoutVars>
          <dgm:bulletEnabled val="1"/>
        </dgm:presLayoutVars>
      </dgm:prSet>
      <dgm:spPr/>
    </dgm:pt>
    <dgm:pt modelId="{32A5D82A-8B80-4E46-8D9A-F113E1B244EF}" type="pres">
      <dgm:prSet presAssocID="{5AFB1AB5-8AC1-4599-8DE3-1395C3B6609C}" presName="sibTrans" presStyleCnt="0"/>
      <dgm:spPr/>
    </dgm:pt>
    <dgm:pt modelId="{D523628B-FA4F-4BD9-9A6D-CB1C8CD4B1B0}" type="pres">
      <dgm:prSet presAssocID="{DC63964E-DADC-468B-808F-70DA515070D7}" presName="node" presStyleLbl="node1" presStyleIdx="2" presStyleCnt="6">
        <dgm:presLayoutVars>
          <dgm:bulletEnabled val="1"/>
        </dgm:presLayoutVars>
      </dgm:prSet>
      <dgm:spPr/>
    </dgm:pt>
    <dgm:pt modelId="{18BB6950-1C63-4970-B6C1-0D9EAEBDF0D1}" type="pres">
      <dgm:prSet presAssocID="{64100AD5-E5B7-42B2-8967-95A9D419D515}" presName="sibTrans" presStyleCnt="0"/>
      <dgm:spPr/>
    </dgm:pt>
    <dgm:pt modelId="{1E4D8BA6-7ECD-437F-82E1-2680F85C2CC9}" type="pres">
      <dgm:prSet presAssocID="{AE09EB1B-B228-4EF1-8D84-AC7F45BE7C02}" presName="node" presStyleLbl="node1" presStyleIdx="3" presStyleCnt="6">
        <dgm:presLayoutVars>
          <dgm:bulletEnabled val="1"/>
        </dgm:presLayoutVars>
      </dgm:prSet>
      <dgm:spPr/>
    </dgm:pt>
    <dgm:pt modelId="{9C5940C7-F319-4427-AFA7-A7C54C9E5F3B}" type="pres">
      <dgm:prSet presAssocID="{23A5AC17-64B8-4B40-BF3D-8F97D81572B5}" presName="sibTrans" presStyleCnt="0"/>
      <dgm:spPr/>
    </dgm:pt>
    <dgm:pt modelId="{069299B3-1CAC-4E6D-9F48-B494799BC448}" type="pres">
      <dgm:prSet presAssocID="{2E15C1D2-0BBE-4E79-8233-7F0E13BCFDE1}" presName="node" presStyleLbl="node1" presStyleIdx="4" presStyleCnt="6">
        <dgm:presLayoutVars>
          <dgm:bulletEnabled val="1"/>
        </dgm:presLayoutVars>
      </dgm:prSet>
      <dgm:spPr/>
    </dgm:pt>
    <dgm:pt modelId="{96982D29-D1EA-4412-89BA-6711ACCAEA90}" type="pres">
      <dgm:prSet presAssocID="{639C016D-491A-448F-8701-5BCF763C4F40}" presName="sibTrans" presStyleCnt="0"/>
      <dgm:spPr/>
    </dgm:pt>
    <dgm:pt modelId="{3CB41BC1-B614-464C-B4C4-636790FEB361}" type="pres">
      <dgm:prSet presAssocID="{91F99B4A-A48D-4E95-8125-794FB77EA185}" presName="node" presStyleLbl="node1" presStyleIdx="5" presStyleCnt="6">
        <dgm:presLayoutVars>
          <dgm:bulletEnabled val="1"/>
        </dgm:presLayoutVars>
      </dgm:prSet>
      <dgm:spPr/>
    </dgm:pt>
  </dgm:ptLst>
  <dgm:cxnLst>
    <dgm:cxn modelId="{ED23B804-0BC2-406A-939C-3B029BE2EEAD}" type="presOf" srcId="{2E15C1D2-0BBE-4E79-8233-7F0E13BCFDE1}" destId="{069299B3-1CAC-4E6D-9F48-B494799BC448}" srcOrd="0" destOrd="0" presId="urn:microsoft.com/office/officeart/2005/8/layout/default"/>
    <dgm:cxn modelId="{4D8F581E-B09A-4176-A568-C07AB1788967}" type="presOf" srcId="{91F99B4A-A48D-4E95-8125-794FB77EA185}" destId="{3CB41BC1-B614-464C-B4C4-636790FEB361}" srcOrd="0" destOrd="0" presId="urn:microsoft.com/office/officeart/2005/8/layout/default"/>
    <dgm:cxn modelId="{91C5A721-50D8-486C-9ED6-BE434A452426}" type="presOf" srcId="{6FE37DD5-CE9E-4E3B-B062-92A2899DD756}" destId="{CCF36870-D71D-4F83-99EC-329DF9D58102}" srcOrd="0" destOrd="0" presId="urn:microsoft.com/office/officeart/2005/8/layout/default"/>
    <dgm:cxn modelId="{32DC433B-01CC-4D3D-8949-0B3608C9FF48}" srcId="{7C0767F4-49A8-4C1D-9FAC-3BC49D08218E}" destId="{91F99B4A-A48D-4E95-8125-794FB77EA185}" srcOrd="5" destOrd="0" parTransId="{1EE7253C-D511-47F4-9089-40657E1C3DC0}" sibTransId="{F90CCF40-2727-480B-B952-BE816FD8D6B2}"/>
    <dgm:cxn modelId="{28A4535C-968A-467D-9CB2-59580FC66F28}" srcId="{7C0767F4-49A8-4C1D-9FAC-3BC49D08218E}" destId="{DC63964E-DADC-468B-808F-70DA515070D7}" srcOrd="2" destOrd="0" parTransId="{65AD119B-418D-4C69-80C0-BDC816298E9B}" sibTransId="{64100AD5-E5B7-42B2-8967-95A9D419D515}"/>
    <dgm:cxn modelId="{03A60A44-2033-4F36-B497-05B3A6D4BB4E}" type="presOf" srcId="{7C0767F4-49A8-4C1D-9FAC-3BC49D08218E}" destId="{2BDFC1B1-AA42-4E54-A320-42CEF235D817}" srcOrd="0" destOrd="0" presId="urn:microsoft.com/office/officeart/2005/8/layout/default"/>
    <dgm:cxn modelId="{707CBD73-51EE-4CEC-AC7B-B8A8223B15E9}" srcId="{7C0767F4-49A8-4C1D-9FAC-3BC49D08218E}" destId="{6FE37DD5-CE9E-4E3B-B062-92A2899DD756}" srcOrd="1" destOrd="0" parTransId="{6B3FF44F-F0AD-4F4E-8B72-B571AE299938}" sibTransId="{5AFB1AB5-8AC1-4599-8DE3-1395C3B6609C}"/>
    <dgm:cxn modelId="{44081B7D-A915-4F30-B187-6306D3678CB6}" type="presOf" srcId="{545BC824-6181-4CA1-82E5-53DD81752149}" destId="{D2D37EEF-8767-427D-BF99-23DC946B5378}" srcOrd="0" destOrd="0" presId="urn:microsoft.com/office/officeart/2005/8/layout/default"/>
    <dgm:cxn modelId="{9589FA82-1877-42C0-8EF7-D4198177309A}" srcId="{7C0767F4-49A8-4C1D-9FAC-3BC49D08218E}" destId="{2E15C1D2-0BBE-4E79-8233-7F0E13BCFDE1}" srcOrd="4" destOrd="0" parTransId="{3AD1F947-34DB-442E-97B1-CE8292DBFB93}" sibTransId="{639C016D-491A-448F-8701-5BCF763C4F40}"/>
    <dgm:cxn modelId="{3AFE59A0-8634-4446-A957-5C4849AD1CF6}" srcId="{7C0767F4-49A8-4C1D-9FAC-3BC49D08218E}" destId="{AE09EB1B-B228-4EF1-8D84-AC7F45BE7C02}" srcOrd="3" destOrd="0" parTransId="{2516917E-2F12-49EE-9BBD-188BB637C2AD}" sibTransId="{23A5AC17-64B8-4B40-BF3D-8F97D81572B5}"/>
    <dgm:cxn modelId="{684DA5D5-7C4B-4CD4-973F-384727850747}" type="presOf" srcId="{DC63964E-DADC-468B-808F-70DA515070D7}" destId="{D523628B-FA4F-4BD9-9A6D-CB1C8CD4B1B0}"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A426E1F7-3FFE-4701-9E29-078F24E30D38}" type="presOf" srcId="{AE09EB1B-B228-4EF1-8D84-AC7F45BE7C02}" destId="{1E4D8BA6-7ECD-437F-82E1-2680F85C2CC9}" srcOrd="0" destOrd="0" presId="urn:microsoft.com/office/officeart/2005/8/layout/default"/>
    <dgm:cxn modelId="{66CF70D3-39A2-488F-8E56-E719091AB457}" type="presParOf" srcId="{2BDFC1B1-AA42-4E54-A320-42CEF235D817}" destId="{D2D37EEF-8767-427D-BF99-23DC946B5378}" srcOrd="0" destOrd="0" presId="urn:microsoft.com/office/officeart/2005/8/layout/default"/>
    <dgm:cxn modelId="{29C482AA-A711-45DF-BBBD-3E6C055709B7}" type="presParOf" srcId="{2BDFC1B1-AA42-4E54-A320-42CEF235D817}" destId="{5563638D-BD1A-4BDF-A507-581CF7EFECDF}" srcOrd="1" destOrd="0" presId="urn:microsoft.com/office/officeart/2005/8/layout/default"/>
    <dgm:cxn modelId="{6AA0E5DC-4967-4EF6-AB68-DF3E5FEC8346}" type="presParOf" srcId="{2BDFC1B1-AA42-4E54-A320-42CEF235D817}" destId="{CCF36870-D71D-4F83-99EC-329DF9D58102}" srcOrd="2" destOrd="0" presId="urn:microsoft.com/office/officeart/2005/8/layout/default"/>
    <dgm:cxn modelId="{45CA91DE-7F8E-4BDD-BB4C-F984546F32D3}" type="presParOf" srcId="{2BDFC1B1-AA42-4E54-A320-42CEF235D817}" destId="{32A5D82A-8B80-4E46-8D9A-F113E1B244EF}" srcOrd="3" destOrd="0" presId="urn:microsoft.com/office/officeart/2005/8/layout/default"/>
    <dgm:cxn modelId="{B04BD998-E774-4FAA-B6E4-2206C38C1120}" type="presParOf" srcId="{2BDFC1B1-AA42-4E54-A320-42CEF235D817}" destId="{D523628B-FA4F-4BD9-9A6D-CB1C8CD4B1B0}" srcOrd="4" destOrd="0" presId="urn:microsoft.com/office/officeart/2005/8/layout/default"/>
    <dgm:cxn modelId="{85590F83-527D-46EA-A2D4-A50404830E7B}" type="presParOf" srcId="{2BDFC1B1-AA42-4E54-A320-42CEF235D817}" destId="{18BB6950-1C63-4970-B6C1-0D9EAEBDF0D1}" srcOrd="5" destOrd="0" presId="urn:microsoft.com/office/officeart/2005/8/layout/default"/>
    <dgm:cxn modelId="{A36FCD2B-BEA3-41BD-AFC5-2455B58A1440}" type="presParOf" srcId="{2BDFC1B1-AA42-4E54-A320-42CEF235D817}" destId="{1E4D8BA6-7ECD-437F-82E1-2680F85C2CC9}" srcOrd="6" destOrd="0" presId="urn:microsoft.com/office/officeart/2005/8/layout/default"/>
    <dgm:cxn modelId="{BB5BB699-953B-4952-B890-8A86B677E7E3}" type="presParOf" srcId="{2BDFC1B1-AA42-4E54-A320-42CEF235D817}" destId="{9C5940C7-F319-4427-AFA7-A7C54C9E5F3B}" srcOrd="7" destOrd="0" presId="urn:microsoft.com/office/officeart/2005/8/layout/default"/>
    <dgm:cxn modelId="{1FB0F946-016F-4597-9ED4-BFA0B9462BCB}" type="presParOf" srcId="{2BDFC1B1-AA42-4E54-A320-42CEF235D817}" destId="{069299B3-1CAC-4E6D-9F48-B494799BC448}" srcOrd="8" destOrd="0" presId="urn:microsoft.com/office/officeart/2005/8/layout/default"/>
    <dgm:cxn modelId="{913F240F-F216-471D-B4E3-14C7A3CEAFBB}" type="presParOf" srcId="{2BDFC1B1-AA42-4E54-A320-42CEF235D817}" destId="{96982D29-D1EA-4412-89BA-6711ACCAEA90}" srcOrd="9" destOrd="0" presId="urn:microsoft.com/office/officeart/2005/8/layout/default"/>
    <dgm:cxn modelId="{6CDFA0CD-39B4-49C0-97CA-69E82B0CEF88}" type="presParOf" srcId="{2BDFC1B1-AA42-4E54-A320-42CEF235D817}" destId="{3CB41BC1-B614-464C-B4C4-636790FEB361}"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5.1: Als Systemadministrator möchte ich die Daten der Applikation in einer persistenten Datenbank sichern, um ggf. den Server neu starten zu können ohne alle Daten zu verlieren.</a:t>
          </a:r>
          <a:br>
            <a:rPr lang="de-DE" dirty="0"/>
          </a:br>
          <a:r>
            <a:rPr lang="de-DE" dirty="0"/>
            <a:t>(</a:t>
          </a:r>
          <a:r>
            <a:rPr lang="de-DE" dirty="0">
              <a:sym typeface="Wingdings" panose="05000000000000000000" pitchFamily="2" charset="2"/>
            </a:rPr>
            <a:t>Datenbank einbinden)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6FE37DD5-CE9E-4E3B-B062-92A2899DD756}">
      <dgm:prSet phldrT="[Text]"/>
      <dgm:spPr/>
      <dgm:t>
        <a:bodyPr/>
        <a:lstStyle/>
        <a:p>
          <a:r>
            <a:rPr lang="de-DE" dirty="0"/>
            <a:t>5.2: Als Mitglied des Entwicklungsteams möchte ich die Anwendung in einem Entwicklungsmodus mit vorgefertigten Daten starten können, um für meine Entwicklertests den Startzustand nicht manuell herstellen zu müssen (</a:t>
          </a:r>
          <a:r>
            <a:rPr lang="de-DE" dirty="0">
              <a:sym typeface="Wingdings" panose="05000000000000000000" pitchFamily="2" charset="2"/>
            </a:rPr>
            <a:t>Spring Profile</a:t>
          </a:r>
          <a:r>
            <a:rPr lang="de-DE" dirty="0"/>
            <a:t>)</a:t>
          </a:r>
          <a:endParaRPr lang="en-US" dirty="0"/>
        </a:p>
      </dgm:t>
    </dgm:pt>
    <dgm:pt modelId="{6B3FF44F-F0AD-4F4E-8B72-B571AE299938}" type="parTrans" cxnId="{707CBD73-51EE-4CEC-AC7B-B8A8223B15E9}">
      <dgm:prSet/>
      <dgm:spPr/>
      <dgm:t>
        <a:bodyPr/>
        <a:lstStyle/>
        <a:p>
          <a:endParaRPr lang="en-US"/>
        </a:p>
      </dgm:t>
    </dgm:pt>
    <dgm:pt modelId="{5AFB1AB5-8AC1-4599-8DE3-1395C3B6609C}" type="sibTrans" cxnId="{707CBD73-51EE-4CEC-AC7B-B8A8223B15E9}">
      <dgm:prSet/>
      <dgm:spPr/>
      <dgm:t>
        <a:bodyPr/>
        <a:lstStyle/>
        <a:p>
          <a:endParaRPr lang="en-US"/>
        </a:p>
      </dgm:t>
    </dgm:pt>
    <dgm:pt modelId="{DC63964E-DADC-468B-808F-70DA515070D7}">
      <dgm:prSet phldrT="[Text]"/>
      <dgm:spPr/>
      <dgm:t>
        <a:bodyPr/>
        <a:lstStyle/>
        <a:p>
          <a:r>
            <a:rPr lang="de-DE" dirty="0"/>
            <a:t>5.3: Als Qualitätsmanager möchte ich für die Integrationstests einen definierten Startzustand mit bestehenden Daten herstellen können, um auch komplexe Testszenarien abbilden zu können (</a:t>
          </a:r>
          <a:r>
            <a:rPr lang="de-DE" dirty="0">
              <a:sym typeface="Wingdings" panose="05000000000000000000" pitchFamily="2" charset="2"/>
            </a:rPr>
            <a:t> Spring Boot Test mit Datenbank)</a:t>
          </a:r>
          <a:endParaRPr lang="en-US" dirty="0"/>
        </a:p>
      </dgm:t>
    </dgm:pt>
    <dgm:pt modelId="{65AD119B-418D-4C69-80C0-BDC816298E9B}" type="parTrans" cxnId="{28A4535C-968A-467D-9CB2-59580FC66F28}">
      <dgm:prSet/>
      <dgm:spPr/>
      <dgm:t>
        <a:bodyPr/>
        <a:lstStyle/>
        <a:p>
          <a:endParaRPr lang="en-US"/>
        </a:p>
      </dgm:t>
    </dgm:pt>
    <dgm:pt modelId="{64100AD5-E5B7-42B2-8967-95A9D419D515}" type="sibTrans" cxnId="{28A4535C-968A-467D-9CB2-59580FC66F28}">
      <dgm:prSet/>
      <dgm:spPr/>
      <dgm:t>
        <a:bodyPr/>
        <a:lstStyle/>
        <a:p>
          <a:endParaRPr lang="en-US"/>
        </a:p>
      </dgm:t>
    </dgm:pt>
    <dgm:pt modelId="{AE09EB1B-B228-4EF1-8D84-AC7F45BE7C02}">
      <dgm:prSet phldrT="[Text]"/>
      <dgm:spPr/>
      <dgm:t>
        <a:bodyPr/>
        <a:lstStyle/>
        <a:p>
          <a:r>
            <a:rPr lang="de-DE" dirty="0"/>
            <a:t>5.4: Als Systemadministrator möchte ich direkten Zugriff auf die Datenbank erhalten, um Probleme mit der Anwendung korrekt identifizieren zu können. (</a:t>
          </a:r>
          <a:r>
            <a:rPr lang="de-DE" dirty="0">
              <a:sym typeface="Wingdings" panose="05000000000000000000" pitchFamily="2" charset="2"/>
            </a:rPr>
            <a:t> H2 TCP, </a:t>
          </a:r>
          <a:r>
            <a:rPr lang="de-DE" dirty="0" err="1">
              <a:sym typeface="Wingdings" panose="05000000000000000000" pitchFamily="2" charset="2"/>
            </a:rPr>
            <a:t>IntelliJ</a:t>
          </a:r>
          <a:r>
            <a:rPr lang="de-DE" dirty="0">
              <a:sym typeface="Wingdings" panose="05000000000000000000" pitchFamily="2" charset="2"/>
            </a:rPr>
            <a:t> Database View)</a:t>
          </a:r>
          <a:endParaRPr lang="en-US" dirty="0"/>
        </a:p>
      </dgm:t>
    </dgm:pt>
    <dgm:pt modelId="{2516917E-2F12-49EE-9BBD-188BB637C2AD}" type="parTrans" cxnId="{3AFE59A0-8634-4446-A957-5C4849AD1CF6}">
      <dgm:prSet/>
      <dgm:spPr/>
      <dgm:t>
        <a:bodyPr/>
        <a:lstStyle/>
        <a:p>
          <a:endParaRPr lang="en-US"/>
        </a:p>
      </dgm:t>
    </dgm:pt>
    <dgm:pt modelId="{23A5AC17-64B8-4B40-BF3D-8F97D81572B5}" type="sibTrans" cxnId="{3AFE59A0-8634-4446-A957-5C4849AD1CF6}">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4">
        <dgm:presLayoutVars>
          <dgm:bulletEnabled val="1"/>
        </dgm:presLayoutVars>
      </dgm:prSet>
      <dgm:spPr/>
    </dgm:pt>
    <dgm:pt modelId="{5563638D-BD1A-4BDF-A507-581CF7EFECDF}" type="pres">
      <dgm:prSet presAssocID="{DEB0E6D2-D714-4D02-A926-5D0BEB0E678A}" presName="sibTrans" presStyleCnt="0"/>
      <dgm:spPr/>
    </dgm:pt>
    <dgm:pt modelId="{CCF36870-D71D-4F83-99EC-329DF9D58102}" type="pres">
      <dgm:prSet presAssocID="{6FE37DD5-CE9E-4E3B-B062-92A2899DD756}" presName="node" presStyleLbl="node1" presStyleIdx="1" presStyleCnt="4">
        <dgm:presLayoutVars>
          <dgm:bulletEnabled val="1"/>
        </dgm:presLayoutVars>
      </dgm:prSet>
      <dgm:spPr/>
    </dgm:pt>
    <dgm:pt modelId="{32A5D82A-8B80-4E46-8D9A-F113E1B244EF}" type="pres">
      <dgm:prSet presAssocID="{5AFB1AB5-8AC1-4599-8DE3-1395C3B6609C}" presName="sibTrans" presStyleCnt="0"/>
      <dgm:spPr/>
    </dgm:pt>
    <dgm:pt modelId="{D523628B-FA4F-4BD9-9A6D-CB1C8CD4B1B0}" type="pres">
      <dgm:prSet presAssocID="{DC63964E-DADC-468B-808F-70DA515070D7}" presName="node" presStyleLbl="node1" presStyleIdx="2" presStyleCnt="4">
        <dgm:presLayoutVars>
          <dgm:bulletEnabled val="1"/>
        </dgm:presLayoutVars>
      </dgm:prSet>
      <dgm:spPr/>
    </dgm:pt>
    <dgm:pt modelId="{18BB6950-1C63-4970-B6C1-0D9EAEBDF0D1}" type="pres">
      <dgm:prSet presAssocID="{64100AD5-E5B7-42B2-8967-95A9D419D515}" presName="sibTrans" presStyleCnt="0"/>
      <dgm:spPr/>
    </dgm:pt>
    <dgm:pt modelId="{1E4D8BA6-7ECD-437F-82E1-2680F85C2CC9}" type="pres">
      <dgm:prSet presAssocID="{AE09EB1B-B228-4EF1-8D84-AC7F45BE7C02}" presName="node" presStyleLbl="node1" presStyleIdx="3" presStyleCnt="4">
        <dgm:presLayoutVars>
          <dgm:bulletEnabled val="1"/>
        </dgm:presLayoutVars>
      </dgm:prSet>
      <dgm:spPr/>
    </dgm:pt>
  </dgm:ptLst>
  <dgm:cxnLst>
    <dgm:cxn modelId="{91C5A721-50D8-486C-9ED6-BE434A452426}" type="presOf" srcId="{6FE37DD5-CE9E-4E3B-B062-92A2899DD756}" destId="{CCF36870-D71D-4F83-99EC-329DF9D58102}" srcOrd="0" destOrd="0" presId="urn:microsoft.com/office/officeart/2005/8/layout/default"/>
    <dgm:cxn modelId="{28A4535C-968A-467D-9CB2-59580FC66F28}" srcId="{7C0767F4-49A8-4C1D-9FAC-3BC49D08218E}" destId="{DC63964E-DADC-468B-808F-70DA515070D7}" srcOrd="2" destOrd="0" parTransId="{65AD119B-418D-4C69-80C0-BDC816298E9B}" sibTransId="{64100AD5-E5B7-42B2-8967-95A9D419D515}"/>
    <dgm:cxn modelId="{03A60A44-2033-4F36-B497-05B3A6D4BB4E}" type="presOf" srcId="{7C0767F4-49A8-4C1D-9FAC-3BC49D08218E}" destId="{2BDFC1B1-AA42-4E54-A320-42CEF235D817}" srcOrd="0" destOrd="0" presId="urn:microsoft.com/office/officeart/2005/8/layout/default"/>
    <dgm:cxn modelId="{707CBD73-51EE-4CEC-AC7B-B8A8223B15E9}" srcId="{7C0767F4-49A8-4C1D-9FAC-3BC49D08218E}" destId="{6FE37DD5-CE9E-4E3B-B062-92A2899DD756}" srcOrd="1" destOrd="0" parTransId="{6B3FF44F-F0AD-4F4E-8B72-B571AE299938}" sibTransId="{5AFB1AB5-8AC1-4599-8DE3-1395C3B6609C}"/>
    <dgm:cxn modelId="{44081B7D-A915-4F30-B187-6306D3678CB6}" type="presOf" srcId="{545BC824-6181-4CA1-82E5-53DD81752149}" destId="{D2D37EEF-8767-427D-BF99-23DC946B5378}" srcOrd="0" destOrd="0" presId="urn:microsoft.com/office/officeart/2005/8/layout/default"/>
    <dgm:cxn modelId="{3AFE59A0-8634-4446-A957-5C4849AD1CF6}" srcId="{7C0767F4-49A8-4C1D-9FAC-3BC49D08218E}" destId="{AE09EB1B-B228-4EF1-8D84-AC7F45BE7C02}" srcOrd="3" destOrd="0" parTransId="{2516917E-2F12-49EE-9BBD-188BB637C2AD}" sibTransId="{23A5AC17-64B8-4B40-BF3D-8F97D81572B5}"/>
    <dgm:cxn modelId="{684DA5D5-7C4B-4CD4-973F-384727850747}" type="presOf" srcId="{DC63964E-DADC-468B-808F-70DA515070D7}" destId="{D523628B-FA4F-4BD9-9A6D-CB1C8CD4B1B0}"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A426E1F7-3FFE-4701-9E29-078F24E30D38}" type="presOf" srcId="{AE09EB1B-B228-4EF1-8D84-AC7F45BE7C02}" destId="{1E4D8BA6-7ECD-437F-82E1-2680F85C2CC9}" srcOrd="0" destOrd="0" presId="urn:microsoft.com/office/officeart/2005/8/layout/default"/>
    <dgm:cxn modelId="{66CF70D3-39A2-488F-8E56-E719091AB457}" type="presParOf" srcId="{2BDFC1B1-AA42-4E54-A320-42CEF235D817}" destId="{D2D37EEF-8767-427D-BF99-23DC946B5378}" srcOrd="0" destOrd="0" presId="urn:microsoft.com/office/officeart/2005/8/layout/default"/>
    <dgm:cxn modelId="{29C482AA-A711-45DF-BBBD-3E6C055709B7}" type="presParOf" srcId="{2BDFC1B1-AA42-4E54-A320-42CEF235D817}" destId="{5563638D-BD1A-4BDF-A507-581CF7EFECDF}" srcOrd="1" destOrd="0" presId="urn:microsoft.com/office/officeart/2005/8/layout/default"/>
    <dgm:cxn modelId="{6AA0E5DC-4967-4EF6-AB68-DF3E5FEC8346}" type="presParOf" srcId="{2BDFC1B1-AA42-4E54-A320-42CEF235D817}" destId="{CCF36870-D71D-4F83-99EC-329DF9D58102}" srcOrd="2" destOrd="0" presId="urn:microsoft.com/office/officeart/2005/8/layout/default"/>
    <dgm:cxn modelId="{45CA91DE-7F8E-4BDD-BB4C-F984546F32D3}" type="presParOf" srcId="{2BDFC1B1-AA42-4E54-A320-42CEF235D817}" destId="{32A5D82A-8B80-4E46-8D9A-F113E1B244EF}" srcOrd="3" destOrd="0" presId="urn:microsoft.com/office/officeart/2005/8/layout/default"/>
    <dgm:cxn modelId="{B04BD998-E774-4FAA-B6E4-2206C38C1120}" type="presParOf" srcId="{2BDFC1B1-AA42-4E54-A320-42CEF235D817}" destId="{D523628B-FA4F-4BD9-9A6D-CB1C8CD4B1B0}" srcOrd="4" destOrd="0" presId="urn:microsoft.com/office/officeart/2005/8/layout/default"/>
    <dgm:cxn modelId="{85590F83-527D-46EA-A2D4-A50404830E7B}" type="presParOf" srcId="{2BDFC1B1-AA42-4E54-A320-42CEF235D817}" destId="{18BB6950-1C63-4970-B6C1-0D9EAEBDF0D1}" srcOrd="5" destOrd="0" presId="urn:microsoft.com/office/officeart/2005/8/layout/default"/>
    <dgm:cxn modelId="{A36FCD2B-BEA3-41BD-AFC5-2455B58A1440}" type="presParOf" srcId="{2BDFC1B1-AA42-4E54-A320-42CEF235D817}" destId="{1E4D8BA6-7ECD-437F-82E1-2680F85C2CC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6.1: Als Systemarchitekt möchte ich die Sichten aus Level2 in Form einer REST-API bereitstellen, um beliebige </a:t>
          </a:r>
          <a:r>
            <a:rPr lang="de-DE" dirty="0" err="1"/>
            <a:t>Frontends</a:t>
          </a:r>
          <a:r>
            <a:rPr lang="de-DE" dirty="0"/>
            <a:t> anbinden zu können. (</a:t>
          </a:r>
          <a:r>
            <a:rPr lang="de-DE" dirty="0">
              <a:sym typeface="Wingdings" panose="05000000000000000000" pitchFamily="2" charset="2"/>
            </a:rPr>
            <a:t> @</a:t>
          </a:r>
          <a:r>
            <a:rPr lang="de-DE" dirty="0" err="1">
              <a:sym typeface="Wingdings" panose="05000000000000000000" pitchFamily="2" charset="2"/>
            </a:rPr>
            <a:t>RestController</a:t>
          </a:r>
          <a:r>
            <a:rPr lang="de-DE" dirty="0">
              <a:sym typeface="Wingdings" panose="05000000000000000000" pitchFamily="2" charset="2"/>
            </a:rPr>
            <a:t>)</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6FE37DD5-CE9E-4E3B-B062-92A2899DD756}">
      <dgm:prSet phldrT="[Text]"/>
      <dgm:spPr/>
      <dgm:t>
        <a:bodyPr/>
        <a:lstStyle/>
        <a:p>
          <a:r>
            <a:rPr lang="de-DE" dirty="0"/>
            <a:t>6.2: Als Qualitätsverantwortlicher möchte ich die neue REST API durch Integrationstests abgesichert wissen, um die Stabilität der API auch bei zukünftigen Änderungen an der Implementierung garantieren zu können. (</a:t>
          </a:r>
          <a:r>
            <a:rPr lang="de-DE" dirty="0">
              <a:sym typeface="Wingdings" panose="05000000000000000000" pitchFamily="2" charset="2"/>
            </a:rPr>
            <a:t> @</a:t>
          </a:r>
          <a:r>
            <a:rPr lang="de-DE" dirty="0" err="1">
              <a:sym typeface="Wingdings" panose="05000000000000000000" pitchFamily="2" charset="2"/>
            </a:rPr>
            <a:t>WebMvcTest</a:t>
          </a:r>
          <a:r>
            <a:rPr lang="de-DE" dirty="0">
              <a:sym typeface="Wingdings" panose="05000000000000000000" pitchFamily="2" charset="2"/>
            </a:rPr>
            <a:t>)</a:t>
          </a:r>
          <a:endParaRPr lang="en-US" dirty="0"/>
        </a:p>
      </dgm:t>
    </dgm:pt>
    <dgm:pt modelId="{6B3FF44F-F0AD-4F4E-8B72-B571AE299938}" type="parTrans" cxnId="{707CBD73-51EE-4CEC-AC7B-B8A8223B15E9}">
      <dgm:prSet/>
      <dgm:spPr/>
      <dgm:t>
        <a:bodyPr/>
        <a:lstStyle/>
        <a:p>
          <a:endParaRPr lang="en-US"/>
        </a:p>
      </dgm:t>
    </dgm:pt>
    <dgm:pt modelId="{5AFB1AB5-8AC1-4599-8DE3-1395C3B6609C}" type="sibTrans" cxnId="{707CBD73-51EE-4CEC-AC7B-B8A8223B15E9}">
      <dgm:prSet/>
      <dgm:spPr/>
      <dgm:t>
        <a:bodyPr/>
        <a:lstStyle/>
        <a:p>
          <a:endParaRPr lang="en-US"/>
        </a:p>
      </dgm:t>
    </dgm:pt>
    <dgm:pt modelId="{DC63964E-DADC-468B-808F-70DA515070D7}">
      <dgm:prSet phldrT="[Text]"/>
      <dgm:spPr/>
      <dgm:t>
        <a:bodyPr/>
        <a:lstStyle/>
        <a:p>
          <a:r>
            <a:rPr lang="de-DE" dirty="0"/>
            <a:t>6.3: Als Systemadministrator möchte ich über die REST API Informationen über die Stabilität der Anwendung erhalten, um eine automatisierte Überwachung einrichten zu können (</a:t>
          </a:r>
          <a:r>
            <a:rPr lang="de-DE" dirty="0">
              <a:sym typeface="Wingdings" panose="05000000000000000000" pitchFamily="2" charset="2"/>
            </a:rPr>
            <a:t>Spring Boot </a:t>
          </a:r>
          <a:r>
            <a:rPr lang="de-DE" dirty="0" err="1">
              <a:sym typeface="Wingdings" panose="05000000000000000000" pitchFamily="2" charset="2"/>
            </a:rPr>
            <a:t>Actuator</a:t>
          </a:r>
          <a:r>
            <a:rPr lang="de-DE" dirty="0">
              <a:sym typeface="Wingdings" panose="05000000000000000000" pitchFamily="2" charset="2"/>
            </a:rPr>
            <a:t>)</a:t>
          </a:r>
          <a:endParaRPr lang="en-US" dirty="0"/>
        </a:p>
      </dgm:t>
    </dgm:pt>
    <dgm:pt modelId="{65AD119B-418D-4C69-80C0-BDC816298E9B}" type="parTrans" cxnId="{28A4535C-968A-467D-9CB2-59580FC66F28}">
      <dgm:prSet/>
      <dgm:spPr/>
      <dgm:t>
        <a:bodyPr/>
        <a:lstStyle/>
        <a:p>
          <a:endParaRPr lang="en-US"/>
        </a:p>
      </dgm:t>
    </dgm:pt>
    <dgm:pt modelId="{64100AD5-E5B7-42B2-8967-95A9D419D515}" type="sibTrans" cxnId="{28A4535C-968A-467D-9CB2-59580FC66F28}">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3">
        <dgm:presLayoutVars>
          <dgm:bulletEnabled val="1"/>
        </dgm:presLayoutVars>
      </dgm:prSet>
      <dgm:spPr/>
    </dgm:pt>
    <dgm:pt modelId="{5563638D-BD1A-4BDF-A507-581CF7EFECDF}" type="pres">
      <dgm:prSet presAssocID="{DEB0E6D2-D714-4D02-A926-5D0BEB0E678A}" presName="sibTrans" presStyleCnt="0"/>
      <dgm:spPr/>
    </dgm:pt>
    <dgm:pt modelId="{CCF36870-D71D-4F83-99EC-329DF9D58102}" type="pres">
      <dgm:prSet presAssocID="{6FE37DD5-CE9E-4E3B-B062-92A2899DD756}" presName="node" presStyleLbl="node1" presStyleIdx="1" presStyleCnt="3">
        <dgm:presLayoutVars>
          <dgm:bulletEnabled val="1"/>
        </dgm:presLayoutVars>
      </dgm:prSet>
      <dgm:spPr/>
    </dgm:pt>
    <dgm:pt modelId="{32A5D82A-8B80-4E46-8D9A-F113E1B244EF}" type="pres">
      <dgm:prSet presAssocID="{5AFB1AB5-8AC1-4599-8DE3-1395C3B6609C}" presName="sibTrans" presStyleCnt="0"/>
      <dgm:spPr/>
    </dgm:pt>
    <dgm:pt modelId="{D523628B-FA4F-4BD9-9A6D-CB1C8CD4B1B0}" type="pres">
      <dgm:prSet presAssocID="{DC63964E-DADC-468B-808F-70DA515070D7}" presName="node" presStyleLbl="node1" presStyleIdx="2" presStyleCnt="3">
        <dgm:presLayoutVars>
          <dgm:bulletEnabled val="1"/>
        </dgm:presLayoutVars>
      </dgm:prSet>
      <dgm:spPr/>
    </dgm:pt>
  </dgm:ptLst>
  <dgm:cxnLst>
    <dgm:cxn modelId="{91C5A721-50D8-486C-9ED6-BE434A452426}" type="presOf" srcId="{6FE37DD5-CE9E-4E3B-B062-92A2899DD756}" destId="{CCF36870-D71D-4F83-99EC-329DF9D58102}" srcOrd="0" destOrd="0" presId="urn:microsoft.com/office/officeart/2005/8/layout/default"/>
    <dgm:cxn modelId="{28A4535C-968A-467D-9CB2-59580FC66F28}" srcId="{7C0767F4-49A8-4C1D-9FAC-3BC49D08218E}" destId="{DC63964E-DADC-468B-808F-70DA515070D7}" srcOrd="2" destOrd="0" parTransId="{65AD119B-418D-4C69-80C0-BDC816298E9B}" sibTransId="{64100AD5-E5B7-42B2-8967-95A9D419D515}"/>
    <dgm:cxn modelId="{03A60A44-2033-4F36-B497-05B3A6D4BB4E}" type="presOf" srcId="{7C0767F4-49A8-4C1D-9FAC-3BC49D08218E}" destId="{2BDFC1B1-AA42-4E54-A320-42CEF235D817}" srcOrd="0" destOrd="0" presId="urn:microsoft.com/office/officeart/2005/8/layout/default"/>
    <dgm:cxn modelId="{707CBD73-51EE-4CEC-AC7B-B8A8223B15E9}" srcId="{7C0767F4-49A8-4C1D-9FAC-3BC49D08218E}" destId="{6FE37DD5-CE9E-4E3B-B062-92A2899DD756}" srcOrd="1" destOrd="0" parTransId="{6B3FF44F-F0AD-4F4E-8B72-B571AE299938}" sibTransId="{5AFB1AB5-8AC1-4599-8DE3-1395C3B6609C}"/>
    <dgm:cxn modelId="{44081B7D-A915-4F30-B187-6306D3678CB6}" type="presOf" srcId="{545BC824-6181-4CA1-82E5-53DD81752149}" destId="{D2D37EEF-8767-427D-BF99-23DC946B5378}" srcOrd="0" destOrd="0" presId="urn:microsoft.com/office/officeart/2005/8/layout/default"/>
    <dgm:cxn modelId="{684DA5D5-7C4B-4CD4-973F-384727850747}" type="presOf" srcId="{DC63964E-DADC-468B-808F-70DA515070D7}" destId="{D523628B-FA4F-4BD9-9A6D-CB1C8CD4B1B0}"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66CF70D3-39A2-488F-8E56-E719091AB457}" type="presParOf" srcId="{2BDFC1B1-AA42-4E54-A320-42CEF235D817}" destId="{D2D37EEF-8767-427D-BF99-23DC946B5378}" srcOrd="0" destOrd="0" presId="urn:microsoft.com/office/officeart/2005/8/layout/default"/>
    <dgm:cxn modelId="{29C482AA-A711-45DF-BBBD-3E6C055709B7}" type="presParOf" srcId="{2BDFC1B1-AA42-4E54-A320-42CEF235D817}" destId="{5563638D-BD1A-4BDF-A507-581CF7EFECDF}" srcOrd="1" destOrd="0" presId="urn:microsoft.com/office/officeart/2005/8/layout/default"/>
    <dgm:cxn modelId="{6AA0E5DC-4967-4EF6-AB68-DF3E5FEC8346}" type="presParOf" srcId="{2BDFC1B1-AA42-4E54-A320-42CEF235D817}" destId="{CCF36870-D71D-4F83-99EC-329DF9D58102}" srcOrd="2" destOrd="0" presId="urn:microsoft.com/office/officeart/2005/8/layout/default"/>
    <dgm:cxn modelId="{45CA91DE-7F8E-4BDD-BB4C-F984546F32D3}" type="presParOf" srcId="{2BDFC1B1-AA42-4E54-A320-42CEF235D817}" destId="{32A5D82A-8B80-4E46-8D9A-F113E1B244EF}" srcOrd="3" destOrd="0" presId="urn:microsoft.com/office/officeart/2005/8/layout/default"/>
    <dgm:cxn modelId="{B04BD998-E774-4FAA-B6E4-2206C38C1120}" type="presParOf" srcId="{2BDFC1B1-AA42-4E54-A320-42CEF235D817}" destId="{D523628B-FA4F-4BD9-9A6D-CB1C8CD4B1B0}"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7.0: Als Geschäftsführer möchte ich den Kundenbetreuern eine zeitgemäßen Browseroberfläche zur Verfügung stellen, um die Einarbeitung so kurz und günstig wie möglich zu halten.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FB648ED3-61B4-42AE-81EB-C8D52C2B5C77}">
      <dgm:prSet phldrT="[Text]"/>
      <dgm:spPr/>
      <dgm:t>
        <a:bodyPr/>
        <a:lstStyle/>
        <a:p>
          <a:r>
            <a:rPr lang="de-DE" dirty="0"/>
            <a:t>7.1: Als Kundenbetreuer möchte ich eine Übersicht aller Kunden aufrufen können, um den aktuellen Kunden schnell im System auffinden zu können.</a:t>
          </a:r>
          <a:endParaRPr lang="en-US" dirty="0"/>
        </a:p>
      </dgm:t>
    </dgm:pt>
    <dgm:pt modelId="{8A1368E8-A8D0-4B2D-AC6B-C2D4A7162F02}" type="parTrans" cxnId="{2E50E821-5EA5-4E03-A63D-39FD9BD7711D}">
      <dgm:prSet/>
      <dgm:spPr/>
      <dgm:t>
        <a:bodyPr/>
        <a:lstStyle/>
        <a:p>
          <a:endParaRPr lang="en-US"/>
        </a:p>
      </dgm:t>
    </dgm:pt>
    <dgm:pt modelId="{C1F21B3A-4C06-4A19-B18A-DFA2DA066AD0}" type="sibTrans" cxnId="{2E50E821-5EA5-4E03-A63D-39FD9BD7711D}">
      <dgm:prSet/>
      <dgm:spPr/>
      <dgm:t>
        <a:bodyPr/>
        <a:lstStyle/>
        <a:p>
          <a:endParaRPr lang="en-US"/>
        </a:p>
      </dgm:t>
    </dgm:pt>
    <dgm:pt modelId="{B352EFFD-ABEF-44CC-B7D0-4A2BD78742EC}">
      <dgm:prSet phldrT="[Text]"/>
      <dgm:spPr/>
      <dgm:t>
        <a:bodyPr/>
        <a:lstStyle/>
        <a:p>
          <a:r>
            <a:rPr lang="de-DE" dirty="0"/>
            <a:t>7.2: Als Kundenbetreuer möchte ich aus der Kundenübersicht heraus eine detaillierte Ansicht eines Kunden öffnen können, um dem Kunden Auskunft geben zu können.</a:t>
          </a:r>
          <a:endParaRPr lang="en-US" dirty="0"/>
        </a:p>
      </dgm:t>
    </dgm:pt>
    <dgm:pt modelId="{3271E33A-7EC1-4435-AC78-A5A58B0EA0B3}" type="parTrans" cxnId="{9399CB42-A24D-434E-949F-B8ADDD0E5BA9}">
      <dgm:prSet/>
      <dgm:spPr/>
      <dgm:t>
        <a:bodyPr/>
        <a:lstStyle/>
        <a:p>
          <a:endParaRPr lang="en-US"/>
        </a:p>
      </dgm:t>
    </dgm:pt>
    <dgm:pt modelId="{C4D3F69B-BEF0-4836-B7D9-C899B8292A0F}" type="sibTrans" cxnId="{9399CB42-A24D-434E-949F-B8ADDD0E5BA9}">
      <dgm:prSet/>
      <dgm:spPr/>
      <dgm:t>
        <a:bodyPr/>
        <a:lstStyle/>
        <a:p>
          <a:endParaRPr lang="en-US"/>
        </a:p>
      </dgm:t>
    </dgm:pt>
    <dgm:pt modelId="{06527F0C-2933-46F2-AC83-36BA7D8AEC4E}">
      <dgm:prSet phldrT="[Text]"/>
      <dgm:spPr/>
      <dgm:t>
        <a:bodyPr/>
        <a:lstStyle/>
        <a:p>
          <a:r>
            <a:rPr lang="de-DE" dirty="0"/>
            <a:t>7.3: Als Kundenbetreuer möchte ich aus der Kundendetailseite heraus die Details eines Kontos dieses Kunden aufrufen können, um auch bei spezifischen Nachfragen antwortfähig zu sein.</a:t>
          </a:r>
          <a:endParaRPr lang="en-US" dirty="0"/>
        </a:p>
      </dgm:t>
    </dgm:pt>
    <dgm:pt modelId="{878BDC2F-1FC6-4046-A6CC-706F2D8AA457}" type="parTrans" cxnId="{431B3179-37ED-4309-865D-AA39E8328A5E}">
      <dgm:prSet/>
      <dgm:spPr/>
      <dgm:t>
        <a:bodyPr/>
        <a:lstStyle/>
        <a:p>
          <a:endParaRPr lang="en-US"/>
        </a:p>
      </dgm:t>
    </dgm:pt>
    <dgm:pt modelId="{3011FE7E-5AB0-4DE4-8338-3888B2B01DE4}" type="sibTrans" cxnId="{431B3179-37ED-4309-865D-AA39E8328A5E}">
      <dgm:prSet/>
      <dgm:spPr/>
      <dgm:t>
        <a:bodyPr/>
        <a:lstStyle/>
        <a:p>
          <a:endParaRPr lang="en-US"/>
        </a:p>
      </dgm:t>
    </dgm:pt>
    <dgm:pt modelId="{FA1B5E3C-D330-4583-A337-51D3B8ECD3F5}">
      <dgm:prSet phldrT="[Text]"/>
      <dgm:spPr/>
      <dgm:t>
        <a:bodyPr/>
        <a:lstStyle/>
        <a:p>
          <a:r>
            <a:rPr lang="de-DE" dirty="0"/>
            <a:t>7.4: Als Buchhalter möchte ich eine Übersicht aller Konten im System aufrufen und die Beträge aufsummieren können, um meine Berechnungen zu überprüfen.</a:t>
          </a:r>
          <a:endParaRPr lang="en-US" dirty="0"/>
        </a:p>
      </dgm:t>
    </dgm:pt>
    <dgm:pt modelId="{880ACD51-4433-4C74-8E8A-182A6F7F123E}" type="parTrans" cxnId="{ED04C8EE-6B9E-4963-886B-AA4DC54C5585}">
      <dgm:prSet/>
      <dgm:spPr/>
      <dgm:t>
        <a:bodyPr/>
        <a:lstStyle/>
        <a:p>
          <a:endParaRPr lang="en-US"/>
        </a:p>
      </dgm:t>
    </dgm:pt>
    <dgm:pt modelId="{00721744-5730-4573-8819-7999692EEF68}" type="sibTrans" cxnId="{ED04C8EE-6B9E-4963-886B-AA4DC54C5585}">
      <dgm:prSet/>
      <dgm:spPr/>
      <dgm:t>
        <a:bodyPr/>
        <a:lstStyle/>
        <a:p>
          <a:endParaRPr lang="en-US"/>
        </a:p>
      </dgm:t>
    </dgm:pt>
    <dgm:pt modelId="{BAA7DDC7-D07B-4BAA-94D9-1EA8B4622317}">
      <dgm:prSet phldrT="[Text]"/>
      <dgm:spPr/>
      <dgm:t>
        <a:bodyPr/>
        <a:lstStyle/>
        <a:p>
          <a:r>
            <a:rPr lang="de-DE" dirty="0"/>
            <a:t>7.5: Als Kundenbetreuer möchte ich aus der Kontodetailseite heraus eine Überweisung an ein anderes Konto vornehmen können, um dem Kunden diese Dienstleistung anzubieten.</a:t>
          </a:r>
          <a:endParaRPr lang="en-US" dirty="0"/>
        </a:p>
      </dgm:t>
    </dgm:pt>
    <dgm:pt modelId="{4C225F3D-72FF-48CF-A489-D1210632B4F8}" type="parTrans" cxnId="{10A3A33F-D93C-4AB2-87D4-9BE265652AAB}">
      <dgm:prSet/>
      <dgm:spPr/>
      <dgm:t>
        <a:bodyPr/>
        <a:lstStyle/>
        <a:p>
          <a:endParaRPr lang="en-US"/>
        </a:p>
      </dgm:t>
    </dgm:pt>
    <dgm:pt modelId="{B146E232-0CAB-4347-91BD-B06792B84E6F}" type="sibTrans" cxnId="{10A3A33F-D93C-4AB2-87D4-9BE265652AAB}">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6">
        <dgm:presLayoutVars>
          <dgm:bulletEnabled val="1"/>
        </dgm:presLayoutVars>
      </dgm:prSet>
      <dgm:spPr/>
    </dgm:pt>
    <dgm:pt modelId="{C0B01C70-5ECB-4650-9FE4-8E5FBA0F5708}" type="pres">
      <dgm:prSet presAssocID="{DEB0E6D2-D714-4D02-A926-5D0BEB0E678A}" presName="sibTrans" presStyleCnt="0"/>
      <dgm:spPr/>
    </dgm:pt>
    <dgm:pt modelId="{F1CDBC35-4E7F-49F9-882D-302392FA679C}" type="pres">
      <dgm:prSet presAssocID="{FB648ED3-61B4-42AE-81EB-C8D52C2B5C77}" presName="node" presStyleLbl="node1" presStyleIdx="1" presStyleCnt="6">
        <dgm:presLayoutVars>
          <dgm:bulletEnabled val="1"/>
        </dgm:presLayoutVars>
      </dgm:prSet>
      <dgm:spPr/>
    </dgm:pt>
    <dgm:pt modelId="{F3F8843C-CFAA-4AA9-8CC3-CC1A66EF33C1}" type="pres">
      <dgm:prSet presAssocID="{C1F21B3A-4C06-4A19-B18A-DFA2DA066AD0}" presName="sibTrans" presStyleCnt="0"/>
      <dgm:spPr/>
    </dgm:pt>
    <dgm:pt modelId="{008BAFF4-1ECE-4CBD-8E27-18E15E94997E}" type="pres">
      <dgm:prSet presAssocID="{B352EFFD-ABEF-44CC-B7D0-4A2BD78742EC}" presName="node" presStyleLbl="node1" presStyleIdx="2" presStyleCnt="6">
        <dgm:presLayoutVars>
          <dgm:bulletEnabled val="1"/>
        </dgm:presLayoutVars>
      </dgm:prSet>
      <dgm:spPr/>
    </dgm:pt>
    <dgm:pt modelId="{F410CF5F-F03C-42FF-8F98-59D014DDF7F4}" type="pres">
      <dgm:prSet presAssocID="{C4D3F69B-BEF0-4836-B7D9-C899B8292A0F}" presName="sibTrans" presStyleCnt="0"/>
      <dgm:spPr/>
    </dgm:pt>
    <dgm:pt modelId="{2EC6EA55-E9A5-42BB-8D0C-4C5CEE47B535}" type="pres">
      <dgm:prSet presAssocID="{06527F0C-2933-46F2-AC83-36BA7D8AEC4E}" presName="node" presStyleLbl="node1" presStyleIdx="3" presStyleCnt="6">
        <dgm:presLayoutVars>
          <dgm:bulletEnabled val="1"/>
        </dgm:presLayoutVars>
      </dgm:prSet>
      <dgm:spPr/>
    </dgm:pt>
    <dgm:pt modelId="{B71F5D4A-8775-4238-B604-26E4DF4AB4CC}" type="pres">
      <dgm:prSet presAssocID="{3011FE7E-5AB0-4DE4-8338-3888B2B01DE4}" presName="sibTrans" presStyleCnt="0"/>
      <dgm:spPr/>
    </dgm:pt>
    <dgm:pt modelId="{99CD628B-7BB3-4FAB-BA15-331F13D2920D}" type="pres">
      <dgm:prSet presAssocID="{FA1B5E3C-D330-4583-A337-51D3B8ECD3F5}" presName="node" presStyleLbl="node1" presStyleIdx="4" presStyleCnt="6">
        <dgm:presLayoutVars>
          <dgm:bulletEnabled val="1"/>
        </dgm:presLayoutVars>
      </dgm:prSet>
      <dgm:spPr/>
    </dgm:pt>
    <dgm:pt modelId="{EFFB95F3-49C0-427C-91B6-B73DA6FB4983}" type="pres">
      <dgm:prSet presAssocID="{00721744-5730-4573-8819-7999692EEF68}" presName="sibTrans" presStyleCnt="0"/>
      <dgm:spPr/>
    </dgm:pt>
    <dgm:pt modelId="{72515A94-7344-4F0B-82E6-E2E9E475EF8D}" type="pres">
      <dgm:prSet presAssocID="{BAA7DDC7-D07B-4BAA-94D9-1EA8B4622317}" presName="node" presStyleLbl="node1" presStyleIdx="5" presStyleCnt="6">
        <dgm:presLayoutVars>
          <dgm:bulletEnabled val="1"/>
        </dgm:presLayoutVars>
      </dgm:prSet>
      <dgm:spPr/>
    </dgm:pt>
  </dgm:ptLst>
  <dgm:cxnLst>
    <dgm:cxn modelId="{2E50E821-5EA5-4E03-A63D-39FD9BD7711D}" srcId="{7C0767F4-49A8-4C1D-9FAC-3BC49D08218E}" destId="{FB648ED3-61B4-42AE-81EB-C8D52C2B5C77}" srcOrd="1" destOrd="0" parTransId="{8A1368E8-A8D0-4B2D-AC6B-C2D4A7162F02}" sibTransId="{C1F21B3A-4C06-4A19-B18A-DFA2DA066AD0}"/>
    <dgm:cxn modelId="{1E4AAF35-CAD6-4DB6-9494-AE4CAE19A36B}" type="presOf" srcId="{FA1B5E3C-D330-4583-A337-51D3B8ECD3F5}" destId="{99CD628B-7BB3-4FAB-BA15-331F13D2920D}" srcOrd="0" destOrd="0" presId="urn:microsoft.com/office/officeart/2005/8/layout/default"/>
    <dgm:cxn modelId="{52A4433F-0480-4778-93D4-E2AC8E2C2296}" type="presOf" srcId="{06527F0C-2933-46F2-AC83-36BA7D8AEC4E}" destId="{2EC6EA55-E9A5-42BB-8D0C-4C5CEE47B535}" srcOrd="0" destOrd="0" presId="urn:microsoft.com/office/officeart/2005/8/layout/default"/>
    <dgm:cxn modelId="{10A3A33F-D93C-4AB2-87D4-9BE265652AAB}" srcId="{7C0767F4-49A8-4C1D-9FAC-3BC49D08218E}" destId="{BAA7DDC7-D07B-4BAA-94D9-1EA8B4622317}" srcOrd="5" destOrd="0" parTransId="{4C225F3D-72FF-48CF-A489-D1210632B4F8}" sibTransId="{B146E232-0CAB-4347-91BD-B06792B84E6F}"/>
    <dgm:cxn modelId="{9399CB42-A24D-434E-949F-B8ADDD0E5BA9}" srcId="{7C0767F4-49A8-4C1D-9FAC-3BC49D08218E}" destId="{B352EFFD-ABEF-44CC-B7D0-4A2BD78742EC}" srcOrd="2" destOrd="0" parTransId="{3271E33A-7EC1-4435-AC78-A5A58B0EA0B3}" sibTransId="{C4D3F69B-BEF0-4836-B7D9-C899B8292A0F}"/>
    <dgm:cxn modelId="{03A60A44-2033-4F36-B497-05B3A6D4BB4E}" type="presOf" srcId="{7C0767F4-49A8-4C1D-9FAC-3BC49D08218E}" destId="{2BDFC1B1-AA42-4E54-A320-42CEF235D817}" srcOrd="0" destOrd="0" presId="urn:microsoft.com/office/officeart/2005/8/layout/default"/>
    <dgm:cxn modelId="{5983256C-FA7A-446D-8381-CD9AD419E066}" type="presOf" srcId="{FB648ED3-61B4-42AE-81EB-C8D52C2B5C77}" destId="{F1CDBC35-4E7F-49F9-882D-302392FA679C}" srcOrd="0" destOrd="0" presId="urn:microsoft.com/office/officeart/2005/8/layout/default"/>
    <dgm:cxn modelId="{A736C84F-0D1B-439D-BFF6-30104276CABC}" type="presOf" srcId="{BAA7DDC7-D07B-4BAA-94D9-1EA8B4622317}" destId="{72515A94-7344-4F0B-82E6-E2E9E475EF8D}" srcOrd="0" destOrd="0" presId="urn:microsoft.com/office/officeart/2005/8/layout/default"/>
    <dgm:cxn modelId="{431B3179-37ED-4309-865D-AA39E8328A5E}" srcId="{7C0767F4-49A8-4C1D-9FAC-3BC49D08218E}" destId="{06527F0C-2933-46F2-AC83-36BA7D8AEC4E}" srcOrd="3" destOrd="0" parTransId="{878BDC2F-1FC6-4046-A6CC-706F2D8AA457}" sibTransId="{3011FE7E-5AB0-4DE4-8338-3888B2B01DE4}"/>
    <dgm:cxn modelId="{44081B7D-A915-4F30-B187-6306D3678CB6}" type="presOf" srcId="{545BC824-6181-4CA1-82E5-53DD81752149}" destId="{D2D37EEF-8767-427D-BF99-23DC946B5378}" srcOrd="0" destOrd="0" presId="urn:microsoft.com/office/officeart/2005/8/layout/default"/>
    <dgm:cxn modelId="{DD4B30AE-B036-446E-B57B-59E99F36CE60}" type="presOf" srcId="{B352EFFD-ABEF-44CC-B7D0-4A2BD78742EC}" destId="{008BAFF4-1ECE-4CBD-8E27-18E15E94997E}"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ED04C8EE-6B9E-4963-886B-AA4DC54C5585}" srcId="{7C0767F4-49A8-4C1D-9FAC-3BC49D08218E}" destId="{FA1B5E3C-D330-4583-A337-51D3B8ECD3F5}" srcOrd="4" destOrd="0" parTransId="{880ACD51-4433-4C74-8E8A-182A6F7F123E}" sibTransId="{00721744-5730-4573-8819-7999692EEF68}"/>
    <dgm:cxn modelId="{66CF70D3-39A2-488F-8E56-E719091AB457}" type="presParOf" srcId="{2BDFC1B1-AA42-4E54-A320-42CEF235D817}" destId="{D2D37EEF-8767-427D-BF99-23DC946B5378}" srcOrd="0" destOrd="0" presId="urn:microsoft.com/office/officeart/2005/8/layout/default"/>
    <dgm:cxn modelId="{B21582CB-4D6B-4203-861A-A3C42C54EA5C}" type="presParOf" srcId="{2BDFC1B1-AA42-4E54-A320-42CEF235D817}" destId="{C0B01C70-5ECB-4650-9FE4-8E5FBA0F5708}" srcOrd="1" destOrd="0" presId="urn:microsoft.com/office/officeart/2005/8/layout/default"/>
    <dgm:cxn modelId="{193C581D-5BB9-443D-B4FB-D767433703BD}" type="presParOf" srcId="{2BDFC1B1-AA42-4E54-A320-42CEF235D817}" destId="{F1CDBC35-4E7F-49F9-882D-302392FA679C}" srcOrd="2" destOrd="0" presId="urn:microsoft.com/office/officeart/2005/8/layout/default"/>
    <dgm:cxn modelId="{12AB3940-DFD3-4A95-9C35-85F156D1A94A}" type="presParOf" srcId="{2BDFC1B1-AA42-4E54-A320-42CEF235D817}" destId="{F3F8843C-CFAA-4AA9-8CC3-CC1A66EF33C1}" srcOrd="3" destOrd="0" presId="urn:microsoft.com/office/officeart/2005/8/layout/default"/>
    <dgm:cxn modelId="{B333CD61-BB02-4499-AC39-E7B3C83D8FC9}" type="presParOf" srcId="{2BDFC1B1-AA42-4E54-A320-42CEF235D817}" destId="{008BAFF4-1ECE-4CBD-8E27-18E15E94997E}" srcOrd="4" destOrd="0" presId="urn:microsoft.com/office/officeart/2005/8/layout/default"/>
    <dgm:cxn modelId="{2E2EEFAA-B989-45B4-B009-4316BFC8D9E1}" type="presParOf" srcId="{2BDFC1B1-AA42-4E54-A320-42CEF235D817}" destId="{F410CF5F-F03C-42FF-8F98-59D014DDF7F4}" srcOrd="5" destOrd="0" presId="urn:microsoft.com/office/officeart/2005/8/layout/default"/>
    <dgm:cxn modelId="{A8EDA6F8-D8B0-40E1-891C-52FF4481D62B}" type="presParOf" srcId="{2BDFC1B1-AA42-4E54-A320-42CEF235D817}" destId="{2EC6EA55-E9A5-42BB-8D0C-4C5CEE47B535}" srcOrd="6" destOrd="0" presId="urn:microsoft.com/office/officeart/2005/8/layout/default"/>
    <dgm:cxn modelId="{6C9CA4DB-482E-4DDE-9F11-6CB811313110}" type="presParOf" srcId="{2BDFC1B1-AA42-4E54-A320-42CEF235D817}" destId="{B71F5D4A-8775-4238-B604-26E4DF4AB4CC}" srcOrd="7" destOrd="0" presId="urn:microsoft.com/office/officeart/2005/8/layout/default"/>
    <dgm:cxn modelId="{1C81B5B4-EF74-4EE6-B68E-32D9E7CDEF93}" type="presParOf" srcId="{2BDFC1B1-AA42-4E54-A320-42CEF235D817}" destId="{99CD628B-7BB3-4FAB-BA15-331F13D2920D}" srcOrd="8" destOrd="0" presId="urn:microsoft.com/office/officeart/2005/8/layout/default"/>
    <dgm:cxn modelId="{33539AB0-7324-421E-986B-8CA2E6D6625D}" type="presParOf" srcId="{2BDFC1B1-AA42-4E54-A320-42CEF235D817}" destId="{EFFB95F3-49C0-427C-91B6-B73DA6FB4983}" srcOrd="9" destOrd="0" presId="urn:microsoft.com/office/officeart/2005/8/layout/default"/>
    <dgm:cxn modelId="{9AE158D5-CD5A-40EB-BAEB-AA6BAC0BE573}" type="presParOf" srcId="{2BDFC1B1-AA42-4E54-A320-42CEF235D817}" destId="{72515A94-7344-4F0B-82E6-E2E9E475EF8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Kundenbetreuer möchte ich ein Kundenkonto mit Kundennummer und Name des Kunden anlegen, um im Kundengespräch schnell an zusätzliche Informationen zum Kunden zu gelangen.</a:t>
          </a:r>
          <a:endParaRPr lang="en-US" sz="1600" kern="1200" dirty="0"/>
        </a:p>
      </dsp:txBody>
      <dsp:txXfrm>
        <a:off x="78581" y="173"/>
        <a:ext cx="3094136" cy="1856482"/>
      </dsp:txXfrm>
    </dsp:sp>
    <dsp:sp modelId="{26FD998C-385F-4D53-8B21-FC513947CE81}">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Bürosachbearbeiter möchte ich Konten mit einer Kontonummer , einem zugeordneten Kunden und einem Kontostand anlegen, um dem Kundenbetreuer Auskunft über das Vermögen eines Kunden geben zu können.</a:t>
          </a:r>
          <a:endParaRPr lang="en-US" sz="1600" kern="1200" dirty="0"/>
        </a:p>
      </dsp:txBody>
      <dsp:txXfrm>
        <a:off x="3482131" y="173"/>
        <a:ext cx="3094136" cy="1856482"/>
      </dsp:txXfrm>
    </dsp:sp>
    <dsp:sp modelId="{F9383BAB-B7D5-4656-AB83-A569B8E7DC90}">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Bürosachbearbeiter möchte ich Zahlungen mit Datum, Quell- und Zielkonto und Betrag eintragen können, um den Zahlungsverkehr nachvollziehen zu können. Der Kontostand soll sich aus der Summe der Zahlungen ergeben.</a:t>
          </a:r>
          <a:endParaRPr lang="en-US" sz="1600" kern="1200" dirty="0"/>
        </a:p>
      </dsp:txBody>
      <dsp:txXfrm>
        <a:off x="6885682" y="173"/>
        <a:ext cx="3094136" cy="1856482"/>
      </dsp:txXfrm>
    </dsp:sp>
    <dsp:sp modelId="{E764DF26-7F75-46A5-A414-E23437E47AC9}">
      <dsp:nvSpPr>
        <dsp:cNvPr id="0" name=""/>
        <dsp:cNvSpPr/>
      </dsp:nvSpPr>
      <dsp:spPr>
        <a:xfrm>
          <a:off x="1780356"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Kundenbetreuer möchte ich eine Übersicht aller Konten eines Kunden mit Kontonummer und Kontostand einsehen können, um dem Kunden Auskunft über sein Vermögen geben zu können.</a:t>
          </a:r>
          <a:endParaRPr lang="en-US" sz="1600" kern="1200" dirty="0"/>
        </a:p>
      </dsp:txBody>
      <dsp:txXfrm>
        <a:off x="1780356" y="2166069"/>
        <a:ext cx="3094136" cy="1856482"/>
      </dsp:txXfrm>
    </dsp:sp>
    <dsp:sp modelId="{ADC68341-19E9-4A3F-A403-C9887698B492}">
      <dsp:nvSpPr>
        <dsp:cNvPr id="0" name=""/>
        <dsp:cNvSpPr/>
      </dsp:nvSpPr>
      <dsp:spPr>
        <a:xfrm>
          <a:off x="5183906"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Kundenbetreuer möchte ich eine Übersicht aller Zahlungen eines Kontos mit Datum, Quelle, Ziel und Betrag sehen können, um dem Kunden Rückfragen zu seinem Kontostand beantworten zu können.</a:t>
          </a:r>
          <a:endParaRPr lang="en-US" sz="1600" kern="1200" dirty="0"/>
        </a:p>
      </dsp:txBody>
      <dsp:txXfrm>
        <a:off x="5183906" y="2166069"/>
        <a:ext cx="3094136" cy="1856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0"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Als Systemarchitekt möchte ich komplexe Operationen in eigens dafür zuständigen Services umgesetzt sehen, um die Wartbarkeit und Erweiterbarkeit der Anwendung zu gewährleisten.</a:t>
          </a:r>
          <a:endParaRPr lang="en-US" sz="1700" kern="1200" dirty="0"/>
        </a:p>
      </dsp:txBody>
      <dsp:txXfrm>
        <a:off x="0" y="1068387"/>
        <a:ext cx="3143249" cy="1885950"/>
      </dsp:txXfrm>
    </dsp:sp>
    <dsp:sp modelId="{26FD998C-385F-4D53-8B21-FC513947CE81}">
      <dsp:nvSpPr>
        <dsp:cNvPr id="0" name=""/>
        <dsp:cNvSpPr/>
      </dsp:nvSpPr>
      <dsp:spPr>
        <a:xfrm>
          <a:off x="3457575"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Als Auftraggeber möchte ich umfassende Tests der Software sehen, um die Qualität der Software bewerten zu können. </a:t>
          </a:r>
          <a:endParaRPr lang="en-US" sz="1700" kern="1200" dirty="0"/>
        </a:p>
      </dsp:txBody>
      <dsp:txXfrm>
        <a:off x="3457575" y="1068387"/>
        <a:ext cx="3143249" cy="1885950"/>
      </dsp:txXfrm>
    </dsp:sp>
    <dsp:sp modelId="{F9383BAB-B7D5-4656-AB83-A569B8E7DC90}">
      <dsp:nvSpPr>
        <dsp:cNvPr id="0" name=""/>
        <dsp:cNvSpPr/>
      </dsp:nvSpPr>
      <dsp:spPr>
        <a:xfrm>
          <a:off x="6915149"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Als Systemadministrator der </a:t>
          </a:r>
          <a:r>
            <a:rPr lang="de-DE" sz="1700" kern="1200" dirty="0" err="1"/>
            <a:t>BuggyBank</a:t>
          </a:r>
          <a:r>
            <a:rPr lang="de-DE" sz="1700" kern="1200" dirty="0"/>
            <a:t> möchte ich auf frühere Versionen der Software zurückgreifen können, um eine Rückfallmöglichkeit zu haben, falls die aktuelle Version Probleme verursacht.</a:t>
          </a:r>
          <a:endParaRPr lang="en-US" sz="1700" kern="1200" dirty="0"/>
        </a:p>
      </dsp:txBody>
      <dsp:txXfrm>
        <a:off x="6915149" y="1068387"/>
        <a:ext cx="3143249" cy="1885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D100F-2B9B-412B-95B4-2A1731CB8921}">
      <dsp:nvSpPr>
        <dsp:cNvPr id="0" name=""/>
        <dsp:cNvSpPr/>
      </dsp:nvSpPr>
      <dsp:spPr>
        <a:xfrm>
          <a:off x="381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Konto</a:t>
          </a:r>
          <a:endParaRPr lang="en-US" sz="1000" kern="1200" dirty="0"/>
        </a:p>
      </dsp:txBody>
      <dsp:txXfrm>
        <a:off x="3810" y="601390"/>
        <a:ext cx="1460499" cy="288000"/>
      </dsp:txXfrm>
    </dsp:sp>
    <dsp:sp modelId="{E79F968C-8E4C-4F7E-B73D-FD2F848DACF3}">
      <dsp:nvSpPr>
        <dsp:cNvPr id="0" name=""/>
        <dsp:cNvSpPr/>
      </dsp:nvSpPr>
      <dsp:spPr>
        <a:xfrm>
          <a:off x="381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Konstruktoren</a:t>
          </a:r>
          <a:endParaRPr lang="en-US" sz="1000" kern="1200" dirty="0"/>
        </a:p>
        <a:p>
          <a:pPr marL="57150" lvl="1" indent="-57150" algn="l" defTabSz="444500">
            <a:lnSpc>
              <a:spcPct val="90000"/>
            </a:lnSpc>
            <a:spcBef>
              <a:spcPct val="0"/>
            </a:spcBef>
            <a:spcAft>
              <a:spcPct val="15000"/>
            </a:spcAft>
            <a:buChar char="•"/>
          </a:pPr>
          <a:r>
            <a:rPr lang="de-DE" sz="1000" kern="1200" dirty="0" err="1"/>
            <a:t>addZahlung</a:t>
          </a:r>
          <a:r>
            <a:rPr lang="de-DE" sz="1000" kern="1200" dirty="0"/>
            <a:t>(…)</a:t>
          </a:r>
          <a:endParaRPr lang="en-US" sz="1000" kern="1200" dirty="0"/>
        </a:p>
        <a:p>
          <a:pPr marL="57150" lvl="1" indent="-57150" algn="l" defTabSz="444500">
            <a:lnSpc>
              <a:spcPct val="90000"/>
            </a:lnSpc>
            <a:spcBef>
              <a:spcPct val="0"/>
            </a:spcBef>
            <a:spcAft>
              <a:spcPct val="15000"/>
            </a:spcAft>
            <a:buChar char="•"/>
          </a:pPr>
          <a:r>
            <a:rPr lang="de-DE" sz="1000" kern="1200" dirty="0" err="1"/>
            <a:t>removeZahlung</a:t>
          </a:r>
          <a:r>
            <a:rPr lang="de-DE" sz="1000" kern="1200" dirty="0"/>
            <a:t>(…)</a:t>
          </a:r>
          <a:endParaRPr lang="en-US" sz="1000" kern="1200" dirty="0"/>
        </a:p>
        <a:p>
          <a:pPr marL="57150" lvl="1" indent="-57150" algn="l" defTabSz="444500">
            <a:lnSpc>
              <a:spcPct val="90000"/>
            </a:lnSpc>
            <a:spcBef>
              <a:spcPct val="0"/>
            </a:spcBef>
            <a:spcAft>
              <a:spcPct val="15000"/>
            </a:spcAft>
            <a:buChar char="•"/>
          </a:pPr>
          <a:r>
            <a:rPr lang="de-DE" sz="1000" kern="1200" dirty="0" err="1"/>
            <a:t>getBetrag</a:t>
          </a:r>
          <a:r>
            <a:rPr lang="de-DE" sz="1000" kern="1200" dirty="0"/>
            <a:t>()</a:t>
          </a:r>
          <a:endParaRPr lang="en-US" sz="1000" kern="1200" dirty="0"/>
        </a:p>
        <a:p>
          <a:pPr marL="57150" lvl="1" indent="-57150" algn="l" defTabSz="444500">
            <a:lnSpc>
              <a:spcPct val="90000"/>
            </a:lnSpc>
            <a:spcBef>
              <a:spcPct val="0"/>
            </a:spcBef>
            <a:spcAft>
              <a:spcPct val="15000"/>
            </a:spcAft>
            <a:buChar char="•"/>
          </a:pPr>
          <a:r>
            <a:rPr lang="de-DE" sz="1000" kern="1200" dirty="0" err="1"/>
            <a:t>getZahlungen</a:t>
          </a:r>
          <a:r>
            <a:rPr lang="de-DE" sz="1000" kern="1200" dirty="0"/>
            <a:t>()</a:t>
          </a:r>
          <a:endParaRPr lang="en-US" sz="1000" kern="1200" dirty="0"/>
        </a:p>
      </dsp:txBody>
      <dsp:txXfrm>
        <a:off x="3810" y="889390"/>
        <a:ext cx="1460499" cy="933299"/>
      </dsp:txXfrm>
    </dsp:sp>
    <dsp:sp modelId="{C45ED0D1-52DB-457A-A4DA-4D063B7BCC86}">
      <dsp:nvSpPr>
        <dsp:cNvPr id="0" name=""/>
        <dsp:cNvSpPr/>
      </dsp:nvSpPr>
      <dsp:spPr>
        <a:xfrm>
          <a:off x="166878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Kunde</a:t>
          </a:r>
          <a:endParaRPr lang="en-US" sz="1000" kern="1200" dirty="0"/>
        </a:p>
      </dsp:txBody>
      <dsp:txXfrm>
        <a:off x="1668780" y="601390"/>
        <a:ext cx="1460499" cy="288000"/>
      </dsp:txXfrm>
    </dsp:sp>
    <dsp:sp modelId="{518B92E0-6A7E-42FA-83CD-44CBE3A846C8}">
      <dsp:nvSpPr>
        <dsp:cNvPr id="0" name=""/>
        <dsp:cNvSpPr/>
      </dsp:nvSpPr>
      <dsp:spPr>
        <a:xfrm>
          <a:off x="166878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Konstruktoren</a:t>
          </a:r>
          <a:endParaRPr lang="en-US" sz="1000" kern="1200" dirty="0"/>
        </a:p>
      </dsp:txBody>
      <dsp:txXfrm>
        <a:off x="1668780" y="889390"/>
        <a:ext cx="1460499" cy="933299"/>
      </dsp:txXfrm>
    </dsp:sp>
    <dsp:sp modelId="{AE31F2D8-C6EF-4734-BC8D-F51DE0CEDCA4}">
      <dsp:nvSpPr>
        <dsp:cNvPr id="0" name=""/>
        <dsp:cNvSpPr/>
      </dsp:nvSpPr>
      <dsp:spPr>
        <a:xfrm>
          <a:off x="333375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Zahlung</a:t>
          </a:r>
          <a:endParaRPr lang="en-US" sz="1000" kern="1200" dirty="0"/>
        </a:p>
      </dsp:txBody>
      <dsp:txXfrm>
        <a:off x="3333750" y="601390"/>
        <a:ext cx="1460499" cy="288000"/>
      </dsp:txXfrm>
    </dsp:sp>
    <dsp:sp modelId="{75260A54-8D3C-4D96-8DB4-5D65291183B5}">
      <dsp:nvSpPr>
        <dsp:cNvPr id="0" name=""/>
        <dsp:cNvSpPr/>
      </dsp:nvSpPr>
      <dsp:spPr>
        <a:xfrm>
          <a:off x="333375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a:t>
          </a:r>
          <a:endParaRPr lang="en-US" sz="1000" kern="1200" dirty="0"/>
        </a:p>
      </dsp:txBody>
      <dsp:txXfrm>
        <a:off x="3333750" y="889390"/>
        <a:ext cx="1460499" cy="933299"/>
      </dsp:txXfrm>
    </dsp:sp>
    <dsp:sp modelId="{FC407B6A-3E5E-40EA-A928-A0DC79A9F316}">
      <dsp:nvSpPr>
        <dsp:cNvPr id="0" name=""/>
        <dsp:cNvSpPr/>
      </dsp:nvSpPr>
      <dsp:spPr>
        <a:xfrm>
          <a:off x="499872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DTOs</a:t>
          </a:r>
          <a:endParaRPr lang="en-US" sz="1000" kern="1200" dirty="0"/>
        </a:p>
      </dsp:txBody>
      <dsp:txXfrm>
        <a:off x="4998720" y="601390"/>
        <a:ext cx="1460499" cy="288000"/>
      </dsp:txXfrm>
    </dsp:sp>
    <dsp:sp modelId="{8B5E47B5-ED59-45A4-92BE-2FD1E51FA122}">
      <dsp:nvSpPr>
        <dsp:cNvPr id="0" name=""/>
        <dsp:cNvSpPr/>
      </dsp:nvSpPr>
      <dsp:spPr>
        <a:xfrm>
          <a:off x="499872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Konstruktoren</a:t>
          </a:r>
          <a:endParaRPr lang="en-US" sz="1000" kern="1200" dirty="0"/>
        </a:p>
        <a:p>
          <a:pPr marL="57150" lvl="1" indent="-57150" algn="l" defTabSz="444500">
            <a:lnSpc>
              <a:spcPct val="90000"/>
            </a:lnSpc>
            <a:spcBef>
              <a:spcPct val="0"/>
            </a:spcBef>
            <a:spcAft>
              <a:spcPct val="15000"/>
            </a:spcAft>
            <a:buChar char="•"/>
          </a:pPr>
          <a:r>
            <a:rPr lang="de-DE" sz="1000" kern="1200" dirty="0"/>
            <a:t>Unveränderbarkeit</a:t>
          </a:r>
          <a:endParaRPr lang="en-US" sz="1000" kern="1200" dirty="0"/>
        </a:p>
        <a:p>
          <a:pPr marL="57150" lvl="1" indent="-57150" algn="l" defTabSz="444500">
            <a:lnSpc>
              <a:spcPct val="90000"/>
            </a:lnSpc>
            <a:spcBef>
              <a:spcPct val="0"/>
            </a:spcBef>
            <a:spcAft>
              <a:spcPct val="15000"/>
            </a:spcAft>
            <a:buChar char="•"/>
          </a:pPr>
          <a:r>
            <a:rPr lang="de-DE" sz="1000" kern="1200" dirty="0" err="1"/>
            <a:t>ZahlungsInfo</a:t>
          </a:r>
          <a:r>
            <a:rPr lang="de-DE" sz="1000" kern="1200" dirty="0"/>
            <a:t> Sortierung</a:t>
          </a:r>
          <a:endParaRPr lang="en-US" sz="1000" kern="1200" dirty="0"/>
        </a:p>
      </dsp:txBody>
      <dsp:txXfrm>
        <a:off x="4998720" y="889390"/>
        <a:ext cx="1460499" cy="933299"/>
      </dsp:txXfrm>
    </dsp:sp>
    <dsp:sp modelId="{314204E0-E9FE-4E9B-A091-8B68AE0FCDCF}">
      <dsp:nvSpPr>
        <dsp:cNvPr id="0" name=""/>
        <dsp:cNvSpPr/>
      </dsp:nvSpPr>
      <dsp:spPr>
        <a:xfrm>
          <a:off x="6663689"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err="1"/>
            <a:t>KundenService</a:t>
          </a:r>
          <a:endParaRPr lang="en-US" sz="1000" kern="1200" dirty="0"/>
        </a:p>
      </dsp:txBody>
      <dsp:txXfrm>
        <a:off x="6663689" y="601390"/>
        <a:ext cx="1460499" cy="288000"/>
      </dsp:txXfrm>
    </dsp:sp>
    <dsp:sp modelId="{86B3BC91-8F30-4B56-A325-503C165D791F}">
      <dsp:nvSpPr>
        <dsp:cNvPr id="0" name=""/>
        <dsp:cNvSpPr/>
      </dsp:nvSpPr>
      <dsp:spPr>
        <a:xfrm>
          <a:off x="6663689"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Null – </a:t>
          </a:r>
          <a:r>
            <a:rPr lang="de-DE" sz="1000" kern="1200" dirty="0" err="1"/>
            <a:t>Safety</a:t>
          </a:r>
          <a:endParaRPr lang="en-US" sz="1000" kern="1200" dirty="0"/>
        </a:p>
        <a:p>
          <a:pPr marL="57150" lvl="1" indent="-57150" algn="l" defTabSz="444500">
            <a:lnSpc>
              <a:spcPct val="90000"/>
            </a:lnSpc>
            <a:spcBef>
              <a:spcPct val="0"/>
            </a:spcBef>
            <a:spcAft>
              <a:spcPct val="15000"/>
            </a:spcAft>
            <a:buChar char="•"/>
          </a:pPr>
          <a:r>
            <a:rPr lang="de-DE" sz="1000" kern="1200" dirty="0" err="1"/>
            <a:t>Exceptions</a:t>
          </a:r>
          <a:endParaRPr lang="en-US" sz="1000" kern="1200" dirty="0"/>
        </a:p>
        <a:p>
          <a:pPr marL="57150" lvl="1" indent="-57150" algn="l" defTabSz="444500">
            <a:lnSpc>
              <a:spcPct val="90000"/>
            </a:lnSpc>
            <a:spcBef>
              <a:spcPct val="0"/>
            </a:spcBef>
            <a:spcAft>
              <a:spcPct val="15000"/>
            </a:spcAft>
            <a:buChar char="•"/>
          </a:pPr>
          <a:r>
            <a:rPr lang="de-DE" sz="1000" kern="1200" dirty="0"/>
            <a:t>Mehrfacheintragungen</a:t>
          </a:r>
          <a:endParaRPr lang="en-US" sz="1000" kern="1200" dirty="0"/>
        </a:p>
        <a:p>
          <a:pPr marL="57150" lvl="1" indent="-57150" algn="l" defTabSz="444500">
            <a:lnSpc>
              <a:spcPct val="90000"/>
            </a:lnSpc>
            <a:spcBef>
              <a:spcPct val="0"/>
            </a:spcBef>
            <a:spcAft>
              <a:spcPct val="15000"/>
            </a:spcAft>
            <a:buChar char="•"/>
          </a:pPr>
          <a:r>
            <a:rPr lang="de-DE" sz="1000" kern="1200" dirty="0"/>
            <a:t>Timeouts</a:t>
          </a:r>
          <a:endParaRPr lang="en-US" sz="1000" kern="1200" dirty="0"/>
        </a:p>
      </dsp:txBody>
      <dsp:txXfrm>
        <a:off x="6663689" y="889390"/>
        <a:ext cx="1460499" cy="9332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Systemarchitekt möchte ich die Anwendung in einem Spring Boot Container verpacken, um sie auf verschiedenen Zielsystemen leicht ausrollen zu können und die Erweiterbarkeit zu gewährleisten. (</a:t>
          </a:r>
          <a:r>
            <a:rPr lang="de-DE" sz="1400" kern="1200" dirty="0">
              <a:sym typeface="Wingdings" panose="05000000000000000000" pitchFamily="2" charset="2"/>
            </a:rPr>
            <a:t>Spring Boot)</a:t>
          </a:r>
          <a:endParaRPr lang="en-US" sz="1400" kern="1200" dirty="0"/>
        </a:p>
      </dsp:txBody>
      <dsp:txXfrm>
        <a:off x="78581" y="173"/>
        <a:ext cx="3094136" cy="1856482"/>
      </dsp:txXfrm>
    </dsp:sp>
    <dsp:sp modelId="{CCF36870-D71D-4F83-99EC-329DF9D58102}">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Bürosachbearbeiter möchte ich Kundennummern und Kontonummern automatisch nach Bankvorgaben generieren lassen, um die Anwendung leicht an bestehende Regelungen anpassen zu können. (</a:t>
          </a:r>
          <a:r>
            <a:rPr lang="de-DE" sz="1400" kern="1200" dirty="0">
              <a:sym typeface="Wingdings" panose="05000000000000000000" pitchFamily="2" charset="2"/>
            </a:rPr>
            <a:t> @</a:t>
          </a:r>
          <a:r>
            <a:rPr lang="de-DE" sz="1400" kern="1200" dirty="0" err="1">
              <a:sym typeface="Wingdings" panose="05000000000000000000" pitchFamily="2" charset="2"/>
            </a:rPr>
            <a:t>Component</a:t>
          </a:r>
          <a:r>
            <a:rPr lang="de-DE" sz="1400" kern="1200" dirty="0">
              <a:sym typeface="Wingdings" panose="05000000000000000000" pitchFamily="2" charset="2"/>
            </a:rPr>
            <a:t>)</a:t>
          </a:r>
          <a:endParaRPr lang="en-US" sz="1400" kern="1200" dirty="0"/>
        </a:p>
      </dsp:txBody>
      <dsp:txXfrm>
        <a:off x="3482131" y="173"/>
        <a:ext cx="3094136" cy="1856482"/>
      </dsp:txXfrm>
    </dsp:sp>
    <dsp:sp modelId="{D523628B-FA4F-4BD9-9A6D-CB1C8CD4B1B0}">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Bürosachbearbeiter möchte ich Konten einen Kreditrahmen zuweisen und Zahlungen automatisch zurückweisen, wenn dadurch der Kreditrahmen überzogen wird.               (</a:t>
          </a:r>
          <a:r>
            <a:rPr lang="de-DE" sz="1400" kern="1200" dirty="0">
              <a:sym typeface="Wingdings" panose="05000000000000000000" pitchFamily="2" charset="2"/>
            </a:rPr>
            <a:t> @Service)</a:t>
          </a:r>
          <a:endParaRPr lang="en-US" sz="1400" kern="1200" dirty="0"/>
        </a:p>
      </dsp:txBody>
      <dsp:txXfrm>
        <a:off x="6885682" y="173"/>
        <a:ext cx="3094136" cy="1856482"/>
      </dsp:txXfrm>
    </dsp:sp>
    <dsp:sp modelId="{1E4D8BA6-7ECD-437F-82E1-2680F85C2CC9}">
      <dsp:nvSpPr>
        <dsp:cNvPr id="0" name=""/>
        <dsp:cNvSpPr/>
      </dsp:nvSpPr>
      <dsp:spPr>
        <a:xfrm>
          <a:off x="7858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Geschäftsführer möchte ich Konten verzinsen können, um neue Einnahmemöglichkeiten zu erschließen. Konten mit negativem Kontostand sollen mit 10%, bei positivem Kontostand mit 1% verzinst werden. Die Zinsen sollen zu konfigurierbaren Intervallen berechnet werden. (</a:t>
          </a:r>
          <a:r>
            <a:rPr lang="de-DE" sz="1400" kern="1200" dirty="0">
              <a:sym typeface="Wingdings" panose="05000000000000000000" pitchFamily="2" charset="2"/>
            </a:rPr>
            <a:t>@</a:t>
          </a:r>
          <a:r>
            <a:rPr lang="de-DE" sz="1400" kern="1200" dirty="0" err="1">
              <a:sym typeface="Wingdings" panose="05000000000000000000" pitchFamily="2" charset="2"/>
            </a:rPr>
            <a:t>Scheduled</a:t>
          </a:r>
          <a:r>
            <a:rPr lang="de-DE" sz="1400" kern="1200" dirty="0">
              <a:sym typeface="Wingdings" panose="05000000000000000000" pitchFamily="2" charset="2"/>
            </a:rPr>
            <a:t>)</a:t>
          </a:r>
          <a:endParaRPr lang="en-US" sz="1400" kern="1200" dirty="0"/>
        </a:p>
      </dsp:txBody>
      <dsp:txXfrm>
        <a:off x="78581" y="2166069"/>
        <a:ext cx="3094136" cy="1856482"/>
      </dsp:txXfrm>
    </dsp:sp>
    <dsp:sp modelId="{069299B3-1CAC-4E6D-9F48-B494799BC448}">
      <dsp:nvSpPr>
        <dsp:cNvPr id="0" name=""/>
        <dsp:cNvSpPr/>
      </dsp:nvSpPr>
      <dsp:spPr>
        <a:xfrm>
          <a:off x="348213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Systemadministrator möchte eine Logdatei im Unterordner logs/ der Applikation erzeugen und die </a:t>
          </a:r>
          <a:r>
            <a:rPr lang="de-DE" sz="1400" kern="1200" dirty="0" err="1"/>
            <a:t>Loglevel</a:t>
          </a:r>
          <a:r>
            <a:rPr lang="de-DE" sz="1400" kern="1200" dirty="0"/>
            <a:t> der verschiedenen Logger einheitlich anpassen können, um die Anwendung auf verschiedenen Umgebungen einsetzen zu können. (</a:t>
          </a:r>
          <a:r>
            <a:rPr lang="de-DE" sz="1400" kern="1200" dirty="0">
              <a:sym typeface="Wingdings" panose="05000000000000000000" pitchFamily="2" charset="2"/>
            </a:rPr>
            <a:t></a:t>
          </a:r>
          <a:r>
            <a:rPr lang="de-DE" sz="1400" kern="1200" dirty="0" err="1">
              <a:sym typeface="Wingdings" panose="05000000000000000000" pitchFamily="2" charset="2"/>
            </a:rPr>
            <a:t>application.properties</a:t>
          </a:r>
          <a:r>
            <a:rPr lang="de-DE" sz="1400" kern="1200" dirty="0">
              <a:sym typeface="Wingdings" panose="05000000000000000000" pitchFamily="2" charset="2"/>
            </a:rPr>
            <a:t>)</a:t>
          </a:r>
          <a:endParaRPr lang="en-US" sz="1400" kern="1200" dirty="0"/>
        </a:p>
      </dsp:txBody>
      <dsp:txXfrm>
        <a:off x="3482131" y="2166069"/>
        <a:ext cx="3094136" cy="1856482"/>
      </dsp:txXfrm>
    </dsp:sp>
    <dsp:sp modelId="{3CB41BC1-B614-464C-B4C4-636790FEB361}">
      <dsp:nvSpPr>
        <dsp:cNvPr id="0" name=""/>
        <dsp:cNvSpPr/>
      </dsp:nvSpPr>
      <dsp:spPr>
        <a:xfrm>
          <a:off x="6885682"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Qualitätsmanager möchte ich, dass all diese neuen Fähigkeiten ausgiebig in ihrer Interaktion getestet werden, um die Qualität zu gewährleisten. (</a:t>
          </a:r>
          <a:r>
            <a:rPr lang="de-DE" sz="1400" kern="1200" dirty="0">
              <a:sym typeface="Wingdings" panose="05000000000000000000" pitchFamily="2" charset="2"/>
            </a:rPr>
            <a:t>@</a:t>
          </a:r>
          <a:r>
            <a:rPr lang="de-DE" sz="1400" kern="1200" dirty="0" err="1">
              <a:sym typeface="Wingdings" panose="05000000000000000000" pitchFamily="2" charset="2"/>
            </a:rPr>
            <a:t>SpringBootTest</a:t>
          </a:r>
          <a:r>
            <a:rPr lang="de-DE" sz="1400" kern="1200" dirty="0">
              <a:sym typeface="Wingdings" panose="05000000000000000000" pitchFamily="2" charset="2"/>
            </a:rPr>
            <a:t>)</a:t>
          </a:r>
          <a:endParaRPr lang="en-US" sz="1400" kern="1200" dirty="0"/>
        </a:p>
      </dsp:txBody>
      <dsp:txXfrm>
        <a:off x="6885682" y="2166069"/>
        <a:ext cx="3094136" cy="1856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5.1: Als Systemadministrator möchte ich die Daten der Applikation in einer persistenten Datenbank sichern, um ggf. den Server neu starten zu können ohne alle Daten zu verlieren.</a:t>
          </a:r>
          <a:br>
            <a:rPr lang="de-DE" sz="1500" kern="1200" dirty="0"/>
          </a:br>
          <a:r>
            <a:rPr lang="de-DE" sz="1500" kern="1200" dirty="0"/>
            <a:t>(</a:t>
          </a:r>
          <a:r>
            <a:rPr lang="de-DE" sz="1500" kern="1200" dirty="0">
              <a:sym typeface="Wingdings" panose="05000000000000000000" pitchFamily="2" charset="2"/>
            </a:rPr>
            <a:t>Datenbank einbinden)</a:t>
          </a:r>
          <a:endParaRPr lang="en-US" sz="1500" kern="1200" dirty="0"/>
        </a:p>
      </dsp:txBody>
      <dsp:txXfrm>
        <a:off x="78581" y="173"/>
        <a:ext cx="3094136" cy="1856482"/>
      </dsp:txXfrm>
    </dsp:sp>
    <dsp:sp modelId="{CCF36870-D71D-4F83-99EC-329DF9D58102}">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5.2: Als Mitglied des Entwicklungsteams möchte ich die Anwendung in einem Entwicklungsmodus mit vorgefertigten Daten starten können, um für meine Entwicklertests den Startzustand nicht manuell herstellen zu müssen (</a:t>
          </a:r>
          <a:r>
            <a:rPr lang="de-DE" sz="1500" kern="1200" dirty="0">
              <a:sym typeface="Wingdings" panose="05000000000000000000" pitchFamily="2" charset="2"/>
            </a:rPr>
            <a:t>Spring Profile</a:t>
          </a:r>
          <a:r>
            <a:rPr lang="de-DE" sz="1500" kern="1200" dirty="0"/>
            <a:t>)</a:t>
          </a:r>
          <a:endParaRPr lang="en-US" sz="1500" kern="1200" dirty="0"/>
        </a:p>
      </dsp:txBody>
      <dsp:txXfrm>
        <a:off x="3482131" y="173"/>
        <a:ext cx="3094136" cy="1856482"/>
      </dsp:txXfrm>
    </dsp:sp>
    <dsp:sp modelId="{D523628B-FA4F-4BD9-9A6D-CB1C8CD4B1B0}">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5.3: Als Qualitätsmanager möchte ich für die Integrationstests einen definierten Startzustand mit bestehenden Daten herstellen können, um auch komplexe Testszenarien abbilden zu können (</a:t>
          </a:r>
          <a:r>
            <a:rPr lang="de-DE" sz="1500" kern="1200" dirty="0">
              <a:sym typeface="Wingdings" panose="05000000000000000000" pitchFamily="2" charset="2"/>
            </a:rPr>
            <a:t> Spring Boot Test mit Datenbank)</a:t>
          </a:r>
          <a:endParaRPr lang="en-US" sz="1500" kern="1200" dirty="0"/>
        </a:p>
      </dsp:txBody>
      <dsp:txXfrm>
        <a:off x="6885682" y="173"/>
        <a:ext cx="3094136" cy="1856482"/>
      </dsp:txXfrm>
    </dsp:sp>
    <dsp:sp modelId="{1E4D8BA6-7ECD-437F-82E1-2680F85C2CC9}">
      <dsp:nvSpPr>
        <dsp:cNvPr id="0" name=""/>
        <dsp:cNvSpPr/>
      </dsp:nvSpPr>
      <dsp:spPr>
        <a:xfrm>
          <a:off x="348213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5.4: Als Systemadministrator möchte ich direkten Zugriff auf die Datenbank erhalten, um Probleme mit der Anwendung korrekt identifizieren zu können. (</a:t>
          </a:r>
          <a:r>
            <a:rPr lang="de-DE" sz="1500" kern="1200" dirty="0">
              <a:sym typeface="Wingdings" panose="05000000000000000000" pitchFamily="2" charset="2"/>
            </a:rPr>
            <a:t> H2 TCP, </a:t>
          </a:r>
          <a:r>
            <a:rPr lang="de-DE" sz="1500" kern="1200" dirty="0" err="1">
              <a:sym typeface="Wingdings" panose="05000000000000000000" pitchFamily="2" charset="2"/>
            </a:rPr>
            <a:t>IntelliJ</a:t>
          </a:r>
          <a:r>
            <a:rPr lang="de-DE" sz="1500" kern="1200" dirty="0">
              <a:sym typeface="Wingdings" panose="05000000000000000000" pitchFamily="2" charset="2"/>
            </a:rPr>
            <a:t> Database View)</a:t>
          </a:r>
          <a:endParaRPr lang="en-US" sz="1500" kern="1200" dirty="0"/>
        </a:p>
      </dsp:txBody>
      <dsp:txXfrm>
        <a:off x="3482131" y="2166069"/>
        <a:ext cx="3094136" cy="18564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0"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6.1: Als Systemarchitekt möchte ich die Sichten aus Level2 in Form einer REST-API bereitstellen, um beliebige </a:t>
          </a:r>
          <a:r>
            <a:rPr lang="de-DE" sz="1600" kern="1200" dirty="0" err="1"/>
            <a:t>Frontends</a:t>
          </a:r>
          <a:r>
            <a:rPr lang="de-DE" sz="1600" kern="1200" dirty="0"/>
            <a:t> anbinden zu können. (</a:t>
          </a:r>
          <a:r>
            <a:rPr lang="de-DE" sz="1600" kern="1200" dirty="0">
              <a:sym typeface="Wingdings" panose="05000000000000000000" pitchFamily="2" charset="2"/>
            </a:rPr>
            <a:t> @</a:t>
          </a:r>
          <a:r>
            <a:rPr lang="de-DE" sz="1600" kern="1200" dirty="0" err="1">
              <a:sym typeface="Wingdings" panose="05000000000000000000" pitchFamily="2" charset="2"/>
            </a:rPr>
            <a:t>RestController</a:t>
          </a:r>
          <a:r>
            <a:rPr lang="de-DE" sz="1600" kern="1200" dirty="0">
              <a:sym typeface="Wingdings" panose="05000000000000000000" pitchFamily="2" charset="2"/>
            </a:rPr>
            <a:t>)</a:t>
          </a:r>
          <a:endParaRPr lang="en-US" sz="1600" kern="1200" dirty="0"/>
        </a:p>
      </dsp:txBody>
      <dsp:txXfrm>
        <a:off x="0" y="1068387"/>
        <a:ext cx="3143249" cy="1885950"/>
      </dsp:txXfrm>
    </dsp:sp>
    <dsp:sp modelId="{CCF36870-D71D-4F83-99EC-329DF9D58102}">
      <dsp:nvSpPr>
        <dsp:cNvPr id="0" name=""/>
        <dsp:cNvSpPr/>
      </dsp:nvSpPr>
      <dsp:spPr>
        <a:xfrm>
          <a:off x="3457575"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6.2: Als Qualitätsverantwortlicher möchte ich die neue REST API durch Integrationstests abgesichert wissen, um die Stabilität der API auch bei zukünftigen Änderungen an der Implementierung garantieren zu können. (</a:t>
          </a:r>
          <a:r>
            <a:rPr lang="de-DE" sz="1600" kern="1200" dirty="0">
              <a:sym typeface="Wingdings" panose="05000000000000000000" pitchFamily="2" charset="2"/>
            </a:rPr>
            <a:t> @</a:t>
          </a:r>
          <a:r>
            <a:rPr lang="de-DE" sz="1600" kern="1200" dirty="0" err="1">
              <a:sym typeface="Wingdings" panose="05000000000000000000" pitchFamily="2" charset="2"/>
            </a:rPr>
            <a:t>WebMvcTest</a:t>
          </a:r>
          <a:r>
            <a:rPr lang="de-DE" sz="1600" kern="1200" dirty="0">
              <a:sym typeface="Wingdings" panose="05000000000000000000" pitchFamily="2" charset="2"/>
            </a:rPr>
            <a:t>)</a:t>
          </a:r>
          <a:endParaRPr lang="en-US" sz="1600" kern="1200" dirty="0"/>
        </a:p>
      </dsp:txBody>
      <dsp:txXfrm>
        <a:off x="3457575" y="1068387"/>
        <a:ext cx="3143249" cy="1885950"/>
      </dsp:txXfrm>
    </dsp:sp>
    <dsp:sp modelId="{D523628B-FA4F-4BD9-9A6D-CB1C8CD4B1B0}">
      <dsp:nvSpPr>
        <dsp:cNvPr id="0" name=""/>
        <dsp:cNvSpPr/>
      </dsp:nvSpPr>
      <dsp:spPr>
        <a:xfrm>
          <a:off x="6915149"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6.3: Als Systemadministrator möchte ich über die REST API Informationen über die Stabilität der Anwendung erhalten, um eine automatisierte Überwachung einrichten zu können (</a:t>
          </a:r>
          <a:r>
            <a:rPr lang="de-DE" sz="1600" kern="1200" dirty="0">
              <a:sym typeface="Wingdings" panose="05000000000000000000" pitchFamily="2" charset="2"/>
            </a:rPr>
            <a:t>Spring Boot </a:t>
          </a:r>
          <a:r>
            <a:rPr lang="de-DE" sz="1600" kern="1200" dirty="0" err="1">
              <a:sym typeface="Wingdings" panose="05000000000000000000" pitchFamily="2" charset="2"/>
            </a:rPr>
            <a:t>Actuator</a:t>
          </a:r>
          <a:r>
            <a:rPr lang="de-DE" sz="1600" kern="1200" dirty="0">
              <a:sym typeface="Wingdings" panose="05000000000000000000" pitchFamily="2" charset="2"/>
            </a:rPr>
            <a:t>)</a:t>
          </a:r>
          <a:endParaRPr lang="en-US" sz="1600" kern="1200" dirty="0"/>
        </a:p>
      </dsp:txBody>
      <dsp:txXfrm>
        <a:off x="6915149" y="1068387"/>
        <a:ext cx="3143249" cy="18859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7.0: Als Geschäftsführer möchte ich den Kundenbetreuern eine zeitgemäßen Browseroberfläche zur Verfügung stellen, um die Einarbeitung so kurz und günstig wie möglich zu halten.</a:t>
          </a:r>
          <a:endParaRPr lang="en-US" sz="1700" kern="1200" dirty="0"/>
        </a:p>
      </dsp:txBody>
      <dsp:txXfrm>
        <a:off x="78581" y="173"/>
        <a:ext cx="3094136" cy="1856482"/>
      </dsp:txXfrm>
    </dsp:sp>
    <dsp:sp modelId="{F1CDBC35-4E7F-49F9-882D-302392FA679C}">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7.1: Als Kundenbetreuer möchte ich eine Übersicht aller Kunden aufrufen können, um den aktuellen Kunden schnell im System auffinden zu können.</a:t>
          </a:r>
          <a:endParaRPr lang="en-US" sz="1700" kern="1200" dirty="0"/>
        </a:p>
      </dsp:txBody>
      <dsp:txXfrm>
        <a:off x="3482131" y="173"/>
        <a:ext cx="3094136" cy="1856482"/>
      </dsp:txXfrm>
    </dsp:sp>
    <dsp:sp modelId="{008BAFF4-1ECE-4CBD-8E27-18E15E94997E}">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7.2: Als Kundenbetreuer möchte ich aus der Kundenübersicht heraus eine detaillierte Ansicht eines Kunden öffnen können, um dem Kunden Auskunft geben zu können.</a:t>
          </a:r>
          <a:endParaRPr lang="en-US" sz="1700" kern="1200" dirty="0"/>
        </a:p>
      </dsp:txBody>
      <dsp:txXfrm>
        <a:off x="6885682" y="173"/>
        <a:ext cx="3094136" cy="1856482"/>
      </dsp:txXfrm>
    </dsp:sp>
    <dsp:sp modelId="{2EC6EA55-E9A5-42BB-8D0C-4C5CEE47B535}">
      <dsp:nvSpPr>
        <dsp:cNvPr id="0" name=""/>
        <dsp:cNvSpPr/>
      </dsp:nvSpPr>
      <dsp:spPr>
        <a:xfrm>
          <a:off x="7858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7.3: Als Kundenbetreuer möchte ich aus der Kundendetailseite heraus die Details eines Kontos dieses Kunden aufrufen können, um auch bei spezifischen Nachfragen antwortfähig zu sein.</a:t>
          </a:r>
          <a:endParaRPr lang="en-US" sz="1700" kern="1200" dirty="0"/>
        </a:p>
      </dsp:txBody>
      <dsp:txXfrm>
        <a:off x="78581" y="2166069"/>
        <a:ext cx="3094136" cy="1856482"/>
      </dsp:txXfrm>
    </dsp:sp>
    <dsp:sp modelId="{99CD628B-7BB3-4FAB-BA15-331F13D2920D}">
      <dsp:nvSpPr>
        <dsp:cNvPr id="0" name=""/>
        <dsp:cNvSpPr/>
      </dsp:nvSpPr>
      <dsp:spPr>
        <a:xfrm>
          <a:off x="348213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7.4: Als Buchhalter möchte ich eine Übersicht aller Konten im System aufrufen und die Beträge aufsummieren können, um meine Berechnungen zu überprüfen.</a:t>
          </a:r>
          <a:endParaRPr lang="en-US" sz="1700" kern="1200" dirty="0"/>
        </a:p>
      </dsp:txBody>
      <dsp:txXfrm>
        <a:off x="3482131" y="2166069"/>
        <a:ext cx="3094136" cy="1856482"/>
      </dsp:txXfrm>
    </dsp:sp>
    <dsp:sp modelId="{72515A94-7344-4F0B-82E6-E2E9E475EF8D}">
      <dsp:nvSpPr>
        <dsp:cNvPr id="0" name=""/>
        <dsp:cNvSpPr/>
      </dsp:nvSpPr>
      <dsp:spPr>
        <a:xfrm>
          <a:off x="6885682"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7.5: Als Kundenbetreuer möchte ich aus der Kontodetailseite heraus eine Überweisung an ein anderes Konto vornehmen können, um dem Kunden diese Dienstleistung anzubieten.</a:t>
          </a:r>
          <a:endParaRPr lang="en-US" sz="1700" kern="1200" dirty="0"/>
        </a:p>
      </dsp:txBody>
      <dsp:txXfrm>
        <a:off x="6885682" y="2166069"/>
        <a:ext cx="3094136" cy="185648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5961D2-DBF7-42AE-B789-18ADD99FC909}" type="datetimeFigureOut">
              <a:rPr lang="en-US" smtClean="0"/>
              <a:t>9/13/2019</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844636-12E7-4AFF-A184-21179E60C766}" type="slidenum">
              <a:rPr lang="en-US" smtClean="0"/>
              <a:t>‹Nr.›</a:t>
            </a:fld>
            <a:endParaRPr lang="en-US"/>
          </a:p>
        </p:txBody>
      </p:sp>
    </p:spTree>
    <p:extLst>
      <p:ext uri="{BB962C8B-B14F-4D97-AF65-F5344CB8AC3E}">
        <p14:creationId xmlns:p14="http://schemas.microsoft.com/office/powerpoint/2010/main" val="944881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Hallo und herzlich willkommen zum </a:t>
            </a:r>
            <a:r>
              <a:rPr lang="de-DE" dirty="0" err="1"/>
              <a:t>Buggybank</a:t>
            </a:r>
            <a:r>
              <a:rPr lang="de-DE" dirty="0"/>
              <a:t> Einstiegskurs. In den nächsten Tagen und Wochen lernen wir die Grundlagen von Java, Spring Boot und Angular an einer Beispielapplikation, die wir nach und nach aufbauen und erweitern wollen. Darüber hinaus werden wir weitere Konzepte und Techniken erlernen, die in der Softwareentwicklung notwendig sind, wie etwa </a:t>
            </a:r>
            <a:r>
              <a:rPr lang="de-DE" dirty="0" err="1"/>
              <a:t>Git</a:t>
            </a:r>
            <a:r>
              <a:rPr lang="de-DE" dirty="0"/>
              <a:t>, Maven und Docker.</a:t>
            </a:r>
            <a:br>
              <a:rPr lang="de-DE" dirty="0"/>
            </a:br>
            <a:r>
              <a:rPr lang="de-DE" dirty="0"/>
              <a:t>Der Kurs ist in mehrere Einheiten aufgeteilt, die aufeinander aufbauen und jeweils einige der vielen Themen behandeln, die wir kennen müssen. Wir starten bei Null und bauen über die verschiedenen Einheiten weg eine Applikation auf mit Frontend, Backend, Datenhaltung, An- und Abmeldungen und </a:t>
            </a:r>
            <a:r>
              <a:rPr lang="de-DE" dirty="0" err="1"/>
              <a:t>Logging</a:t>
            </a:r>
            <a:r>
              <a:rPr lang="de-DE" dirty="0"/>
              <a:t>. Legen wir los!</a:t>
            </a:r>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a:t>
            </a:fld>
            <a:endParaRPr lang="en-US"/>
          </a:p>
        </p:txBody>
      </p:sp>
    </p:spTree>
    <p:extLst>
      <p:ext uri="{BB962C8B-B14F-4D97-AF65-F5344CB8AC3E}">
        <p14:creationId xmlns:p14="http://schemas.microsoft.com/office/powerpoint/2010/main" val="1766795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10</a:t>
            </a:fld>
            <a:endParaRPr lang="en-US"/>
          </a:p>
        </p:txBody>
      </p:sp>
    </p:spTree>
    <p:extLst>
      <p:ext uri="{BB962C8B-B14F-4D97-AF65-F5344CB8AC3E}">
        <p14:creationId xmlns:p14="http://schemas.microsoft.com/office/powerpoint/2010/main" val="2726282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12</a:t>
            </a:fld>
            <a:endParaRPr lang="en-US"/>
          </a:p>
        </p:txBody>
      </p:sp>
    </p:spTree>
    <p:extLst>
      <p:ext uri="{BB962C8B-B14F-4D97-AF65-F5344CB8AC3E}">
        <p14:creationId xmlns:p14="http://schemas.microsoft.com/office/powerpoint/2010/main" val="2280690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14</a:t>
            </a:fld>
            <a:endParaRPr lang="en-US"/>
          </a:p>
        </p:txBody>
      </p:sp>
    </p:spTree>
    <p:extLst>
      <p:ext uri="{BB962C8B-B14F-4D97-AF65-F5344CB8AC3E}">
        <p14:creationId xmlns:p14="http://schemas.microsoft.com/office/powerpoint/2010/main" val="2657420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19</a:t>
            </a:fld>
            <a:endParaRPr lang="en-US"/>
          </a:p>
        </p:txBody>
      </p:sp>
    </p:spTree>
    <p:extLst>
      <p:ext uri="{BB962C8B-B14F-4D97-AF65-F5344CB8AC3E}">
        <p14:creationId xmlns:p14="http://schemas.microsoft.com/office/powerpoint/2010/main" val="6399341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Grafik 9">
            <a:extLst>
              <a:ext uri="{FF2B5EF4-FFF2-40B4-BE49-F238E27FC236}">
                <a16:creationId xmlns:a16="http://schemas.microsoft.com/office/drawing/2014/main" id="{F956EBF4-E630-4E23-A441-9C7774F9B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5956" y="345231"/>
            <a:ext cx="3171825" cy="1333500"/>
          </a:xfrm>
          <a:prstGeom prst="rect">
            <a:avLst/>
          </a:prstGeom>
        </p:spPr>
      </p:pic>
    </p:spTree>
    <p:extLst>
      <p:ext uri="{BB962C8B-B14F-4D97-AF65-F5344CB8AC3E}">
        <p14:creationId xmlns:p14="http://schemas.microsoft.com/office/powerpoint/2010/main" val="378592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423182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214321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336327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03D2199C-AACF-4674-9026-68D71E5E2E3A}"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Grafik 9">
            <a:extLst>
              <a:ext uri="{FF2B5EF4-FFF2-40B4-BE49-F238E27FC236}">
                <a16:creationId xmlns:a16="http://schemas.microsoft.com/office/drawing/2014/main" id="{4C8616D5-69B4-43A1-8434-064610FD07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5956" y="345231"/>
            <a:ext cx="3171825" cy="1333500"/>
          </a:xfrm>
          <a:prstGeom prst="rect">
            <a:avLst/>
          </a:prstGeom>
        </p:spPr>
      </p:pic>
    </p:spTree>
    <p:extLst>
      <p:ext uri="{BB962C8B-B14F-4D97-AF65-F5344CB8AC3E}">
        <p14:creationId xmlns:p14="http://schemas.microsoft.com/office/powerpoint/2010/main" val="312016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3D2199C-AACF-4674-9026-68D71E5E2E3A}"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126477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03D2199C-AACF-4674-9026-68D71E5E2E3A}" type="datetimeFigureOut">
              <a:rPr lang="en-US" smtClean="0"/>
              <a:t>9/13/2019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1332266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03D2199C-AACF-4674-9026-68D71E5E2E3A}" type="datetimeFigureOut">
              <a:rPr lang="en-US" smtClean="0"/>
              <a:t>9/13/2019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418079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D2199C-AACF-4674-9026-68D71E5E2E3A}" type="datetimeFigureOut">
              <a:rPr lang="en-US" smtClean="0"/>
              <a:t>9/13/2019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549660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D2199C-AACF-4674-9026-68D71E5E2E3A}" type="datetimeFigureOut">
              <a:rPr lang="en-US" smtClean="0"/>
              <a:t>9/13/2019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416601-CC2F-4785-B58B-D7CF3156FF04}" type="slidenum">
              <a:rPr lang="en-US" smtClean="0"/>
              <a:t>‹Nr.›</a:t>
            </a:fld>
            <a:endParaRPr lang="en-US"/>
          </a:p>
        </p:txBody>
      </p:sp>
    </p:spTree>
    <p:extLst>
      <p:ext uri="{BB962C8B-B14F-4D97-AF65-F5344CB8AC3E}">
        <p14:creationId xmlns:p14="http://schemas.microsoft.com/office/powerpoint/2010/main" val="3015109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03D2199C-AACF-4674-9026-68D71E5E2E3A}"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157929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D2199C-AACF-4674-9026-68D71E5E2E3A}" type="datetimeFigureOut">
              <a:rPr lang="en-US" smtClean="0"/>
              <a:t>9/13/2019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de-DE" dirty="0"/>
              <a:t>SPIRIT ACADEMY</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416601-CC2F-4785-B58B-D7CF3156FF04}"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90CC3031-D06E-43EC-9ED2-40DD5A1786CC}"/>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865956" y="345231"/>
            <a:ext cx="3171825" cy="1333500"/>
          </a:xfrm>
          <a:prstGeom prst="rect">
            <a:avLst/>
          </a:prstGeom>
        </p:spPr>
      </p:pic>
    </p:spTree>
    <p:extLst>
      <p:ext uri="{BB962C8B-B14F-4D97-AF65-F5344CB8AC3E}">
        <p14:creationId xmlns:p14="http://schemas.microsoft.com/office/powerpoint/2010/main" val="64434770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539CC5-3F8B-45C4-B440-1E34BED2F834}"/>
              </a:ext>
            </a:extLst>
          </p:cNvPr>
          <p:cNvSpPr>
            <a:spLocks noGrp="1"/>
          </p:cNvSpPr>
          <p:nvPr>
            <p:ph type="ctrTitle"/>
          </p:nvPr>
        </p:nvSpPr>
        <p:spPr/>
        <p:txBody>
          <a:bodyPr/>
          <a:lstStyle/>
          <a:p>
            <a:r>
              <a:rPr lang="de-DE" dirty="0" err="1"/>
              <a:t>Buggybank</a:t>
            </a:r>
            <a:endParaRPr lang="en-US" dirty="0"/>
          </a:p>
        </p:txBody>
      </p:sp>
      <p:sp>
        <p:nvSpPr>
          <p:cNvPr id="3" name="Untertitel 2">
            <a:extLst>
              <a:ext uri="{FF2B5EF4-FFF2-40B4-BE49-F238E27FC236}">
                <a16:creationId xmlns:a16="http://schemas.microsoft.com/office/drawing/2014/main" id="{98BBEA76-4961-43E0-9C1D-23985C6CBACA}"/>
              </a:ext>
            </a:extLst>
          </p:cNvPr>
          <p:cNvSpPr>
            <a:spLocks noGrp="1"/>
          </p:cNvSpPr>
          <p:nvPr>
            <p:ph type="subTitle" idx="1"/>
          </p:nvPr>
        </p:nvSpPr>
        <p:spPr/>
        <p:txBody>
          <a:bodyPr/>
          <a:lstStyle/>
          <a:p>
            <a:r>
              <a:rPr lang="de-DE" dirty="0"/>
              <a:t>Einführung</a:t>
            </a:r>
            <a:r>
              <a:rPr lang="de-DE" baseline="0" dirty="0"/>
              <a:t> in Java, Spring Boot &amp; Angular</a:t>
            </a:r>
            <a:endParaRPr lang="en-US" baseline="0" dirty="0"/>
          </a:p>
        </p:txBody>
      </p:sp>
    </p:spTree>
    <p:extLst>
      <p:ext uri="{BB962C8B-B14F-4D97-AF65-F5344CB8AC3E}">
        <p14:creationId xmlns:p14="http://schemas.microsoft.com/office/powerpoint/2010/main" val="8648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195924714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323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1120BA-EB9E-4901-A29C-3CDAD76EF73D}"/>
              </a:ext>
            </a:extLst>
          </p:cNvPr>
          <p:cNvSpPr>
            <a:spLocks noGrp="1"/>
          </p:cNvSpPr>
          <p:nvPr>
            <p:ph type="title"/>
          </p:nvPr>
        </p:nvSpPr>
        <p:spPr/>
        <p:txBody>
          <a:bodyPr/>
          <a:lstStyle/>
          <a:p>
            <a:r>
              <a:rPr lang="de-DE" dirty="0"/>
              <a:t>Level 5 – Datenbanken</a:t>
            </a:r>
            <a:endParaRPr lang="en-US" dirty="0"/>
          </a:p>
        </p:txBody>
      </p:sp>
      <p:sp>
        <p:nvSpPr>
          <p:cNvPr id="3" name="Inhaltsplatzhalter 2">
            <a:extLst>
              <a:ext uri="{FF2B5EF4-FFF2-40B4-BE49-F238E27FC236}">
                <a16:creationId xmlns:a16="http://schemas.microsoft.com/office/drawing/2014/main" id="{BC4F242C-DA03-408C-8CD7-FEDDACD1BC11}"/>
              </a:ext>
            </a:extLst>
          </p:cNvPr>
          <p:cNvSpPr>
            <a:spLocks noGrp="1"/>
          </p:cNvSpPr>
          <p:nvPr>
            <p:ph idx="1"/>
          </p:nvPr>
        </p:nvSpPr>
        <p:spPr/>
        <p:txBody>
          <a:bodyPr/>
          <a:lstStyle/>
          <a:p>
            <a:r>
              <a:rPr lang="de-DE" dirty="0"/>
              <a:t>H2Database</a:t>
            </a:r>
          </a:p>
          <a:p>
            <a:r>
              <a:rPr lang="de-DE" dirty="0"/>
              <a:t>Spring </a:t>
            </a:r>
            <a:r>
              <a:rPr lang="de-DE" baseline="0" dirty="0" err="1"/>
              <a:t>Configuration</a:t>
            </a:r>
            <a:r>
              <a:rPr lang="de-DE" baseline="0" dirty="0"/>
              <a:t> </a:t>
            </a:r>
            <a:r>
              <a:rPr lang="de-DE" baseline="0" dirty="0" err="1"/>
              <a:t>Processor</a:t>
            </a:r>
            <a:endParaRPr lang="de-DE" baseline="0" dirty="0"/>
          </a:p>
          <a:p>
            <a:r>
              <a:rPr lang="de-DE" baseline="0" dirty="0"/>
              <a:t>Java </a:t>
            </a:r>
            <a:r>
              <a:rPr lang="de-DE" baseline="0" dirty="0" err="1"/>
              <a:t>Persistence</a:t>
            </a:r>
            <a:r>
              <a:rPr lang="de-DE" baseline="0" dirty="0"/>
              <a:t> Architecture</a:t>
            </a:r>
          </a:p>
        </p:txBody>
      </p:sp>
    </p:spTree>
    <p:extLst>
      <p:ext uri="{BB962C8B-B14F-4D97-AF65-F5344CB8AC3E}">
        <p14:creationId xmlns:p14="http://schemas.microsoft.com/office/powerpoint/2010/main" val="1817369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263945227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021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293271-3CD7-4B12-9649-CB6C2E1F9F37}"/>
              </a:ext>
            </a:extLst>
          </p:cNvPr>
          <p:cNvSpPr>
            <a:spLocks noGrp="1"/>
          </p:cNvSpPr>
          <p:nvPr>
            <p:ph type="title"/>
          </p:nvPr>
        </p:nvSpPr>
        <p:spPr/>
        <p:txBody>
          <a:bodyPr/>
          <a:lstStyle/>
          <a:p>
            <a:r>
              <a:rPr lang="de-DE" dirty="0"/>
              <a:t>Level 6 – Spring Web</a:t>
            </a:r>
            <a:endParaRPr lang="en-US" dirty="0"/>
          </a:p>
        </p:txBody>
      </p:sp>
      <p:sp>
        <p:nvSpPr>
          <p:cNvPr id="3" name="Inhaltsplatzhalter 2">
            <a:extLst>
              <a:ext uri="{FF2B5EF4-FFF2-40B4-BE49-F238E27FC236}">
                <a16:creationId xmlns:a16="http://schemas.microsoft.com/office/drawing/2014/main" id="{2EAEA106-BE12-440A-A885-4CBE6BCD7C3A}"/>
              </a:ext>
            </a:extLst>
          </p:cNvPr>
          <p:cNvSpPr>
            <a:spLocks noGrp="1"/>
          </p:cNvSpPr>
          <p:nvPr>
            <p:ph idx="1"/>
          </p:nvPr>
        </p:nvSpPr>
        <p:spPr/>
        <p:txBody>
          <a:bodyPr/>
          <a:lstStyle/>
          <a:p>
            <a:r>
              <a:rPr lang="de-DE" dirty="0"/>
              <a:t>REST –</a:t>
            </a:r>
            <a:r>
              <a:rPr lang="de-DE" baseline="0" dirty="0"/>
              <a:t> Paradigma</a:t>
            </a:r>
          </a:p>
          <a:p>
            <a:r>
              <a:rPr lang="de-DE" baseline="0" dirty="0"/>
              <a:t>Spring-Web</a:t>
            </a:r>
          </a:p>
          <a:p>
            <a:r>
              <a:rPr lang="de-DE" baseline="0" dirty="0"/>
              <a:t>Spring-Web-Test</a:t>
            </a:r>
          </a:p>
          <a:p>
            <a:r>
              <a:rPr lang="de-DE" baseline="0" dirty="0"/>
              <a:t>Integrationstests</a:t>
            </a:r>
          </a:p>
        </p:txBody>
      </p:sp>
    </p:spTree>
    <p:extLst>
      <p:ext uri="{BB962C8B-B14F-4D97-AF65-F5344CB8AC3E}">
        <p14:creationId xmlns:p14="http://schemas.microsoft.com/office/powerpoint/2010/main" val="224037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162710605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0929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9F7751-27F1-4E9A-A017-271A999D18CE}"/>
              </a:ext>
            </a:extLst>
          </p:cNvPr>
          <p:cNvSpPr>
            <a:spLocks noGrp="1"/>
          </p:cNvSpPr>
          <p:nvPr>
            <p:ph type="title"/>
          </p:nvPr>
        </p:nvSpPr>
        <p:spPr/>
        <p:txBody>
          <a:bodyPr/>
          <a:lstStyle/>
          <a:p>
            <a:r>
              <a:rPr lang="de-DE" dirty="0"/>
              <a:t>Wir bauen eine REST API</a:t>
            </a:r>
            <a:endParaRPr lang="en-US" dirty="0"/>
          </a:p>
        </p:txBody>
      </p:sp>
      <p:sp>
        <p:nvSpPr>
          <p:cNvPr id="3" name="Inhaltsplatzhalter 2">
            <a:extLst>
              <a:ext uri="{FF2B5EF4-FFF2-40B4-BE49-F238E27FC236}">
                <a16:creationId xmlns:a16="http://schemas.microsoft.com/office/drawing/2014/main" id="{7AF90755-53AD-4A0E-9C7E-FA75DBA82F0C}"/>
              </a:ext>
            </a:extLst>
          </p:cNvPr>
          <p:cNvSpPr>
            <a:spLocks noGrp="1"/>
          </p:cNvSpPr>
          <p:nvPr>
            <p:ph idx="1"/>
          </p:nvPr>
        </p:nvSpPr>
        <p:spPr/>
        <p:txBody>
          <a:bodyPr/>
          <a:lstStyle/>
          <a:p>
            <a:r>
              <a:rPr lang="de-DE" dirty="0"/>
              <a:t>1. Wie sollen die Daten repräsentiert werden?</a:t>
            </a:r>
            <a:br>
              <a:rPr lang="de-DE" dirty="0"/>
            </a:br>
            <a:endParaRPr lang="de-DE" dirty="0"/>
          </a:p>
          <a:p>
            <a:r>
              <a:rPr lang="de-DE" dirty="0"/>
              <a:t>Die Datenübertragung unserer REST API wird im JSON-Format stattfinden. Das erleichtert insbesondere die Arbeit innerhalb des </a:t>
            </a:r>
            <a:r>
              <a:rPr lang="de-DE" dirty="0" err="1"/>
              <a:t>Frontends</a:t>
            </a:r>
            <a:r>
              <a:rPr lang="de-DE" dirty="0"/>
              <a:t>, da wir die übertragenen Daten in </a:t>
            </a:r>
            <a:r>
              <a:rPr lang="de-DE" dirty="0" err="1"/>
              <a:t>Javascript</a:t>
            </a:r>
            <a:r>
              <a:rPr lang="de-DE" dirty="0"/>
              <a:t> direkt als Objekt bearbeiten können.</a:t>
            </a:r>
            <a:br>
              <a:rPr lang="de-DE" dirty="0"/>
            </a:br>
            <a:r>
              <a:rPr lang="de-DE" dirty="0"/>
              <a:t>Der Aufbau der JSON-Objekte orientiert sich an unseren vorhandenen Daten, soll sie aber in sinnvoller Weise aggregieren.</a:t>
            </a:r>
          </a:p>
          <a:p>
            <a:r>
              <a:rPr lang="de-DE" dirty="0"/>
              <a:t>Wir werden die Veränderung der Daten zunächst auf drei Fälle beschränken: Anlegen eines Kunden, Anlegen eines Kontos, Anlegen einer Zahlung. Das verändern bestehender Daten (z.B. Änderung des Kreditrahmens) folgt dann später.</a:t>
            </a:r>
            <a:endParaRPr lang="en-US" dirty="0"/>
          </a:p>
        </p:txBody>
      </p:sp>
    </p:spTree>
    <p:extLst>
      <p:ext uri="{BB962C8B-B14F-4D97-AF65-F5344CB8AC3E}">
        <p14:creationId xmlns:p14="http://schemas.microsoft.com/office/powerpoint/2010/main" val="1878438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FE28E8-FD79-43DC-B8A9-321446E96CC9}"/>
              </a:ext>
            </a:extLst>
          </p:cNvPr>
          <p:cNvSpPr>
            <a:spLocks noGrp="1"/>
          </p:cNvSpPr>
          <p:nvPr>
            <p:ph type="title"/>
          </p:nvPr>
        </p:nvSpPr>
        <p:spPr/>
        <p:txBody>
          <a:bodyPr/>
          <a:lstStyle/>
          <a:p>
            <a:r>
              <a:rPr lang="de-DE" dirty="0"/>
              <a:t>REST API</a:t>
            </a:r>
            <a:endParaRPr lang="en-US" dirty="0"/>
          </a:p>
        </p:txBody>
      </p:sp>
      <p:sp>
        <p:nvSpPr>
          <p:cNvPr id="10" name="Textplatzhalter 9">
            <a:extLst>
              <a:ext uri="{FF2B5EF4-FFF2-40B4-BE49-F238E27FC236}">
                <a16:creationId xmlns:a16="http://schemas.microsoft.com/office/drawing/2014/main" id="{3F31EAD9-EA60-4797-B16F-3C56143CEBE0}"/>
              </a:ext>
            </a:extLst>
          </p:cNvPr>
          <p:cNvSpPr>
            <a:spLocks noGrp="1"/>
          </p:cNvSpPr>
          <p:nvPr>
            <p:ph type="body" idx="1"/>
          </p:nvPr>
        </p:nvSpPr>
        <p:spPr/>
        <p:txBody>
          <a:bodyPr/>
          <a:lstStyle/>
          <a:p>
            <a:r>
              <a:rPr lang="de-DE" dirty="0"/>
              <a:t>Datentypen</a:t>
            </a:r>
            <a:endParaRPr lang="en-US" dirty="0"/>
          </a:p>
        </p:txBody>
      </p:sp>
      <p:sp>
        <p:nvSpPr>
          <p:cNvPr id="4" name="Inhaltsplatzhalter 3">
            <a:extLst>
              <a:ext uri="{FF2B5EF4-FFF2-40B4-BE49-F238E27FC236}">
                <a16:creationId xmlns:a16="http://schemas.microsoft.com/office/drawing/2014/main" id="{FAAB59BD-1324-45AB-A5BC-E1CABB4414FD}"/>
              </a:ext>
            </a:extLst>
          </p:cNvPr>
          <p:cNvSpPr>
            <a:spLocks noGrp="1"/>
          </p:cNvSpPr>
          <p:nvPr>
            <p:ph sz="half" idx="2"/>
          </p:nvPr>
        </p:nvSpPr>
        <p:spPr/>
        <p:txBody>
          <a:bodyPr>
            <a:normAutofit fontScale="92500" lnSpcReduction="10000"/>
          </a:bodyPr>
          <a:lstStyle/>
          <a:p>
            <a:r>
              <a:rPr lang="de-DE" dirty="0"/>
              <a:t>Kunde { </a:t>
            </a:r>
            <a:r>
              <a:rPr lang="de-DE" dirty="0" err="1"/>
              <a:t>kundennummer</a:t>
            </a:r>
            <a:r>
              <a:rPr lang="de-DE" dirty="0"/>
              <a:t>: </a:t>
            </a:r>
            <a:r>
              <a:rPr lang="de-DE" dirty="0" err="1"/>
              <a:t>string</a:t>
            </a:r>
            <a:r>
              <a:rPr lang="de-DE" dirty="0"/>
              <a:t>, </a:t>
            </a:r>
            <a:r>
              <a:rPr lang="de-DE" dirty="0" err="1"/>
              <a:t>name</a:t>
            </a:r>
            <a:r>
              <a:rPr lang="de-DE" dirty="0"/>
              <a:t>: </a:t>
            </a:r>
            <a:r>
              <a:rPr lang="de-DE" dirty="0" err="1"/>
              <a:t>string</a:t>
            </a:r>
            <a:r>
              <a:rPr lang="de-DE" dirty="0"/>
              <a:t> }</a:t>
            </a:r>
            <a:endParaRPr lang="en-US" dirty="0"/>
          </a:p>
          <a:p>
            <a:r>
              <a:rPr lang="en-US" dirty="0" err="1"/>
              <a:t>Konto</a:t>
            </a:r>
            <a:r>
              <a:rPr lang="en-US" dirty="0"/>
              <a:t> { </a:t>
            </a:r>
            <a:r>
              <a:rPr lang="en-US" dirty="0" err="1"/>
              <a:t>kontonummer</a:t>
            </a:r>
            <a:r>
              <a:rPr lang="en-US" dirty="0"/>
              <a:t>: string, </a:t>
            </a:r>
            <a:r>
              <a:rPr lang="en-US" dirty="0" err="1"/>
              <a:t>betrag</a:t>
            </a:r>
            <a:r>
              <a:rPr lang="en-US" dirty="0"/>
              <a:t>: Euro }</a:t>
            </a:r>
          </a:p>
          <a:p>
            <a:r>
              <a:rPr lang="en-US" dirty="0"/>
              <a:t>Euro { </a:t>
            </a:r>
            <a:r>
              <a:rPr lang="en-US" dirty="0" err="1"/>
              <a:t>betrag</a:t>
            </a:r>
            <a:r>
              <a:rPr lang="en-US" dirty="0"/>
              <a:t>: string }</a:t>
            </a:r>
          </a:p>
          <a:p>
            <a:r>
              <a:rPr lang="en-US" dirty="0" err="1"/>
              <a:t>KundeDetails</a:t>
            </a:r>
            <a:r>
              <a:rPr lang="en-US" dirty="0"/>
              <a:t> { </a:t>
            </a:r>
            <a:r>
              <a:rPr lang="en-US" dirty="0" err="1"/>
              <a:t>kundennummer</a:t>
            </a:r>
            <a:r>
              <a:rPr lang="en-US" dirty="0"/>
              <a:t>: string, name: string, </a:t>
            </a:r>
            <a:r>
              <a:rPr lang="en-US" dirty="0" err="1"/>
              <a:t>konten</a:t>
            </a:r>
            <a:r>
              <a:rPr lang="en-US" dirty="0"/>
              <a:t>: [string], </a:t>
            </a:r>
            <a:r>
              <a:rPr lang="en-US" dirty="0" err="1"/>
              <a:t>saldo</a:t>
            </a:r>
            <a:r>
              <a:rPr lang="en-US" dirty="0"/>
              <a:t>: Euro}</a:t>
            </a:r>
          </a:p>
          <a:p>
            <a:r>
              <a:rPr lang="en-US" dirty="0" err="1"/>
              <a:t>KontoDetails</a:t>
            </a:r>
            <a:r>
              <a:rPr lang="en-US" dirty="0"/>
              <a:t> { </a:t>
            </a:r>
            <a:r>
              <a:rPr lang="en-US" dirty="0" err="1"/>
              <a:t>kontonummer</a:t>
            </a:r>
            <a:r>
              <a:rPr lang="en-US" dirty="0"/>
              <a:t>: string, </a:t>
            </a:r>
            <a:r>
              <a:rPr lang="en-US" dirty="0" err="1"/>
              <a:t>kreditrahmen</a:t>
            </a:r>
            <a:r>
              <a:rPr lang="en-US" dirty="0"/>
              <a:t>: Euro, </a:t>
            </a:r>
            <a:r>
              <a:rPr lang="en-US" dirty="0" err="1"/>
              <a:t>betrag</a:t>
            </a:r>
            <a:r>
              <a:rPr lang="en-US" dirty="0"/>
              <a:t>: Euro, </a:t>
            </a:r>
            <a:r>
              <a:rPr lang="en-US" dirty="0" err="1"/>
              <a:t>zahlungen</a:t>
            </a:r>
            <a:r>
              <a:rPr lang="en-US" dirty="0"/>
              <a:t>: [</a:t>
            </a:r>
            <a:r>
              <a:rPr lang="en-US" dirty="0" err="1"/>
              <a:t>Zahlung</a:t>
            </a:r>
            <a:r>
              <a:rPr lang="en-US" dirty="0"/>
              <a:t>] }</a:t>
            </a:r>
          </a:p>
          <a:p>
            <a:r>
              <a:rPr lang="de-DE" dirty="0"/>
              <a:t>Zahlung { </a:t>
            </a:r>
            <a:r>
              <a:rPr lang="de-DE" dirty="0" err="1"/>
              <a:t>datum</a:t>
            </a:r>
            <a:r>
              <a:rPr lang="de-DE" dirty="0"/>
              <a:t>: Datum, quelle: </a:t>
            </a:r>
            <a:r>
              <a:rPr lang="de-DE" dirty="0" err="1"/>
              <a:t>string</a:t>
            </a:r>
            <a:r>
              <a:rPr lang="de-DE" dirty="0"/>
              <a:t>, ziel: </a:t>
            </a:r>
            <a:r>
              <a:rPr lang="de-DE" dirty="0" err="1"/>
              <a:t>string</a:t>
            </a:r>
            <a:r>
              <a:rPr lang="de-DE" dirty="0"/>
              <a:t>, betrag: Euro }</a:t>
            </a:r>
          </a:p>
        </p:txBody>
      </p:sp>
      <p:sp>
        <p:nvSpPr>
          <p:cNvPr id="11" name="Textplatzhalter 10">
            <a:extLst>
              <a:ext uri="{FF2B5EF4-FFF2-40B4-BE49-F238E27FC236}">
                <a16:creationId xmlns:a16="http://schemas.microsoft.com/office/drawing/2014/main" id="{09442089-614C-48CC-A15B-C11558BD2924}"/>
              </a:ext>
            </a:extLst>
          </p:cNvPr>
          <p:cNvSpPr>
            <a:spLocks noGrp="1"/>
          </p:cNvSpPr>
          <p:nvPr>
            <p:ph type="body" sz="quarter" idx="3"/>
          </p:nvPr>
        </p:nvSpPr>
        <p:spPr/>
        <p:txBody>
          <a:bodyPr/>
          <a:lstStyle/>
          <a:p>
            <a:r>
              <a:rPr lang="de-DE" dirty="0"/>
              <a:t>Ressourcen</a:t>
            </a:r>
            <a:endParaRPr lang="en-US" dirty="0"/>
          </a:p>
        </p:txBody>
      </p:sp>
      <p:sp>
        <p:nvSpPr>
          <p:cNvPr id="12" name="Inhaltsplatzhalter 11">
            <a:extLst>
              <a:ext uri="{FF2B5EF4-FFF2-40B4-BE49-F238E27FC236}">
                <a16:creationId xmlns:a16="http://schemas.microsoft.com/office/drawing/2014/main" id="{4EBEB044-6A74-410A-823C-46DA3EB03E1C}"/>
              </a:ext>
            </a:extLst>
          </p:cNvPr>
          <p:cNvSpPr>
            <a:spLocks noGrp="1"/>
          </p:cNvSpPr>
          <p:nvPr>
            <p:ph sz="quarter" idx="4"/>
          </p:nvPr>
        </p:nvSpPr>
        <p:spPr/>
        <p:txBody>
          <a:bodyPr>
            <a:normAutofit fontScale="92500" lnSpcReduction="10000"/>
          </a:bodyPr>
          <a:lstStyle/>
          <a:p>
            <a:r>
              <a:rPr lang="de-DE" dirty="0"/>
              <a:t>GET /</a:t>
            </a:r>
            <a:r>
              <a:rPr lang="de-DE" dirty="0" err="1"/>
              <a:t>api</a:t>
            </a:r>
            <a:r>
              <a:rPr lang="de-DE" dirty="0"/>
              <a:t>/</a:t>
            </a:r>
            <a:r>
              <a:rPr lang="de-DE" dirty="0" err="1"/>
              <a:t>kunde</a:t>
            </a:r>
            <a:r>
              <a:rPr lang="de-DE" dirty="0"/>
              <a:t>		</a:t>
            </a:r>
            <a:r>
              <a:rPr lang="de-DE" dirty="0">
                <a:sym typeface="Wingdings" panose="05000000000000000000" pitchFamily="2" charset="2"/>
              </a:rPr>
              <a:t> [Kunde]</a:t>
            </a:r>
            <a:br>
              <a:rPr lang="de-DE" dirty="0">
                <a:sym typeface="Wingdings" panose="05000000000000000000" pitchFamily="2" charset="2"/>
              </a:rPr>
            </a:br>
            <a:r>
              <a:rPr lang="de-DE" dirty="0">
                <a:sym typeface="Wingdings" panose="05000000000000000000" pitchFamily="2" charset="2"/>
              </a:rPr>
              <a:t>GET /</a:t>
            </a:r>
            <a:r>
              <a:rPr lang="de-DE" dirty="0" err="1">
                <a:sym typeface="Wingdings" panose="05000000000000000000" pitchFamily="2" charset="2"/>
              </a:rPr>
              <a:t>api</a:t>
            </a:r>
            <a:r>
              <a:rPr lang="de-DE" dirty="0">
                <a:sym typeface="Wingdings" panose="05000000000000000000" pitchFamily="2" charset="2"/>
              </a:rPr>
              <a:t>/</a:t>
            </a:r>
            <a:r>
              <a:rPr lang="de-DE" dirty="0" err="1">
                <a:sym typeface="Wingdings" panose="05000000000000000000" pitchFamily="2" charset="2"/>
              </a:rPr>
              <a:t>konto</a:t>
            </a:r>
            <a:r>
              <a:rPr lang="de-DE" dirty="0">
                <a:sym typeface="Wingdings" panose="05000000000000000000" pitchFamily="2" charset="2"/>
              </a:rPr>
              <a:t>		 [Konto ]</a:t>
            </a:r>
          </a:p>
          <a:p>
            <a:r>
              <a:rPr lang="de-DE" dirty="0">
                <a:sym typeface="Wingdings" panose="05000000000000000000" pitchFamily="2" charset="2"/>
              </a:rPr>
              <a:t>GET /</a:t>
            </a:r>
            <a:r>
              <a:rPr lang="de-DE" dirty="0" err="1">
                <a:sym typeface="Wingdings" panose="05000000000000000000" pitchFamily="2" charset="2"/>
              </a:rPr>
              <a:t>api</a:t>
            </a:r>
            <a:r>
              <a:rPr lang="de-DE" dirty="0">
                <a:sym typeface="Wingdings" panose="05000000000000000000" pitchFamily="2" charset="2"/>
              </a:rPr>
              <a:t>/</a:t>
            </a:r>
            <a:r>
              <a:rPr lang="de-DE" dirty="0" err="1">
                <a:sym typeface="Wingdings" panose="05000000000000000000" pitchFamily="2" charset="2"/>
              </a:rPr>
              <a:t>kunde</a:t>
            </a:r>
            <a:r>
              <a:rPr lang="de-DE" dirty="0">
                <a:sym typeface="Wingdings" panose="05000000000000000000" pitchFamily="2" charset="2"/>
              </a:rPr>
              <a:t>/{</a:t>
            </a:r>
            <a:r>
              <a:rPr lang="de-DE" dirty="0" err="1">
                <a:sym typeface="Wingdings" panose="05000000000000000000" pitchFamily="2" charset="2"/>
              </a:rPr>
              <a:t>kdnr</a:t>
            </a:r>
            <a:r>
              <a:rPr lang="de-DE" dirty="0">
                <a:sym typeface="Wingdings" panose="05000000000000000000" pitchFamily="2" charset="2"/>
              </a:rPr>
              <a:t>}	 </a:t>
            </a:r>
            <a:r>
              <a:rPr lang="de-DE" dirty="0" err="1">
                <a:sym typeface="Wingdings" panose="05000000000000000000" pitchFamily="2" charset="2"/>
              </a:rPr>
              <a:t>KundeDetails</a:t>
            </a:r>
            <a:br>
              <a:rPr lang="en-US" dirty="0">
                <a:sym typeface="Wingdings" panose="05000000000000000000" pitchFamily="2" charset="2"/>
              </a:rPr>
            </a:br>
            <a:r>
              <a:rPr lang="en-US" dirty="0">
                <a:sym typeface="Wingdings" panose="05000000000000000000" pitchFamily="2" charset="2"/>
              </a:rPr>
              <a:t>GET /</a:t>
            </a:r>
            <a:r>
              <a:rPr lang="en-US" dirty="0" err="1">
                <a:sym typeface="Wingdings" panose="05000000000000000000" pitchFamily="2" charset="2"/>
              </a:rPr>
              <a:t>api</a:t>
            </a:r>
            <a:r>
              <a:rPr lang="en-US" dirty="0">
                <a:sym typeface="Wingdings" panose="05000000000000000000" pitchFamily="2" charset="2"/>
              </a:rPr>
              <a:t>/</a:t>
            </a:r>
            <a:r>
              <a:rPr lang="en-US" dirty="0" err="1">
                <a:sym typeface="Wingdings" panose="05000000000000000000" pitchFamily="2" charset="2"/>
              </a:rPr>
              <a:t>konto</a:t>
            </a:r>
            <a:r>
              <a:rPr lang="en-US" dirty="0">
                <a:sym typeface="Wingdings" panose="05000000000000000000" pitchFamily="2" charset="2"/>
              </a:rPr>
              <a:t>/{</a:t>
            </a:r>
            <a:r>
              <a:rPr lang="en-US" dirty="0" err="1">
                <a:sym typeface="Wingdings" panose="05000000000000000000" pitchFamily="2" charset="2"/>
              </a:rPr>
              <a:t>ktonr</a:t>
            </a:r>
            <a:r>
              <a:rPr lang="en-US" dirty="0">
                <a:sym typeface="Wingdings" panose="05000000000000000000" pitchFamily="2" charset="2"/>
              </a:rPr>
              <a:t>}	 </a:t>
            </a:r>
            <a:r>
              <a:rPr lang="en-US" dirty="0" err="1">
                <a:sym typeface="Wingdings" panose="05000000000000000000" pitchFamily="2" charset="2"/>
              </a:rPr>
              <a:t>KontoDetails</a:t>
            </a:r>
            <a:endParaRPr lang="en-US" dirty="0">
              <a:sym typeface="Wingdings" panose="05000000000000000000" pitchFamily="2" charset="2"/>
            </a:endParaRPr>
          </a:p>
          <a:p>
            <a:r>
              <a:rPr lang="en-US" dirty="0">
                <a:sym typeface="Wingdings" panose="05000000000000000000" pitchFamily="2" charset="2"/>
              </a:rPr>
              <a:t>POST /</a:t>
            </a:r>
            <a:r>
              <a:rPr lang="en-US" dirty="0" err="1">
                <a:sym typeface="Wingdings" panose="05000000000000000000" pitchFamily="2" charset="2"/>
              </a:rPr>
              <a:t>api</a:t>
            </a:r>
            <a:r>
              <a:rPr lang="en-US" dirty="0">
                <a:sym typeface="Wingdings" panose="05000000000000000000" pitchFamily="2" charset="2"/>
              </a:rPr>
              <a:t>/</a:t>
            </a:r>
            <a:r>
              <a:rPr lang="en-US" dirty="0" err="1">
                <a:sym typeface="Wingdings" panose="05000000000000000000" pitchFamily="2" charset="2"/>
              </a:rPr>
              <a:t>kunde</a:t>
            </a:r>
            <a:r>
              <a:rPr lang="en-US" dirty="0">
                <a:sym typeface="Wingdings" panose="05000000000000000000" pitchFamily="2" charset="2"/>
              </a:rPr>
              <a:t>		 Kunde</a:t>
            </a:r>
            <a:br>
              <a:rPr lang="en-US" dirty="0">
                <a:sym typeface="Wingdings" panose="05000000000000000000" pitchFamily="2" charset="2"/>
              </a:rPr>
            </a:br>
            <a:r>
              <a:rPr lang="en-US" dirty="0">
                <a:sym typeface="Wingdings" panose="05000000000000000000" pitchFamily="2" charset="2"/>
              </a:rPr>
              <a:t>{ name: string }</a:t>
            </a:r>
            <a:br>
              <a:rPr lang="en-US" dirty="0">
                <a:sym typeface="Wingdings" panose="05000000000000000000" pitchFamily="2" charset="2"/>
              </a:rPr>
            </a:br>
            <a:r>
              <a:rPr lang="en-US" dirty="0">
                <a:sym typeface="Wingdings" panose="05000000000000000000" pitchFamily="2" charset="2"/>
              </a:rPr>
              <a:t>POST /</a:t>
            </a:r>
            <a:r>
              <a:rPr lang="en-US" dirty="0" err="1">
                <a:sym typeface="Wingdings" panose="05000000000000000000" pitchFamily="2" charset="2"/>
              </a:rPr>
              <a:t>api</a:t>
            </a:r>
            <a:r>
              <a:rPr lang="en-US" dirty="0">
                <a:sym typeface="Wingdings" panose="05000000000000000000" pitchFamily="2" charset="2"/>
              </a:rPr>
              <a:t>/</a:t>
            </a:r>
            <a:r>
              <a:rPr lang="en-US" dirty="0" err="1">
                <a:sym typeface="Wingdings" panose="05000000000000000000" pitchFamily="2" charset="2"/>
              </a:rPr>
              <a:t>kunde</a:t>
            </a:r>
            <a:r>
              <a:rPr lang="en-US" dirty="0">
                <a:sym typeface="Wingdings" panose="05000000000000000000" pitchFamily="2" charset="2"/>
              </a:rPr>
              <a:t>		 </a:t>
            </a:r>
            <a:r>
              <a:rPr lang="en-US" dirty="0" err="1">
                <a:sym typeface="Wingdings" panose="05000000000000000000" pitchFamily="2" charset="2"/>
              </a:rPr>
              <a:t>Konto</a:t>
            </a:r>
            <a:br>
              <a:rPr lang="en-US" dirty="0">
                <a:sym typeface="Wingdings" panose="05000000000000000000" pitchFamily="2" charset="2"/>
              </a:rPr>
            </a:br>
            <a:r>
              <a:rPr lang="en-US" dirty="0">
                <a:sym typeface="Wingdings" panose="05000000000000000000" pitchFamily="2" charset="2"/>
              </a:rPr>
              <a:t>{ </a:t>
            </a:r>
            <a:r>
              <a:rPr lang="en-US" dirty="0" err="1">
                <a:sym typeface="Wingdings" panose="05000000000000000000" pitchFamily="2" charset="2"/>
              </a:rPr>
              <a:t>kundennummer</a:t>
            </a:r>
            <a:r>
              <a:rPr lang="en-US" dirty="0">
                <a:sym typeface="Wingdings" panose="05000000000000000000" pitchFamily="2" charset="2"/>
              </a:rPr>
              <a:t>: string }</a:t>
            </a:r>
            <a:br>
              <a:rPr lang="en-US" dirty="0">
                <a:sym typeface="Wingdings" panose="05000000000000000000" pitchFamily="2" charset="2"/>
              </a:rPr>
            </a:br>
            <a:r>
              <a:rPr lang="en-US" dirty="0">
                <a:sym typeface="Wingdings" panose="05000000000000000000" pitchFamily="2" charset="2"/>
              </a:rPr>
              <a:t>POST /</a:t>
            </a:r>
            <a:r>
              <a:rPr lang="en-US" dirty="0" err="1">
                <a:sym typeface="Wingdings" panose="05000000000000000000" pitchFamily="2" charset="2"/>
              </a:rPr>
              <a:t>api</a:t>
            </a:r>
            <a:r>
              <a:rPr lang="en-US" dirty="0">
                <a:sym typeface="Wingdings" panose="05000000000000000000" pitchFamily="2" charset="2"/>
              </a:rPr>
              <a:t>/</a:t>
            </a:r>
            <a:r>
              <a:rPr lang="en-US" dirty="0" err="1">
                <a:sym typeface="Wingdings" panose="05000000000000000000" pitchFamily="2" charset="2"/>
              </a:rPr>
              <a:t>konto</a:t>
            </a:r>
            <a:r>
              <a:rPr lang="en-US" dirty="0">
                <a:sym typeface="Wingdings" panose="05000000000000000000" pitchFamily="2" charset="2"/>
              </a:rPr>
              <a:t>/{quelle}/{</a:t>
            </a:r>
            <a:r>
              <a:rPr lang="en-US" dirty="0" err="1">
                <a:sym typeface="Wingdings" panose="05000000000000000000" pitchFamily="2" charset="2"/>
              </a:rPr>
              <a:t>ziel</a:t>
            </a:r>
            <a:r>
              <a:rPr lang="en-US" dirty="0">
                <a:sym typeface="Wingdings" panose="05000000000000000000" pitchFamily="2" charset="2"/>
              </a:rPr>
              <a:t>}   no content</a:t>
            </a:r>
            <a:br>
              <a:rPr lang="en-US" dirty="0">
                <a:sym typeface="Wingdings" panose="05000000000000000000" pitchFamily="2" charset="2"/>
              </a:rPr>
            </a:br>
            <a:r>
              <a:rPr lang="en-US" dirty="0">
                <a:sym typeface="Wingdings" panose="05000000000000000000" pitchFamily="2" charset="2"/>
              </a:rPr>
              <a:t>{ </a:t>
            </a:r>
            <a:r>
              <a:rPr lang="en-US" dirty="0" err="1">
                <a:sym typeface="Wingdings" panose="05000000000000000000" pitchFamily="2" charset="2"/>
              </a:rPr>
              <a:t>betrag</a:t>
            </a:r>
            <a:r>
              <a:rPr lang="en-US" dirty="0">
                <a:sym typeface="Wingdings" panose="05000000000000000000" pitchFamily="2" charset="2"/>
              </a:rPr>
              <a:t>: string }</a:t>
            </a:r>
            <a:endParaRPr lang="de-DE" dirty="0">
              <a:sym typeface="Wingdings" panose="05000000000000000000" pitchFamily="2" charset="2"/>
            </a:endParaRPr>
          </a:p>
        </p:txBody>
      </p:sp>
    </p:spTree>
    <p:extLst>
      <p:ext uri="{BB962C8B-B14F-4D97-AF65-F5344CB8AC3E}">
        <p14:creationId xmlns:p14="http://schemas.microsoft.com/office/powerpoint/2010/main" val="4228083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B18A1D-4D6B-4A1A-A478-4C65C79D5DF3}"/>
              </a:ext>
            </a:extLst>
          </p:cNvPr>
          <p:cNvSpPr>
            <a:spLocks noGrp="1"/>
          </p:cNvSpPr>
          <p:nvPr>
            <p:ph type="title"/>
          </p:nvPr>
        </p:nvSpPr>
        <p:spPr/>
        <p:txBody>
          <a:bodyPr/>
          <a:lstStyle/>
          <a:p>
            <a:r>
              <a:rPr lang="de-DE" dirty="0"/>
              <a:t>REST API - Beispiele</a:t>
            </a:r>
            <a:endParaRPr lang="en-US" dirty="0"/>
          </a:p>
        </p:txBody>
      </p:sp>
      <p:graphicFrame>
        <p:nvGraphicFramePr>
          <p:cNvPr id="8" name="Tabelle 8">
            <a:extLst>
              <a:ext uri="{FF2B5EF4-FFF2-40B4-BE49-F238E27FC236}">
                <a16:creationId xmlns:a16="http://schemas.microsoft.com/office/drawing/2014/main" id="{6761EE5E-05A8-4467-B9D7-B2693C58DFE8}"/>
              </a:ext>
            </a:extLst>
          </p:cNvPr>
          <p:cNvGraphicFramePr>
            <a:graphicFrameLocks noGrp="1"/>
          </p:cNvGraphicFramePr>
          <p:nvPr>
            <p:ph idx="1"/>
            <p:extLst>
              <p:ext uri="{D42A27DB-BD31-4B8C-83A1-F6EECF244321}">
                <p14:modId xmlns:p14="http://schemas.microsoft.com/office/powerpoint/2010/main" val="1838584737"/>
              </p:ext>
            </p:extLst>
          </p:nvPr>
        </p:nvGraphicFramePr>
        <p:xfrm>
          <a:off x="1096963" y="1846263"/>
          <a:ext cx="10058400" cy="3550920"/>
        </p:xfrm>
        <a:graphic>
          <a:graphicData uri="http://schemas.openxmlformats.org/drawingml/2006/table">
            <a:tbl>
              <a:tblPr firstRow="1" bandRow="1">
                <a:tableStyleId>{5C22544A-7EE6-4342-B048-85BDC9FD1C3A}</a:tableStyleId>
              </a:tblPr>
              <a:tblGrid>
                <a:gridCol w="696517">
                  <a:extLst>
                    <a:ext uri="{9D8B030D-6E8A-4147-A177-3AD203B41FA5}">
                      <a16:colId xmlns:a16="http://schemas.microsoft.com/office/drawing/2014/main" val="1661474411"/>
                    </a:ext>
                  </a:extLst>
                </a:gridCol>
                <a:gridCol w="2601919">
                  <a:extLst>
                    <a:ext uri="{9D8B030D-6E8A-4147-A177-3AD203B41FA5}">
                      <a16:colId xmlns:a16="http://schemas.microsoft.com/office/drawing/2014/main" val="194292252"/>
                    </a:ext>
                  </a:extLst>
                </a:gridCol>
                <a:gridCol w="1718915">
                  <a:extLst>
                    <a:ext uri="{9D8B030D-6E8A-4147-A177-3AD203B41FA5}">
                      <a16:colId xmlns:a16="http://schemas.microsoft.com/office/drawing/2014/main" val="29318061"/>
                    </a:ext>
                  </a:extLst>
                </a:gridCol>
                <a:gridCol w="816289">
                  <a:extLst>
                    <a:ext uri="{9D8B030D-6E8A-4147-A177-3AD203B41FA5}">
                      <a16:colId xmlns:a16="http://schemas.microsoft.com/office/drawing/2014/main" val="2431946338"/>
                    </a:ext>
                  </a:extLst>
                </a:gridCol>
                <a:gridCol w="4224760">
                  <a:extLst>
                    <a:ext uri="{9D8B030D-6E8A-4147-A177-3AD203B41FA5}">
                      <a16:colId xmlns:a16="http://schemas.microsoft.com/office/drawing/2014/main" val="1154441829"/>
                    </a:ext>
                  </a:extLst>
                </a:gridCol>
              </a:tblGrid>
              <a:tr h="370840">
                <a:tc>
                  <a:txBody>
                    <a:bodyPr/>
                    <a:lstStyle/>
                    <a:p>
                      <a:r>
                        <a:rPr lang="de-DE" dirty="0"/>
                        <a:t>Verb</a:t>
                      </a:r>
                      <a:endParaRPr lang="en-US" dirty="0"/>
                    </a:p>
                  </a:txBody>
                  <a:tcPr/>
                </a:tc>
                <a:tc>
                  <a:txBody>
                    <a:bodyPr/>
                    <a:lstStyle/>
                    <a:p>
                      <a:r>
                        <a:rPr lang="de-DE" dirty="0"/>
                        <a:t>Ressource</a:t>
                      </a:r>
                      <a:endParaRPr lang="en-US" dirty="0"/>
                    </a:p>
                  </a:txBody>
                  <a:tcPr/>
                </a:tc>
                <a:tc>
                  <a:txBody>
                    <a:bodyPr/>
                    <a:lstStyle/>
                    <a:p>
                      <a:r>
                        <a:rPr lang="de-DE" dirty="0" err="1"/>
                        <a:t>RequestBody</a:t>
                      </a:r>
                      <a:endParaRPr lang="en-US" dirty="0"/>
                    </a:p>
                  </a:txBody>
                  <a:tcPr/>
                </a:tc>
                <a:tc>
                  <a:txBody>
                    <a:bodyPr/>
                    <a:lstStyle/>
                    <a:p>
                      <a:r>
                        <a:rPr lang="de-DE" dirty="0"/>
                        <a:t>Status</a:t>
                      </a:r>
                      <a:endParaRPr lang="en-US" dirty="0"/>
                    </a:p>
                  </a:txBody>
                  <a:tcPr/>
                </a:tc>
                <a:tc>
                  <a:txBody>
                    <a:bodyPr/>
                    <a:lstStyle/>
                    <a:p>
                      <a:r>
                        <a:rPr lang="de-DE" dirty="0" err="1"/>
                        <a:t>ResponseBody</a:t>
                      </a:r>
                      <a:endParaRPr lang="en-US" dirty="0"/>
                    </a:p>
                  </a:txBody>
                  <a:tcPr/>
                </a:tc>
                <a:extLst>
                  <a:ext uri="{0D108BD9-81ED-4DB2-BD59-A6C34878D82A}">
                    <a16:rowId xmlns:a16="http://schemas.microsoft.com/office/drawing/2014/main" val="3865414538"/>
                  </a:ext>
                </a:extLst>
              </a:tr>
              <a:tr h="370840">
                <a:tc>
                  <a:txBody>
                    <a:bodyPr/>
                    <a:lstStyle/>
                    <a:p>
                      <a:r>
                        <a:rPr lang="de-DE" dirty="0"/>
                        <a:t>GET</a:t>
                      </a:r>
                      <a:endParaRPr lang="en-US" dirty="0"/>
                    </a:p>
                  </a:txBody>
                  <a:tcPr/>
                </a:tc>
                <a:tc>
                  <a:txBody>
                    <a:bodyPr/>
                    <a:lstStyle/>
                    <a:p>
                      <a:r>
                        <a:rPr lang="de-DE" dirty="0"/>
                        <a:t>/</a:t>
                      </a:r>
                      <a:r>
                        <a:rPr lang="de-DE" dirty="0" err="1"/>
                        <a:t>api</a:t>
                      </a:r>
                      <a:r>
                        <a:rPr lang="de-DE" dirty="0"/>
                        <a:t>/</a:t>
                      </a:r>
                      <a:r>
                        <a:rPr lang="de-DE" dirty="0" err="1"/>
                        <a:t>kunde</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[{„kundennummer“:“1“,“name“:“Hannes“}, {„kundennummer“:“2“,“name“:“Werner“}]</a:t>
                      </a:r>
                      <a:endParaRPr lang="en-US" sz="1000" dirty="0">
                        <a:latin typeface="Lucida Console" panose="020B0609040504020204" pitchFamily="49" charset="0"/>
                      </a:endParaRPr>
                    </a:p>
                  </a:txBody>
                  <a:tcPr/>
                </a:tc>
                <a:extLst>
                  <a:ext uri="{0D108BD9-81ED-4DB2-BD59-A6C34878D82A}">
                    <a16:rowId xmlns:a16="http://schemas.microsoft.com/office/drawing/2014/main" val="2055212922"/>
                  </a:ext>
                </a:extLst>
              </a:tr>
              <a:tr h="370840">
                <a:tc>
                  <a:txBody>
                    <a:bodyPr/>
                    <a:lstStyle/>
                    <a:p>
                      <a:r>
                        <a:rPr lang="de-DE" dirty="0"/>
                        <a:t>GET</a:t>
                      </a:r>
                      <a:endParaRPr lang="en-US" dirty="0"/>
                    </a:p>
                  </a:txBody>
                  <a:tcPr/>
                </a:tc>
                <a:tc>
                  <a:txBody>
                    <a:bodyPr/>
                    <a:lstStyle/>
                    <a:p>
                      <a:r>
                        <a:rPr lang="de-DE" dirty="0"/>
                        <a:t>/</a:t>
                      </a:r>
                      <a:r>
                        <a:rPr lang="de-DE" dirty="0" err="1"/>
                        <a:t>api</a:t>
                      </a:r>
                      <a:r>
                        <a:rPr lang="de-DE" dirty="0"/>
                        <a:t>/</a:t>
                      </a:r>
                      <a:r>
                        <a:rPr lang="de-DE" dirty="0" err="1"/>
                        <a:t>konto</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[{„kontonnummer“:“11“,“betrag“:“EUR 100.00“},{„kontonummer“:“12“,“betrag“:“EUR -20.00“}]</a:t>
                      </a:r>
                      <a:endParaRPr lang="en-US" sz="1000" dirty="0">
                        <a:latin typeface="Lucida Console" panose="020B0609040504020204" pitchFamily="49" charset="0"/>
                      </a:endParaRPr>
                    </a:p>
                  </a:txBody>
                  <a:tcPr/>
                </a:tc>
                <a:extLst>
                  <a:ext uri="{0D108BD9-81ED-4DB2-BD59-A6C34878D82A}">
                    <a16:rowId xmlns:a16="http://schemas.microsoft.com/office/drawing/2014/main" val="3736754794"/>
                  </a:ext>
                </a:extLst>
              </a:tr>
              <a:tr h="370840">
                <a:tc>
                  <a:txBody>
                    <a:bodyPr/>
                    <a:lstStyle/>
                    <a:p>
                      <a:r>
                        <a:rPr lang="de-DE" dirty="0"/>
                        <a:t>GET</a:t>
                      </a:r>
                      <a:endParaRPr lang="en-US" dirty="0"/>
                    </a:p>
                  </a:txBody>
                  <a:tcPr/>
                </a:tc>
                <a:tc>
                  <a:txBody>
                    <a:bodyPr/>
                    <a:lstStyle/>
                    <a:p>
                      <a:r>
                        <a:rPr lang="de-DE" dirty="0"/>
                        <a:t>/</a:t>
                      </a:r>
                      <a:r>
                        <a:rPr lang="de-DE" dirty="0" err="1"/>
                        <a:t>api</a:t>
                      </a:r>
                      <a:r>
                        <a:rPr lang="de-DE" dirty="0"/>
                        <a:t>/</a:t>
                      </a:r>
                      <a:r>
                        <a:rPr lang="de-DE" dirty="0" err="1"/>
                        <a:t>kunde</a:t>
                      </a:r>
                      <a:r>
                        <a:rPr lang="de-DE" dirty="0"/>
                        <a:t>/1</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{„kundennummer“:“1“,“name“:“Hannes“,“saldo“:“EUR 100.00“,“konten“:[„11“]}</a:t>
                      </a:r>
                      <a:endParaRPr lang="en-US" sz="1000" dirty="0">
                        <a:latin typeface="Lucida Console" panose="020B0609040504020204" pitchFamily="49" charset="0"/>
                      </a:endParaRPr>
                    </a:p>
                  </a:txBody>
                  <a:tcPr/>
                </a:tc>
                <a:extLst>
                  <a:ext uri="{0D108BD9-81ED-4DB2-BD59-A6C34878D82A}">
                    <a16:rowId xmlns:a16="http://schemas.microsoft.com/office/drawing/2014/main" val="3426385054"/>
                  </a:ext>
                </a:extLst>
              </a:tr>
              <a:tr h="370840">
                <a:tc>
                  <a:txBody>
                    <a:bodyPr/>
                    <a:lstStyle/>
                    <a:p>
                      <a:r>
                        <a:rPr lang="de-DE" dirty="0"/>
                        <a:t>GET</a:t>
                      </a:r>
                      <a:endParaRPr lang="en-US" dirty="0"/>
                    </a:p>
                  </a:txBody>
                  <a:tcPr/>
                </a:tc>
                <a:tc>
                  <a:txBody>
                    <a:bodyPr/>
                    <a:lstStyle/>
                    <a:p>
                      <a:r>
                        <a:rPr lang="de-DE" dirty="0"/>
                        <a:t>/</a:t>
                      </a:r>
                      <a:r>
                        <a:rPr lang="de-DE" dirty="0" err="1"/>
                        <a:t>api</a:t>
                      </a:r>
                      <a:r>
                        <a:rPr lang="de-DE" dirty="0"/>
                        <a:t>/</a:t>
                      </a:r>
                      <a:r>
                        <a:rPr lang="de-DE" dirty="0" err="1"/>
                        <a:t>konto</a:t>
                      </a:r>
                      <a:r>
                        <a:rPr lang="de-DE" dirty="0"/>
                        <a:t>/11</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{„kontonummer“:“11“,“betrag“:“EUR 100.00“,“kreditrahmen“:“EUR 0.00“,zahlungen:[{datum:“2019-09-26“,“quelle“:“000“,“ziel“:“11“,“betrag“:“EUR 100.00“}]}</a:t>
                      </a:r>
                      <a:endParaRPr lang="en-US" sz="1000" dirty="0">
                        <a:latin typeface="Lucida Console" panose="020B0609040504020204" pitchFamily="49" charset="0"/>
                      </a:endParaRPr>
                    </a:p>
                  </a:txBody>
                  <a:tcPr/>
                </a:tc>
                <a:extLst>
                  <a:ext uri="{0D108BD9-81ED-4DB2-BD59-A6C34878D82A}">
                    <a16:rowId xmlns:a16="http://schemas.microsoft.com/office/drawing/2014/main" val="543244410"/>
                  </a:ext>
                </a:extLst>
              </a:tr>
              <a:tr h="370840">
                <a:tc>
                  <a:txBody>
                    <a:bodyPr/>
                    <a:lstStyle/>
                    <a:p>
                      <a:r>
                        <a:rPr lang="de-DE" dirty="0"/>
                        <a:t>POST</a:t>
                      </a:r>
                      <a:endParaRPr lang="en-US" dirty="0"/>
                    </a:p>
                  </a:txBody>
                  <a:tcPr/>
                </a:tc>
                <a:tc>
                  <a:txBody>
                    <a:bodyPr/>
                    <a:lstStyle/>
                    <a:p>
                      <a:r>
                        <a:rPr lang="de-DE" dirty="0"/>
                        <a:t>/</a:t>
                      </a:r>
                      <a:r>
                        <a:rPr lang="de-DE" dirty="0" err="1"/>
                        <a:t>api</a:t>
                      </a:r>
                      <a:r>
                        <a:rPr lang="de-DE" dirty="0"/>
                        <a:t>/</a:t>
                      </a:r>
                      <a:r>
                        <a:rPr lang="de-DE" dirty="0" err="1"/>
                        <a:t>kunde</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r>
                        <a:rPr lang="de-DE" sz="1000" kern="1200" dirty="0" err="1">
                          <a:solidFill>
                            <a:schemeClr val="dk1"/>
                          </a:solidFill>
                          <a:latin typeface="Lucida Console" panose="020B0609040504020204" pitchFamily="49" charset="0"/>
                          <a:ea typeface="+mn-ea"/>
                          <a:cs typeface="+mn-cs"/>
                        </a:rPr>
                        <a:t>name</a:t>
                      </a:r>
                      <a:r>
                        <a:rPr lang="de-DE" sz="1000" kern="1200" dirty="0">
                          <a:solidFill>
                            <a:schemeClr val="dk1"/>
                          </a:solidFill>
                          <a:latin typeface="Lucida Console" panose="020B0609040504020204" pitchFamily="49" charset="0"/>
                          <a:ea typeface="+mn-ea"/>
                          <a:cs typeface="+mn-cs"/>
                        </a:rPr>
                        <a:t>“:“Egon“}</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{„kundennummer“:“3“, „</a:t>
                      </a:r>
                      <a:r>
                        <a:rPr lang="de-DE" sz="1000" dirty="0" err="1">
                          <a:latin typeface="Lucida Console" panose="020B0609040504020204" pitchFamily="49" charset="0"/>
                        </a:rPr>
                        <a:t>name</a:t>
                      </a:r>
                      <a:r>
                        <a:rPr lang="de-DE" sz="1000" dirty="0">
                          <a:latin typeface="Lucida Console" panose="020B0609040504020204" pitchFamily="49" charset="0"/>
                        </a:rPr>
                        <a:t>“:“Egon“}</a:t>
                      </a:r>
                      <a:endParaRPr lang="en-US" sz="1000" dirty="0">
                        <a:latin typeface="Lucida Console" panose="020B0609040504020204" pitchFamily="49" charset="0"/>
                      </a:endParaRPr>
                    </a:p>
                  </a:txBody>
                  <a:tcPr/>
                </a:tc>
                <a:extLst>
                  <a:ext uri="{0D108BD9-81ED-4DB2-BD59-A6C34878D82A}">
                    <a16:rowId xmlns:a16="http://schemas.microsoft.com/office/drawing/2014/main" val="2409707301"/>
                  </a:ext>
                </a:extLst>
              </a:tr>
              <a:tr h="370840">
                <a:tc>
                  <a:txBody>
                    <a:bodyPr/>
                    <a:lstStyle/>
                    <a:p>
                      <a:r>
                        <a:rPr lang="de-DE" dirty="0"/>
                        <a:t>POST</a:t>
                      </a:r>
                      <a:endParaRPr lang="en-US" dirty="0"/>
                    </a:p>
                  </a:txBody>
                  <a:tcPr/>
                </a:tc>
                <a:tc>
                  <a:txBody>
                    <a:bodyPr/>
                    <a:lstStyle/>
                    <a:p>
                      <a:r>
                        <a:rPr lang="de-DE" dirty="0"/>
                        <a:t>/</a:t>
                      </a:r>
                      <a:r>
                        <a:rPr lang="de-DE" dirty="0" err="1"/>
                        <a:t>api</a:t>
                      </a:r>
                      <a:r>
                        <a:rPr lang="de-DE" dirty="0"/>
                        <a:t>/</a:t>
                      </a:r>
                      <a:r>
                        <a:rPr lang="de-DE" dirty="0" err="1"/>
                        <a:t>konto</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{„kundennummer“:“1“}</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{„kontonummer“:“13“,“betrag“:“EUR 0.00“}</a:t>
                      </a:r>
                      <a:endParaRPr lang="en-US" sz="1000" dirty="0">
                        <a:latin typeface="Lucida Console" panose="020B0609040504020204" pitchFamily="49" charset="0"/>
                      </a:endParaRPr>
                    </a:p>
                  </a:txBody>
                  <a:tcPr/>
                </a:tc>
                <a:extLst>
                  <a:ext uri="{0D108BD9-81ED-4DB2-BD59-A6C34878D82A}">
                    <a16:rowId xmlns:a16="http://schemas.microsoft.com/office/drawing/2014/main" val="4012802433"/>
                  </a:ext>
                </a:extLst>
              </a:tr>
              <a:tr h="370840">
                <a:tc>
                  <a:txBody>
                    <a:bodyPr/>
                    <a:lstStyle/>
                    <a:p>
                      <a:r>
                        <a:rPr lang="de-DE" dirty="0"/>
                        <a:t>POST</a:t>
                      </a:r>
                      <a:endParaRPr lang="en-US" dirty="0"/>
                    </a:p>
                  </a:txBody>
                  <a:tcPr/>
                </a:tc>
                <a:tc>
                  <a:txBody>
                    <a:bodyPr/>
                    <a:lstStyle/>
                    <a:p>
                      <a:r>
                        <a:rPr lang="de-DE" dirty="0"/>
                        <a:t>/</a:t>
                      </a:r>
                      <a:r>
                        <a:rPr lang="de-DE" dirty="0" err="1"/>
                        <a:t>api</a:t>
                      </a:r>
                      <a:r>
                        <a:rPr lang="de-DE" dirty="0"/>
                        <a:t>/</a:t>
                      </a:r>
                      <a:r>
                        <a:rPr lang="de-DE" dirty="0" err="1"/>
                        <a:t>konto</a:t>
                      </a:r>
                      <a:r>
                        <a:rPr lang="de-DE" dirty="0"/>
                        <a:t>/11/13</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r>
                        <a:rPr lang="de-DE" sz="1000" kern="1200" dirty="0" err="1">
                          <a:solidFill>
                            <a:schemeClr val="dk1"/>
                          </a:solidFill>
                          <a:latin typeface="Lucida Console" panose="020B0609040504020204" pitchFamily="49" charset="0"/>
                          <a:ea typeface="+mn-ea"/>
                          <a:cs typeface="+mn-cs"/>
                        </a:rPr>
                        <a:t>betrag“:“EUR</a:t>
                      </a:r>
                      <a:r>
                        <a:rPr lang="de-DE" sz="1000" kern="1200" dirty="0">
                          <a:solidFill>
                            <a:schemeClr val="dk1"/>
                          </a:solidFill>
                          <a:latin typeface="Lucida Console" panose="020B0609040504020204" pitchFamily="49" charset="0"/>
                          <a:ea typeface="+mn-ea"/>
                          <a:cs typeface="+mn-cs"/>
                        </a:rPr>
                        <a:t> 50.00“}</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204</a:t>
                      </a:r>
                      <a:endParaRPr lang="en-US" dirty="0"/>
                    </a:p>
                  </a:txBody>
                  <a:tcPr/>
                </a:tc>
                <a:tc>
                  <a:txBody>
                    <a:bodyPr/>
                    <a:lstStyle/>
                    <a:p>
                      <a:r>
                        <a:rPr lang="de-DE" sz="1000" dirty="0">
                          <a:latin typeface="Lucida Console" panose="020B0609040504020204" pitchFamily="49" charset="0"/>
                        </a:rPr>
                        <a:t>-</a:t>
                      </a:r>
                      <a:endParaRPr lang="en-US" sz="1000" dirty="0">
                        <a:latin typeface="Lucida Console" panose="020B0609040504020204" pitchFamily="49" charset="0"/>
                      </a:endParaRPr>
                    </a:p>
                  </a:txBody>
                  <a:tcPr/>
                </a:tc>
                <a:extLst>
                  <a:ext uri="{0D108BD9-81ED-4DB2-BD59-A6C34878D82A}">
                    <a16:rowId xmlns:a16="http://schemas.microsoft.com/office/drawing/2014/main" val="1956987726"/>
                  </a:ext>
                </a:extLst>
              </a:tr>
            </a:tbl>
          </a:graphicData>
        </a:graphic>
      </p:graphicFrame>
    </p:spTree>
    <p:extLst>
      <p:ext uri="{BB962C8B-B14F-4D97-AF65-F5344CB8AC3E}">
        <p14:creationId xmlns:p14="http://schemas.microsoft.com/office/powerpoint/2010/main" val="3060460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59942-6AED-41EB-B733-EE44E71AC1EE}"/>
              </a:ext>
            </a:extLst>
          </p:cNvPr>
          <p:cNvSpPr>
            <a:spLocks noGrp="1"/>
          </p:cNvSpPr>
          <p:nvPr>
            <p:ph type="title"/>
          </p:nvPr>
        </p:nvSpPr>
        <p:spPr/>
        <p:txBody>
          <a:bodyPr/>
          <a:lstStyle/>
          <a:p>
            <a:r>
              <a:rPr lang="de-DE" dirty="0"/>
              <a:t>Level 7 – Angular</a:t>
            </a:r>
            <a:endParaRPr lang="en-US" dirty="0"/>
          </a:p>
        </p:txBody>
      </p:sp>
      <p:sp>
        <p:nvSpPr>
          <p:cNvPr id="3" name="Inhaltsplatzhalter 2">
            <a:extLst>
              <a:ext uri="{FF2B5EF4-FFF2-40B4-BE49-F238E27FC236}">
                <a16:creationId xmlns:a16="http://schemas.microsoft.com/office/drawing/2014/main" id="{CE217A94-072A-4650-A898-CB18684C9613}"/>
              </a:ext>
            </a:extLst>
          </p:cNvPr>
          <p:cNvSpPr>
            <a:spLocks noGrp="1"/>
          </p:cNvSpPr>
          <p:nvPr>
            <p:ph idx="1"/>
          </p:nvPr>
        </p:nvSpPr>
        <p:spPr/>
        <p:txBody>
          <a:bodyPr/>
          <a:lstStyle/>
          <a:p>
            <a:r>
              <a:rPr lang="de-DE" dirty="0"/>
              <a:t>Projekt erstellen mit angular</a:t>
            </a:r>
            <a:r>
              <a:rPr lang="de-DE" baseline="0" dirty="0"/>
              <a:t>-cli</a:t>
            </a:r>
          </a:p>
          <a:p>
            <a:r>
              <a:rPr lang="de-DE" baseline="0" dirty="0" err="1"/>
              <a:t>Component</a:t>
            </a:r>
            <a:r>
              <a:rPr lang="de-DE" baseline="0" dirty="0"/>
              <a:t> und Service</a:t>
            </a:r>
          </a:p>
          <a:p>
            <a:r>
              <a:rPr lang="de-DE" baseline="0" dirty="0" err="1"/>
              <a:t>Dependency</a:t>
            </a:r>
            <a:r>
              <a:rPr lang="de-DE" baseline="0" dirty="0"/>
              <a:t> Management</a:t>
            </a:r>
          </a:p>
        </p:txBody>
      </p:sp>
    </p:spTree>
    <p:extLst>
      <p:ext uri="{BB962C8B-B14F-4D97-AF65-F5344CB8AC3E}">
        <p14:creationId xmlns:p14="http://schemas.microsoft.com/office/powerpoint/2010/main" val="361061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169853483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6116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86D0F8-63A2-4683-A3B7-A1CF63AABD26}"/>
              </a:ext>
            </a:extLst>
          </p:cNvPr>
          <p:cNvSpPr>
            <a:spLocks noGrp="1"/>
          </p:cNvSpPr>
          <p:nvPr>
            <p:ph type="title"/>
          </p:nvPr>
        </p:nvSpPr>
        <p:spPr/>
        <p:txBody>
          <a:bodyPr/>
          <a:lstStyle/>
          <a:p>
            <a:r>
              <a:rPr lang="de-DE" dirty="0"/>
              <a:t>Szenario </a:t>
            </a:r>
            <a:r>
              <a:rPr lang="de-DE" dirty="0" err="1"/>
              <a:t>Buggybank</a:t>
            </a:r>
            <a:endParaRPr lang="en-US" dirty="0"/>
          </a:p>
        </p:txBody>
      </p:sp>
      <p:sp>
        <p:nvSpPr>
          <p:cNvPr id="3" name="Inhaltsplatzhalter 2">
            <a:extLst>
              <a:ext uri="{FF2B5EF4-FFF2-40B4-BE49-F238E27FC236}">
                <a16:creationId xmlns:a16="http://schemas.microsoft.com/office/drawing/2014/main" id="{22815DD0-DD48-42C0-BAAA-12D232206AA4}"/>
              </a:ext>
            </a:extLst>
          </p:cNvPr>
          <p:cNvSpPr>
            <a:spLocks noGrp="1"/>
          </p:cNvSpPr>
          <p:nvPr>
            <p:ph idx="1"/>
          </p:nvPr>
        </p:nvSpPr>
        <p:spPr/>
        <p:txBody>
          <a:bodyPr>
            <a:normAutofit/>
          </a:bodyPr>
          <a:lstStyle/>
          <a:p>
            <a:pPr marL="0" indent="0">
              <a:buNone/>
            </a:pPr>
            <a:r>
              <a:rPr lang="de-DE" dirty="0"/>
              <a:t>Der Kunde ist die </a:t>
            </a:r>
            <a:r>
              <a:rPr lang="de-DE" dirty="0" err="1"/>
              <a:t>Buggybank</a:t>
            </a:r>
            <a:r>
              <a:rPr lang="de-DE" baseline="0" dirty="0"/>
              <a:t> AG, ein mittelständisches Finanzunternehmen. Bis dato werden alle Daten von Heerscharen angestellter Bürosachbearbeiter und Kundenbetreuer erfasst und verarbeitet. Nun hat die Geschäftsleitung entschieden, ein modernes Onlinebanking-Portal erstellen zu lassen und unser Unternehmen mit der Umsetzung beauftragt.</a:t>
            </a:r>
          </a:p>
          <a:p>
            <a:pPr marL="0" indent="0">
              <a:buNone/>
            </a:pPr>
            <a:r>
              <a:rPr lang="de-DE" baseline="0" dirty="0"/>
              <a:t>Die Umsetzung findet in mehreren Stufen statt. Zunächst soll lediglich die Buchführung in einem einfachen Java-Programm modelliert werden. Sämtliche interessanten Vorgänge sollen dabei in ein Logfile geschrieben werden, um Zahlungsabwicklungen</a:t>
            </a:r>
            <a:r>
              <a:rPr lang="de-DE" dirty="0"/>
              <a:t> nachvollziehbar zu halten.</a:t>
            </a:r>
            <a:endParaRPr lang="de-DE" baseline="0" dirty="0"/>
          </a:p>
        </p:txBody>
      </p:sp>
    </p:spTree>
    <p:extLst>
      <p:ext uri="{BB962C8B-B14F-4D97-AF65-F5344CB8AC3E}">
        <p14:creationId xmlns:p14="http://schemas.microsoft.com/office/powerpoint/2010/main" val="1920467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25F089-43FC-489E-9ADD-CB8D7AB88A16}"/>
              </a:ext>
            </a:extLst>
          </p:cNvPr>
          <p:cNvSpPr>
            <a:spLocks noGrp="1"/>
          </p:cNvSpPr>
          <p:nvPr>
            <p:ph type="title"/>
          </p:nvPr>
        </p:nvSpPr>
        <p:spPr/>
        <p:txBody>
          <a:bodyPr/>
          <a:lstStyle/>
          <a:p>
            <a:r>
              <a:rPr lang="de-DE" dirty="0"/>
              <a:t>Level 8 – Security</a:t>
            </a:r>
            <a:endParaRPr lang="en-US" dirty="0"/>
          </a:p>
        </p:txBody>
      </p:sp>
      <p:sp>
        <p:nvSpPr>
          <p:cNvPr id="3" name="Inhaltsplatzhalter 2">
            <a:extLst>
              <a:ext uri="{FF2B5EF4-FFF2-40B4-BE49-F238E27FC236}">
                <a16:creationId xmlns:a16="http://schemas.microsoft.com/office/drawing/2014/main" id="{285F3FE8-6BC9-4C09-9338-941EFDF8554E}"/>
              </a:ext>
            </a:extLst>
          </p:cNvPr>
          <p:cNvSpPr>
            <a:spLocks noGrp="1"/>
          </p:cNvSpPr>
          <p:nvPr>
            <p:ph idx="1"/>
          </p:nvPr>
        </p:nvSpPr>
        <p:spPr/>
        <p:txBody>
          <a:bodyPr/>
          <a:lstStyle/>
          <a:p>
            <a:r>
              <a:rPr lang="de-DE" dirty="0"/>
              <a:t>Spring Security</a:t>
            </a:r>
          </a:p>
          <a:p>
            <a:r>
              <a:rPr lang="de-DE" dirty="0"/>
              <a:t>JWT</a:t>
            </a:r>
          </a:p>
          <a:p>
            <a:r>
              <a:rPr lang="de-DE" dirty="0"/>
              <a:t>Security in Tests</a:t>
            </a:r>
          </a:p>
        </p:txBody>
      </p:sp>
    </p:spTree>
    <p:extLst>
      <p:ext uri="{BB962C8B-B14F-4D97-AF65-F5344CB8AC3E}">
        <p14:creationId xmlns:p14="http://schemas.microsoft.com/office/powerpoint/2010/main" val="2308362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1D8461-6BE8-4DE2-B618-062324704CBD}"/>
              </a:ext>
            </a:extLst>
          </p:cNvPr>
          <p:cNvSpPr>
            <a:spLocks noGrp="1"/>
          </p:cNvSpPr>
          <p:nvPr>
            <p:ph type="title"/>
          </p:nvPr>
        </p:nvSpPr>
        <p:spPr/>
        <p:txBody>
          <a:bodyPr/>
          <a:lstStyle/>
          <a:p>
            <a:r>
              <a:rPr lang="de-DE" dirty="0"/>
              <a:t>Level</a:t>
            </a:r>
            <a:r>
              <a:rPr lang="de-DE" baseline="0" dirty="0"/>
              <a:t> 9 – </a:t>
            </a:r>
            <a:r>
              <a:rPr lang="de-DE" baseline="0" dirty="0" err="1"/>
              <a:t>JHipster</a:t>
            </a:r>
            <a:endParaRPr lang="en-US" dirty="0"/>
          </a:p>
        </p:txBody>
      </p:sp>
      <p:sp>
        <p:nvSpPr>
          <p:cNvPr id="3" name="Inhaltsplatzhalter 2">
            <a:extLst>
              <a:ext uri="{FF2B5EF4-FFF2-40B4-BE49-F238E27FC236}">
                <a16:creationId xmlns:a16="http://schemas.microsoft.com/office/drawing/2014/main" id="{5FBDC75B-F493-4EA9-B098-83FF103B915C}"/>
              </a:ext>
            </a:extLst>
          </p:cNvPr>
          <p:cNvSpPr>
            <a:spLocks noGrp="1"/>
          </p:cNvSpPr>
          <p:nvPr>
            <p:ph idx="1"/>
          </p:nvPr>
        </p:nvSpPr>
        <p:spPr/>
        <p:txBody>
          <a:bodyPr/>
          <a:lstStyle/>
          <a:p>
            <a:r>
              <a:rPr lang="de-DE" dirty="0" err="1"/>
              <a:t>JHipster</a:t>
            </a:r>
            <a:r>
              <a:rPr lang="de-DE" dirty="0"/>
              <a:t> Generator</a:t>
            </a:r>
          </a:p>
          <a:p>
            <a:r>
              <a:rPr lang="de-DE" dirty="0"/>
              <a:t>Entity</a:t>
            </a:r>
            <a:r>
              <a:rPr lang="de-DE" baseline="0" dirty="0"/>
              <a:t> Generator</a:t>
            </a:r>
          </a:p>
          <a:p>
            <a:r>
              <a:rPr lang="de-DE" baseline="0" dirty="0"/>
              <a:t>Projektaufbau</a:t>
            </a:r>
            <a:endParaRPr lang="en-US" dirty="0"/>
          </a:p>
        </p:txBody>
      </p:sp>
    </p:spTree>
    <p:extLst>
      <p:ext uri="{BB962C8B-B14F-4D97-AF65-F5344CB8AC3E}">
        <p14:creationId xmlns:p14="http://schemas.microsoft.com/office/powerpoint/2010/main" val="26188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7C336-CBB7-4CC3-91C8-1026984AFB80}"/>
              </a:ext>
            </a:extLst>
          </p:cNvPr>
          <p:cNvSpPr>
            <a:spLocks noGrp="1"/>
          </p:cNvSpPr>
          <p:nvPr>
            <p:ph type="title"/>
          </p:nvPr>
        </p:nvSpPr>
        <p:spPr/>
        <p:txBody>
          <a:bodyPr/>
          <a:lstStyle/>
          <a:p>
            <a:r>
              <a:rPr lang="de-DE" dirty="0"/>
              <a:t>Level 1 – Maven</a:t>
            </a:r>
            <a:endParaRPr lang="en-US" dirty="0"/>
          </a:p>
        </p:txBody>
      </p:sp>
      <p:sp>
        <p:nvSpPr>
          <p:cNvPr id="3" name="Inhaltsplatzhalter 2">
            <a:extLst>
              <a:ext uri="{FF2B5EF4-FFF2-40B4-BE49-F238E27FC236}">
                <a16:creationId xmlns:a16="http://schemas.microsoft.com/office/drawing/2014/main" id="{550C4F4A-0F38-464F-8215-7CCFAF7135AE}"/>
              </a:ext>
            </a:extLst>
          </p:cNvPr>
          <p:cNvSpPr>
            <a:spLocks noGrp="1"/>
          </p:cNvSpPr>
          <p:nvPr>
            <p:ph idx="1"/>
          </p:nvPr>
        </p:nvSpPr>
        <p:spPr/>
        <p:txBody>
          <a:bodyPr/>
          <a:lstStyle/>
          <a:p>
            <a:r>
              <a:rPr lang="de-DE" dirty="0"/>
              <a:t>Erstellen</a:t>
            </a:r>
            <a:r>
              <a:rPr lang="de-DE" baseline="0" dirty="0"/>
              <a:t> eines neuen Projekts</a:t>
            </a:r>
          </a:p>
          <a:p>
            <a:r>
              <a:rPr lang="de-DE" baseline="0" dirty="0"/>
              <a:t>Verzeichnisstruktur</a:t>
            </a:r>
          </a:p>
          <a:p>
            <a:r>
              <a:rPr lang="de-DE" baseline="0" dirty="0" err="1"/>
              <a:t>Dependencies</a:t>
            </a:r>
            <a:endParaRPr lang="de-DE" baseline="0" dirty="0"/>
          </a:p>
        </p:txBody>
      </p:sp>
    </p:spTree>
    <p:extLst>
      <p:ext uri="{BB962C8B-B14F-4D97-AF65-F5344CB8AC3E}">
        <p14:creationId xmlns:p14="http://schemas.microsoft.com/office/powerpoint/2010/main" val="334637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2822955358"/>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353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30CBF-C168-4F17-9052-E1476D8502B3}"/>
              </a:ext>
            </a:extLst>
          </p:cNvPr>
          <p:cNvSpPr>
            <a:spLocks noGrp="1"/>
          </p:cNvSpPr>
          <p:nvPr>
            <p:ph type="title"/>
          </p:nvPr>
        </p:nvSpPr>
        <p:spPr/>
        <p:txBody>
          <a:bodyPr/>
          <a:lstStyle/>
          <a:p>
            <a:r>
              <a:rPr lang="de-DE" dirty="0"/>
              <a:t>Level 2 – Domain</a:t>
            </a:r>
            <a:endParaRPr lang="en-US" dirty="0"/>
          </a:p>
        </p:txBody>
      </p:sp>
      <p:sp>
        <p:nvSpPr>
          <p:cNvPr id="3" name="Inhaltsplatzhalter 2">
            <a:extLst>
              <a:ext uri="{FF2B5EF4-FFF2-40B4-BE49-F238E27FC236}">
                <a16:creationId xmlns:a16="http://schemas.microsoft.com/office/drawing/2014/main" id="{2C471A91-2D0E-432B-86A5-4C665C93C3DE}"/>
              </a:ext>
            </a:extLst>
          </p:cNvPr>
          <p:cNvSpPr>
            <a:spLocks noGrp="1"/>
          </p:cNvSpPr>
          <p:nvPr>
            <p:ph idx="1"/>
          </p:nvPr>
        </p:nvSpPr>
        <p:spPr/>
        <p:txBody>
          <a:bodyPr/>
          <a:lstStyle/>
          <a:p>
            <a:r>
              <a:rPr lang="de-DE" dirty="0"/>
              <a:t>Plain</a:t>
            </a:r>
            <a:r>
              <a:rPr lang="de-DE" baseline="0" dirty="0"/>
              <a:t> Old Java Objects</a:t>
            </a:r>
          </a:p>
          <a:p>
            <a:r>
              <a:rPr lang="de-DE" baseline="0" dirty="0" err="1"/>
              <a:t>Logging</a:t>
            </a:r>
            <a:endParaRPr lang="de-DE" baseline="0" dirty="0"/>
          </a:p>
          <a:p>
            <a:r>
              <a:rPr lang="de-DE" baseline="0" dirty="0"/>
              <a:t>Ausführung</a:t>
            </a:r>
          </a:p>
        </p:txBody>
      </p:sp>
    </p:spTree>
    <p:extLst>
      <p:ext uri="{BB962C8B-B14F-4D97-AF65-F5344CB8AC3E}">
        <p14:creationId xmlns:p14="http://schemas.microsoft.com/office/powerpoint/2010/main" val="238217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D0E70-470A-4A8F-B7FA-EFD05C90EC99}"/>
              </a:ext>
            </a:extLst>
          </p:cNvPr>
          <p:cNvSpPr>
            <a:spLocks noGrp="1"/>
          </p:cNvSpPr>
          <p:nvPr>
            <p:ph type="title"/>
          </p:nvPr>
        </p:nvSpPr>
        <p:spPr/>
        <p:txBody>
          <a:bodyPr/>
          <a:lstStyle/>
          <a:p>
            <a:r>
              <a:rPr lang="de-DE" dirty="0"/>
              <a:t>Level 3 – Services und Infrastruktur</a:t>
            </a:r>
            <a:endParaRPr lang="en-US" dirty="0"/>
          </a:p>
        </p:txBody>
      </p:sp>
      <p:sp>
        <p:nvSpPr>
          <p:cNvPr id="3" name="Inhaltsplatzhalter 2">
            <a:extLst>
              <a:ext uri="{FF2B5EF4-FFF2-40B4-BE49-F238E27FC236}">
                <a16:creationId xmlns:a16="http://schemas.microsoft.com/office/drawing/2014/main" id="{8DAACF62-B579-426D-828F-14BD4C2901D6}"/>
              </a:ext>
            </a:extLst>
          </p:cNvPr>
          <p:cNvSpPr>
            <a:spLocks noGrp="1"/>
          </p:cNvSpPr>
          <p:nvPr>
            <p:ph idx="1"/>
          </p:nvPr>
        </p:nvSpPr>
        <p:spPr/>
        <p:txBody>
          <a:bodyPr/>
          <a:lstStyle/>
          <a:p>
            <a:r>
              <a:rPr lang="de-DE" dirty="0"/>
              <a:t>Service-Klassen</a:t>
            </a:r>
          </a:p>
          <a:p>
            <a:r>
              <a:rPr lang="de-DE" dirty="0"/>
              <a:t>Unit</a:t>
            </a:r>
            <a:r>
              <a:rPr lang="de-DE" baseline="0" dirty="0"/>
              <a:t> Tests</a:t>
            </a:r>
          </a:p>
          <a:p>
            <a:r>
              <a:rPr lang="de-DE" baseline="0" dirty="0" err="1"/>
              <a:t>Build</a:t>
            </a:r>
            <a:r>
              <a:rPr lang="de-DE" baseline="0" dirty="0"/>
              <a:t> &amp; Test mit Maven</a:t>
            </a:r>
          </a:p>
        </p:txBody>
      </p:sp>
    </p:spTree>
    <p:extLst>
      <p:ext uri="{BB962C8B-B14F-4D97-AF65-F5344CB8AC3E}">
        <p14:creationId xmlns:p14="http://schemas.microsoft.com/office/powerpoint/2010/main" val="264908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285925521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192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6A7D55-1ABE-4B90-966B-49FBCC3E7D84}"/>
              </a:ext>
            </a:extLst>
          </p:cNvPr>
          <p:cNvSpPr>
            <a:spLocks noGrp="1"/>
          </p:cNvSpPr>
          <p:nvPr>
            <p:ph type="title"/>
          </p:nvPr>
        </p:nvSpPr>
        <p:spPr/>
        <p:txBody>
          <a:bodyPr/>
          <a:lstStyle/>
          <a:p>
            <a:r>
              <a:rPr lang="de-DE" dirty="0"/>
              <a:t>Unit Tests</a:t>
            </a:r>
            <a:endParaRPr lang="en-US" dirty="0"/>
          </a:p>
        </p:txBody>
      </p:sp>
      <p:sp>
        <p:nvSpPr>
          <p:cNvPr id="3" name="Inhaltsplatzhalter 2">
            <a:extLst>
              <a:ext uri="{FF2B5EF4-FFF2-40B4-BE49-F238E27FC236}">
                <a16:creationId xmlns:a16="http://schemas.microsoft.com/office/drawing/2014/main" id="{FBFA3AF2-EA70-4656-97FC-3547F6328838}"/>
              </a:ext>
            </a:extLst>
          </p:cNvPr>
          <p:cNvSpPr>
            <a:spLocks noGrp="1"/>
          </p:cNvSpPr>
          <p:nvPr>
            <p:ph idx="1"/>
          </p:nvPr>
        </p:nvSpPr>
        <p:spPr/>
        <p:txBody>
          <a:bodyPr/>
          <a:lstStyle/>
          <a:p>
            <a:pPr marL="457200" indent="-457200">
              <a:buFont typeface="+mj-lt"/>
              <a:buAutoNum type="arabicPeriod"/>
            </a:pPr>
            <a:r>
              <a:rPr lang="de-DE" dirty="0"/>
              <a:t>Bibliotheken einbinden</a:t>
            </a:r>
          </a:p>
          <a:p>
            <a:pPr marL="457200" indent="-457200">
              <a:buFont typeface="+mj-lt"/>
              <a:buAutoNum type="arabicPeriod"/>
            </a:pPr>
            <a:r>
              <a:rPr lang="de-DE" dirty="0"/>
              <a:t>Ablageort für Tests bestimmen</a:t>
            </a:r>
          </a:p>
          <a:p>
            <a:pPr marL="457200" indent="-457200">
              <a:buFont typeface="+mj-lt"/>
              <a:buAutoNum type="arabicPeriod"/>
            </a:pPr>
            <a:r>
              <a:rPr lang="de-DE" dirty="0"/>
              <a:t>Tests bestimmen</a:t>
            </a:r>
          </a:p>
          <a:p>
            <a:pPr marL="292608" lvl="1" indent="0">
              <a:buNone/>
            </a:pPr>
            <a:endParaRPr lang="de-DE" dirty="0"/>
          </a:p>
        </p:txBody>
      </p:sp>
      <p:graphicFrame>
        <p:nvGraphicFramePr>
          <p:cNvPr id="4" name="Diagramm 3">
            <a:extLst>
              <a:ext uri="{FF2B5EF4-FFF2-40B4-BE49-F238E27FC236}">
                <a16:creationId xmlns:a16="http://schemas.microsoft.com/office/drawing/2014/main" id="{EA86B1DF-C94D-4E5B-A64B-8D78AF0163B8}"/>
              </a:ext>
            </a:extLst>
          </p:cNvPr>
          <p:cNvGraphicFramePr/>
          <p:nvPr>
            <p:extLst>
              <p:ext uri="{D42A27DB-BD31-4B8C-83A1-F6EECF244321}">
                <p14:modId xmlns:p14="http://schemas.microsoft.com/office/powerpoint/2010/main" val="1695141664"/>
              </p:ext>
            </p:extLst>
          </p:nvPr>
        </p:nvGraphicFramePr>
        <p:xfrm>
          <a:off x="1554921" y="2645374"/>
          <a:ext cx="8128000" cy="2424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222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E04BD5-BB53-403C-85C0-2A2E34F175E2}"/>
              </a:ext>
            </a:extLst>
          </p:cNvPr>
          <p:cNvSpPr>
            <a:spLocks noGrp="1"/>
          </p:cNvSpPr>
          <p:nvPr>
            <p:ph type="title"/>
          </p:nvPr>
        </p:nvSpPr>
        <p:spPr/>
        <p:txBody>
          <a:bodyPr/>
          <a:lstStyle/>
          <a:p>
            <a:r>
              <a:rPr lang="de-DE" dirty="0"/>
              <a:t>Level 4 – Spring</a:t>
            </a:r>
            <a:endParaRPr lang="en-US" dirty="0"/>
          </a:p>
        </p:txBody>
      </p:sp>
      <p:sp>
        <p:nvSpPr>
          <p:cNvPr id="3" name="Inhaltsplatzhalter 2">
            <a:extLst>
              <a:ext uri="{FF2B5EF4-FFF2-40B4-BE49-F238E27FC236}">
                <a16:creationId xmlns:a16="http://schemas.microsoft.com/office/drawing/2014/main" id="{69A935E8-8D50-4D86-B0DB-F360ADDA8072}"/>
              </a:ext>
            </a:extLst>
          </p:cNvPr>
          <p:cNvSpPr>
            <a:spLocks noGrp="1"/>
          </p:cNvSpPr>
          <p:nvPr>
            <p:ph idx="1"/>
          </p:nvPr>
        </p:nvSpPr>
        <p:spPr/>
        <p:txBody>
          <a:bodyPr/>
          <a:lstStyle/>
          <a:p>
            <a:r>
              <a:rPr lang="de-DE" dirty="0"/>
              <a:t>Spring </a:t>
            </a:r>
            <a:r>
              <a:rPr lang="de-DE" baseline="0" dirty="0"/>
              <a:t>/ Spring Boot</a:t>
            </a:r>
          </a:p>
          <a:p>
            <a:r>
              <a:rPr lang="de-DE" baseline="0" dirty="0"/>
              <a:t>@</a:t>
            </a:r>
            <a:r>
              <a:rPr lang="de-DE" baseline="0" dirty="0" err="1"/>
              <a:t>Component</a:t>
            </a:r>
            <a:r>
              <a:rPr lang="de-DE" baseline="0" dirty="0"/>
              <a:t>, @Service</a:t>
            </a:r>
          </a:p>
          <a:p>
            <a:r>
              <a:rPr lang="de-DE" baseline="0" dirty="0"/>
              <a:t>Ausführung mit Maven</a:t>
            </a:r>
          </a:p>
        </p:txBody>
      </p:sp>
    </p:spTree>
    <p:extLst>
      <p:ext uri="{BB962C8B-B14F-4D97-AF65-F5344CB8AC3E}">
        <p14:creationId xmlns:p14="http://schemas.microsoft.com/office/powerpoint/2010/main" val="2017820655"/>
      </p:ext>
    </p:extLst>
  </p:cSld>
  <p:clrMapOvr>
    <a:masterClrMapping/>
  </p:clrMapOvr>
</p:sld>
</file>

<file path=ppt/theme/theme1.xml><?xml version="1.0" encoding="utf-8"?>
<a:theme xmlns:a="http://schemas.openxmlformats.org/drawingml/2006/main" name="Rückblick">
  <a:themeElements>
    <a:clrScheme name="Rückblic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TM02900743[[fn=Organisch]]</Template>
  <TotalTime>0</TotalTime>
  <Words>1409</Words>
  <Application>Microsoft Office PowerPoint</Application>
  <PresentationFormat>Breitbild</PresentationFormat>
  <Paragraphs>161</Paragraphs>
  <Slides>21</Slides>
  <Notes>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Arial</vt:lpstr>
      <vt:lpstr>Calibri</vt:lpstr>
      <vt:lpstr>Calibri Light</vt:lpstr>
      <vt:lpstr>Lucida Console</vt:lpstr>
      <vt:lpstr>Wingdings</vt:lpstr>
      <vt:lpstr>Rückblick</vt:lpstr>
      <vt:lpstr>Buggybank</vt:lpstr>
      <vt:lpstr>Szenario Buggybank</vt:lpstr>
      <vt:lpstr>Level 1 – Maven</vt:lpstr>
      <vt:lpstr>Buggybank UseCases</vt:lpstr>
      <vt:lpstr>Level 2 – Domain</vt:lpstr>
      <vt:lpstr>Level 3 – Services und Infrastruktur</vt:lpstr>
      <vt:lpstr>Buggybank UseCases</vt:lpstr>
      <vt:lpstr>Unit Tests</vt:lpstr>
      <vt:lpstr>Level 4 – Spring</vt:lpstr>
      <vt:lpstr>Buggybank UseCases</vt:lpstr>
      <vt:lpstr>Level 5 – Datenbanken</vt:lpstr>
      <vt:lpstr>Buggybank UseCases</vt:lpstr>
      <vt:lpstr>Level 6 – Spring Web</vt:lpstr>
      <vt:lpstr>Buggybank UseCases</vt:lpstr>
      <vt:lpstr>Wir bauen eine REST API</vt:lpstr>
      <vt:lpstr>REST API</vt:lpstr>
      <vt:lpstr>REST API - Beispiele</vt:lpstr>
      <vt:lpstr>Level 7 – Angular</vt:lpstr>
      <vt:lpstr>Buggybank UseCases</vt:lpstr>
      <vt:lpstr>Level 8 – Security</vt:lpstr>
      <vt:lpstr>Level 9 – JHipster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Buggybank</dc:title>
  <dc:creator>Michael Adler</dc:creator>
  <cp:lastModifiedBy>Michael Adler</cp:lastModifiedBy>
  <cp:revision>25</cp:revision>
  <dcterms:created xsi:type="dcterms:W3CDTF">2019-09-02T07:40:02Z</dcterms:created>
  <dcterms:modified xsi:type="dcterms:W3CDTF">2019-09-13T09:14:29Z</dcterms:modified>
</cp:coreProperties>
</file>