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  <p:sldMasterId id="2147483699" r:id="rId3"/>
  </p:sldMasterIdLst>
  <p:notesMasterIdLst>
    <p:notesMasterId r:id="rId17"/>
  </p:notesMasterIdLst>
  <p:handoutMasterIdLst>
    <p:handoutMasterId r:id="rId18"/>
  </p:handoutMasterIdLst>
  <p:sldIdLst>
    <p:sldId id="328" r:id="rId4"/>
    <p:sldId id="306" r:id="rId5"/>
    <p:sldId id="292" r:id="rId6"/>
    <p:sldId id="308" r:id="rId7"/>
    <p:sldId id="329" r:id="rId8"/>
    <p:sldId id="330" r:id="rId9"/>
    <p:sldId id="341" r:id="rId10"/>
    <p:sldId id="343" r:id="rId11"/>
    <p:sldId id="346" r:id="rId12"/>
    <p:sldId id="344" r:id="rId13"/>
    <p:sldId id="345" r:id="rId14"/>
    <p:sldId id="304" r:id="rId15"/>
    <p:sldId id="305" r:id="rId1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ngjue Wang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2EAA46"/>
    <a:srgbClr val="666666"/>
    <a:srgbClr val="F9F9F9"/>
    <a:srgbClr val="F4F4F4"/>
    <a:srgbClr val="FF5C00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27" d="100"/>
          <a:sy n="27" d="100"/>
        </p:scale>
        <p:origin x="-108" y="-22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2015-7-11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2855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8104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82838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674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4166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698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84122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271397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801441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639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91075" y="3651250"/>
            <a:ext cx="5270500" cy="8702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15662275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236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9080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3548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707622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3463" y="428625"/>
            <a:ext cx="11425237" cy="931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11100" y="428625"/>
            <a:ext cx="11425238" cy="931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0653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555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7589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8201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582389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385416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5705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8181638" y="428625"/>
            <a:ext cx="5989637" cy="6049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2725" y="428625"/>
            <a:ext cx="17816513" cy="60499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7430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89125" y="5738813"/>
            <a:ext cx="208724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Android </a:t>
            </a:r>
            <a:r>
              <a:rPr lang="zh-CN" smtClean="0"/>
              <a:t>常用 </a:t>
            </a:r>
            <a:r>
              <a:rPr lang="zh-CN" altLang="zh-CN" smtClean="0"/>
              <a:t>OAuth </a:t>
            </a:r>
            <a:r>
              <a:rPr lang="zh-CN" smtClean="0"/>
              <a:t>登录与分享详解</a:t>
            </a:r>
            <a:r>
              <a:rPr lang="zh-CN" altLang="zh-CN" smtClean="0"/>
              <a:t>OAuth </a:t>
            </a:r>
            <a:r>
              <a:rPr lang="zh-CN" smtClean="0"/>
              <a:t>介绍与入门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13" y="4075113"/>
            <a:ext cx="3262312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9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9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4899025"/>
            <a:ext cx="2395855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课时标题</a:t>
            </a:r>
            <a:r>
              <a:rPr lang="zh-CN" altLang="zh-CN" smtClean="0"/>
              <a:t>1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400" y="496888"/>
            <a:ext cx="1260475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3463" y="428625"/>
            <a:ext cx="23002875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课程主标题</a:t>
            </a:r>
            <a:r>
              <a:rPr lang="zh-CN" altLang="zh-CN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87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>
    <p:fade/>
  </p:transition>
  <p:txStyles>
    <p:titleStyle>
      <a:lvl1pPr algn="ctr" rtl="0" fontAlgn="ctr">
        <a:spcBef>
          <a:spcPct val="0"/>
        </a:spcBef>
        <a:spcAft>
          <a:spcPct val="0"/>
        </a:spcAft>
        <a:defRPr sz="9600" kern="1200">
          <a:solidFill>
            <a:srgbClr val="35B558"/>
          </a:solidFill>
          <a:latin typeface="+mj-lt"/>
          <a:ea typeface="+mj-ea"/>
          <a:cs typeface="+mj-cs"/>
        </a:defRPr>
      </a:lvl1pPr>
      <a:lvl2pPr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2pPr>
      <a:lvl3pPr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3pPr>
      <a:lvl4pPr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4pPr>
      <a:lvl5pPr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5pPr>
      <a:lvl6pPr marL="457200"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6pPr>
      <a:lvl7pPr marL="914400"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7pPr>
      <a:lvl8pPr marL="1371600"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8pPr>
      <a:lvl9pPr marL="1828800"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35B558"/>
        </a:buClr>
        <a:buSzPct val="105000"/>
        <a:defRPr sz="54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 </a:t>
            </a:r>
            <a:r>
              <a:rPr lang="zh-CN" altLang="en-US" dirty="0"/>
              <a:t>开发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zh-CN" altLang="en-US" dirty="0" smtClean="0"/>
              <a:t>微博</a:t>
            </a:r>
            <a:r>
              <a:rPr lang="zh-CN" altLang="en-US" dirty="0"/>
              <a:t>之我页面和个人中心页面的开发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2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Android </a:t>
            </a:r>
            <a:r>
              <a:rPr lang="zh-CN" altLang="en-US" dirty="0">
                <a:sym typeface="Arial" panose="020B0604020202020204" pitchFamily="34" charset="0"/>
              </a:rPr>
              <a:t>开发实战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zh-CN" altLang="en-US" dirty="0"/>
              <a:t>微博之我页面和个人中心页面的开发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个人中心页面背景图变化效果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7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个人中心页面背景图变化效果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本课时主要内容包括：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自定义下拉刷新头样式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下拉刷新控件的滚动监听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layout </a:t>
            </a:r>
            <a:r>
              <a:rPr lang="zh-CN" altLang="en-US" dirty="0"/>
              <a:t>设置控件大小和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1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Android </a:t>
            </a:r>
            <a:r>
              <a:rPr lang="zh-CN" altLang="en-US" dirty="0">
                <a:sym typeface="Arial" panose="020B0604020202020204" pitchFamily="34" charset="0"/>
              </a:rPr>
              <a:t>开发实战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zh-CN" altLang="en-US" dirty="0"/>
              <a:t>微博之我页面和个人中心页面的开发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本课程中我们完成</a:t>
            </a:r>
            <a:r>
              <a:rPr lang="zh-CN" altLang="en-US" dirty="0"/>
              <a:t>了我页面和个人中心页面的</a:t>
            </a:r>
            <a:r>
              <a:rPr lang="zh-CN" altLang="en-US" dirty="0" smtClean="0"/>
              <a:t>开发，完成</a:t>
            </a:r>
            <a:r>
              <a:rPr lang="zh-CN" altLang="en-US" dirty="0"/>
              <a:t>后你应当掌握了以下知识：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位移动画的使用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PullToRefreshListView </a:t>
            </a:r>
            <a:r>
              <a:rPr lang="zh-CN" altLang="en-US" dirty="0" smtClean="0"/>
              <a:t>自定义样式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ListView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HeaderView</a:t>
            </a:r>
            <a:r>
              <a:rPr lang="zh-CN" altLang="en-US" dirty="0"/>
              <a:t> 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菜单栏的悬浮效果实现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l</a:t>
            </a:r>
            <a:r>
              <a:rPr lang="en-US" altLang="zh-CN" dirty="0" smtClean="0"/>
              <a:t>ayout 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我页面和个人中心</a:t>
            </a:r>
            <a:r>
              <a:rPr lang="zh-CN" altLang="en-US" dirty="0" smtClean="0"/>
              <a:t>页面开发</a:t>
            </a:r>
            <a:r>
              <a:rPr lang="zh-CN" altLang="en-US" dirty="0" smtClean="0"/>
              <a:t>完成</a:t>
            </a:r>
            <a:r>
              <a:rPr lang="zh-CN" altLang="en-US" dirty="0" smtClean="0"/>
              <a:t>，下</a:t>
            </a:r>
            <a:r>
              <a:rPr lang="zh-CN" altLang="en-US" dirty="0"/>
              <a:t>节课程</a:t>
            </a:r>
            <a:r>
              <a:rPr lang="zh-CN" altLang="en-US" dirty="0" smtClean="0"/>
              <a:t>我们将处理图片浏览功能的实现。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Android </a:t>
            </a:r>
            <a:r>
              <a:rPr lang="zh-CN" altLang="en-US" dirty="0">
                <a:sym typeface="Arial" panose="020B0604020202020204" pitchFamily="34" charset="0"/>
              </a:rPr>
              <a:t>开发实战</a:t>
            </a:r>
            <a:r>
              <a:rPr lang="en-US" altLang="zh-CN" dirty="0" smtClean="0">
                <a:sym typeface="Arial" panose="020B0604020202020204" pitchFamily="34" charset="0"/>
              </a:rPr>
              <a:t>: </a:t>
            </a:r>
            <a:r>
              <a:rPr lang="zh-CN" altLang="en-US" dirty="0" smtClean="0"/>
              <a:t>微</a:t>
            </a:r>
            <a:r>
              <a:rPr lang="zh-CN" altLang="en-US" dirty="0"/>
              <a:t>博</a:t>
            </a:r>
            <a:r>
              <a:rPr lang="zh-CN" altLang="en-US" dirty="0"/>
              <a:t>之我页面和个人中心页面的</a:t>
            </a:r>
            <a:r>
              <a:rPr lang="zh-CN" altLang="en-US" dirty="0" smtClean="0"/>
              <a:t>开发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zh-CN" altLang="en-US" dirty="0"/>
              <a:t>我页面的实现</a:t>
            </a:r>
            <a:endParaRPr lang="zh-CN" altLang="en-US" dirty="0"/>
          </a:p>
          <a:p>
            <a:r>
              <a:rPr lang="zh-CN" altLang="en-US" dirty="0"/>
              <a:t>个人中心页面的基本实现</a:t>
            </a:r>
            <a:endParaRPr lang="zh-CN" altLang="en-US" dirty="0"/>
          </a:p>
          <a:p>
            <a:r>
              <a:rPr lang="zh-CN" altLang="en-US" dirty="0"/>
              <a:t>个人中心页面菜单栏相关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r>
              <a:rPr lang="zh-CN" altLang="en-US" dirty="0"/>
              <a:t>个人中心页面背景图变化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19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33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Android </a:t>
            </a:r>
            <a:r>
              <a:rPr lang="zh-CN" altLang="en-US" dirty="0">
                <a:sym typeface="Arial" panose="020B0604020202020204" pitchFamily="34" charset="0"/>
              </a:rPr>
              <a:t>开发实战</a:t>
            </a:r>
            <a:r>
              <a:rPr lang="en-US" altLang="zh-CN" dirty="0" smtClean="0">
                <a:sym typeface="Arial" panose="020B0604020202020204" pitchFamily="34" charset="0"/>
              </a:rPr>
              <a:t>: </a:t>
            </a:r>
            <a:r>
              <a:rPr lang="zh-CN" altLang="en-US" dirty="0" smtClean="0"/>
              <a:t>微</a:t>
            </a:r>
            <a:r>
              <a:rPr lang="zh-CN" altLang="en-US" dirty="0"/>
              <a:t>博</a:t>
            </a:r>
            <a:r>
              <a:rPr lang="zh-CN" altLang="en-US" dirty="0"/>
              <a:t>之我页面和个人中心页面的开发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我页面的实现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5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我页面的实现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本课时</a:t>
            </a:r>
            <a:r>
              <a:rPr lang="zh-CN" altLang="en-US" dirty="0" smtClean="0"/>
              <a:t>主要内容包括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我页面的显示监听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用户信息的获取与使用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我页面设置栏列表的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4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Android </a:t>
            </a:r>
            <a:r>
              <a:rPr lang="zh-CN" altLang="en-US" dirty="0">
                <a:sym typeface="Arial" panose="020B0604020202020204" pitchFamily="34" charset="0"/>
              </a:rPr>
              <a:t>开发实战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zh-CN" altLang="en-US" dirty="0"/>
              <a:t>微博之我页面和个人中心页面的开发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个人中心页面的基本实现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51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个人中心页面的基本实现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本课时</a:t>
            </a:r>
            <a:r>
              <a:rPr lang="zh-CN" altLang="en-US" dirty="0" smtClean="0"/>
              <a:t>主要内容包括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个人中心页面的实现思路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不同入口的接口区别处理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不同入口的页面跳转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31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Android </a:t>
            </a:r>
            <a:r>
              <a:rPr lang="zh-CN" altLang="en-US" dirty="0">
                <a:sym typeface="Arial" panose="020B0604020202020204" pitchFamily="34" charset="0"/>
              </a:rPr>
              <a:t>开发实战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zh-CN" altLang="en-US" dirty="0"/>
              <a:t>微博之我页面和个人中心页面的开发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个人中心页面菜单栏相关效果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6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个人中心页面菜单栏相关效果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本课时主要内容包括：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菜单栏悬浮效果实现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指示器动画实现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菜单栏的选中状态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37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个人中心页面菜单栏相关</a:t>
            </a:r>
            <a:r>
              <a:rPr lang="zh-CN" altLang="en-US" dirty="0" smtClean="0"/>
              <a:t>效果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动画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Drawable</a:t>
            </a:r>
            <a:r>
              <a:rPr lang="en-US" altLang="zh-CN" dirty="0"/>
              <a:t> </a:t>
            </a:r>
            <a:r>
              <a:rPr lang="en-US" altLang="zh-CN" dirty="0" smtClean="0"/>
              <a:t> Animation </a:t>
            </a:r>
            <a:r>
              <a:rPr lang="zh-CN" altLang="en-US" dirty="0" smtClean="0"/>
              <a:t>帧</a:t>
            </a:r>
            <a:r>
              <a:rPr lang="zh-CN" altLang="en-US" dirty="0"/>
              <a:t>动画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像</a:t>
            </a:r>
            <a:r>
              <a:rPr lang="zh-CN" altLang="en-US" dirty="0"/>
              <a:t>电影一样一帧一帧的轮流播放</a:t>
            </a:r>
            <a:r>
              <a:rPr lang="zh-CN" altLang="en-US" dirty="0" smtClean="0"/>
              <a:t>图片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View </a:t>
            </a:r>
            <a:r>
              <a:rPr lang="en-US" altLang="zh-CN" dirty="0" smtClean="0"/>
              <a:t>Animation </a:t>
            </a:r>
            <a:r>
              <a:rPr lang="zh-CN" altLang="en-US" dirty="0"/>
              <a:t>补间动画</a:t>
            </a:r>
            <a:endParaRPr lang="en-US" altLang="zh-CN" dirty="0"/>
          </a:p>
          <a:p>
            <a:r>
              <a:rPr lang="zh-CN" altLang="en-US" dirty="0" smtClean="0"/>
              <a:t> 指定</a:t>
            </a:r>
            <a:r>
              <a:rPr lang="zh-CN" altLang="en-US" dirty="0"/>
              <a:t>开始和</a:t>
            </a:r>
            <a:r>
              <a:rPr lang="zh-CN" altLang="en-US" dirty="0" smtClean="0"/>
              <a:t>结束帧状态</a:t>
            </a:r>
            <a:r>
              <a:rPr lang="en-US" altLang="zh-CN" dirty="0" smtClean="0"/>
              <a:t>，</a:t>
            </a:r>
            <a:r>
              <a:rPr lang="zh-CN" altLang="en-US" dirty="0" smtClean="0"/>
              <a:t>然后</a:t>
            </a:r>
            <a:r>
              <a:rPr lang="zh-CN" altLang="en-US" dirty="0"/>
              <a:t>按照不同规则自动补足执行中间部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 		AlphaAnimation</a:t>
            </a:r>
            <a:r>
              <a:rPr lang="en-US" altLang="zh-CN" dirty="0"/>
              <a:t> </a:t>
            </a:r>
            <a:r>
              <a:rPr lang="zh-CN" altLang="en-US" dirty="0"/>
              <a:t>渐变透明度</a:t>
            </a:r>
            <a:endParaRPr lang="zh-CN" altLang="en-US" dirty="0"/>
          </a:p>
          <a:p>
            <a:r>
              <a:rPr lang="en-US" altLang="zh-CN" dirty="0" smtClean="0"/>
              <a:t> 		RotateAnimation</a:t>
            </a:r>
            <a:r>
              <a:rPr lang="en-US" altLang="zh-CN" dirty="0"/>
              <a:t> </a:t>
            </a:r>
            <a:r>
              <a:rPr lang="zh-CN" altLang="en-US" dirty="0"/>
              <a:t>画面旋转</a:t>
            </a:r>
            <a:endParaRPr lang="zh-CN" altLang="en-US" dirty="0"/>
          </a:p>
          <a:p>
            <a:r>
              <a:rPr lang="en-US" altLang="zh-CN" dirty="0" smtClean="0"/>
              <a:t> 		ScaleAnimation</a:t>
            </a:r>
            <a:r>
              <a:rPr lang="en-US" altLang="zh-CN" dirty="0"/>
              <a:t> </a:t>
            </a:r>
            <a:r>
              <a:rPr lang="zh-CN" altLang="en-US" dirty="0"/>
              <a:t>渐变尺寸</a:t>
            </a:r>
            <a:r>
              <a:rPr lang="zh-CN" altLang="en-US" dirty="0" smtClean="0"/>
              <a:t>缩放</a:t>
            </a:r>
            <a:endParaRPr lang="en-US" altLang="zh-CN" dirty="0" smtClean="0"/>
          </a:p>
          <a:p>
            <a:r>
              <a:rPr lang="en-US" altLang="zh-CN" dirty="0" smtClean="0"/>
              <a:t> 		TranslateAnimation</a:t>
            </a:r>
            <a:r>
              <a:rPr lang="en-US" altLang="zh-CN" dirty="0"/>
              <a:t> </a:t>
            </a:r>
            <a:r>
              <a:rPr lang="zh-CN" altLang="en-US" dirty="0"/>
              <a:t>位置</a:t>
            </a:r>
            <a:r>
              <a:rPr lang="zh-CN" altLang="en-US" dirty="0" smtClean="0"/>
              <a:t>移动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Property </a:t>
            </a:r>
            <a:r>
              <a:rPr lang="en-US" altLang="zh-CN" dirty="0"/>
              <a:t>Animation </a:t>
            </a:r>
            <a:r>
              <a:rPr lang="zh-CN" altLang="en-US" dirty="0"/>
              <a:t>属性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r>
              <a:rPr lang="en-US" altLang="zh-CN" dirty="0" smtClean="0"/>
              <a:t> 3.0 </a:t>
            </a:r>
            <a:r>
              <a:rPr lang="zh-CN" altLang="en-US" dirty="0" smtClean="0"/>
              <a:t>版本</a:t>
            </a:r>
            <a:r>
              <a:rPr lang="zh-CN" altLang="en-US" dirty="0"/>
              <a:t>以后</a:t>
            </a:r>
            <a:r>
              <a:rPr lang="zh-CN" altLang="en-US" dirty="0" smtClean="0"/>
              <a:t>引入，动画实际</a:t>
            </a:r>
            <a:r>
              <a:rPr lang="zh-CN" altLang="en-US" dirty="0"/>
              <a:t>改变控件的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，</a:t>
            </a:r>
            <a:r>
              <a:rPr lang="zh-CN" altLang="en-US" dirty="0" smtClean="0"/>
              <a:t>比如</a:t>
            </a:r>
            <a:r>
              <a:rPr lang="zh-CN" altLang="en-US" dirty="0"/>
              <a:t>让控件大小变化</a:t>
            </a:r>
            <a:r>
              <a:rPr lang="zh-CN" altLang="en-US" dirty="0" smtClean="0"/>
              <a:t>等。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5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双行课程主标题">
  <a:themeElements>
    <a:clrScheme name="双行课程主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双行课程主标题">
      <a:majorFont>
        <a:latin typeface="Noto Sans CJK SC Bold"/>
        <a:ea typeface="Noto Sans CJK SC Bold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25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25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双行课程主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课时标题">
  <a:themeElements>
    <a:clrScheme name="课时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课时标题">
      <a:majorFont>
        <a:latin typeface="Noto Sans CJK SC Bold"/>
        <a:ea typeface="Noto Sans CJK SC Bold"/>
        <a:cs typeface=""/>
      </a:majorFont>
      <a:minorFont>
        <a:latin typeface="Noto Sans CJK SC Light"/>
        <a:ea typeface="Noto Sans CJK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25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25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课时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2303</TotalTime>
  <Words>377</Words>
  <Application>Microsoft Office PowerPoint</Application>
  <PresentationFormat>自定义</PresentationFormat>
  <Paragraphs>53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Black</vt:lpstr>
      <vt:lpstr>双行课程主标题</vt:lpstr>
      <vt:lpstr>课时标题</vt:lpstr>
      <vt:lpstr>Android 开发实战: 微博之我页面和个人中心页面的开发</vt:lpstr>
      <vt:lpstr>Android 开发实战: 微博之我页面和个人中心页面的开发 — 课程概要</vt:lpstr>
      <vt:lpstr>Android 开发实战: 微博之我页面和个人中心页面的开发</vt:lpstr>
      <vt:lpstr>我页面的实现</vt:lpstr>
      <vt:lpstr>Android 开发实战: 微博之我页面和个人中心页面的开发</vt:lpstr>
      <vt:lpstr>个人中心页面的基本实现</vt:lpstr>
      <vt:lpstr>Android 开发实战: 微博之我页面和个人中心页面的开发</vt:lpstr>
      <vt:lpstr>个人中心页面菜单栏相关效果</vt:lpstr>
      <vt:lpstr>个人中心页面菜单栏相关效果 — 动画</vt:lpstr>
      <vt:lpstr>Android 开发实战: 微博之我页面和个人中心页面的开发</vt:lpstr>
      <vt:lpstr>个人中心页面背景图变化效果</vt:lpstr>
      <vt:lpstr>Android 开发实战: 微博之我页面和个人中心页面的开发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USER</cp:lastModifiedBy>
  <cp:revision>714</cp:revision>
  <dcterms:created xsi:type="dcterms:W3CDTF">2015-03-23T11:35:35Z</dcterms:created>
  <dcterms:modified xsi:type="dcterms:W3CDTF">2015-07-11T07:23:51Z</dcterms:modified>
</cp:coreProperties>
</file>