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699" r:id="rId3"/>
  </p:sldMasterIdLst>
  <p:notesMasterIdLst>
    <p:notesMasterId r:id="rId11"/>
  </p:notesMasterIdLst>
  <p:handoutMasterIdLst>
    <p:handoutMasterId r:id="rId12"/>
  </p:handoutMasterIdLst>
  <p:sldIdLst>
    <p:sldId id="328" r:id="rId4"/>
    <p:sldId id="306" r:id="rId5"/>
    <p:sldId id="292" r:id="rId6"/>
    <p:sldId id="308" r:id="rId7"/>
    <p:sldId id="345" r:id="rId8"/>
    <p:sldId id="304" r:id="rId9"/>
    <p:sldId id="305" r:id="rId1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gjue Wang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9" d="100"/>
          <a:sy n="49" d="100"/>
        </p:scale>
        <p:origin x="-184" y="-12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285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810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82838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74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416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698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8412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27139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80144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639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91075" y="3651250"/>
            <a:ext cx="5270500" cy="8702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62275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2363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908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54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7076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3463" y="428625"/>
            <a:ext cx="11425237" cy="93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11100" y="428625"/>
            <a:ext cx="11425238" cy="93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0653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555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20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582389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38541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70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181638" y="428625"/>
            <a:ext cx="5989637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2725" y="428625"/>
            <a:ext cx="17816513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43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5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3" Type="http://schemas.openxmlformats.org/officeDocument/2006/relationships/image" Target="../media/image6.emf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89125" y="5738813"/>
            <a:ext cx="208724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Android </a:t>
            </a:r>
            <a:r>
              <a:rPr lang="zh-CN" smtClean="0"/>
              <a:t>常用 </a:t>
            </a:r>
            <a:r>
              <a:rPr lang="zh-CN" altLang="zh-CN" smtClean="0"/>
              <a:t>OAuth </a:t>
            </a:r>
            <a:r>
              <a:rPr lang="zh-CN" smtClean="0"/>
              <a:t>登录与分享详解</a:t>
            </a:r>
            <a:r>
              <a:rPr lang="zh-CN" altLang="zh-CN" smtClean="0"/>
              <a:t>OAuth </a:t>
            </a:r>
            <a:r>
              <a:rPr lang="zh-CN" smtClean="0"/>
              <a:t>介绍与入门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3" y="4075113"/>
            <a:ext cx="3262312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4899025"/>
            <a:ext cx="2395855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课时标题</a:t>
            </a:r>
            <a:r>
              <a:rPr lang="zh-CN" altLang="zh-CN" smtClean="0"/>
              <a:t>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400" y="496888"/>
            <a:ext cx="1260475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463" y="428625"/>
            <a:ext cx="23002875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课程主标题</a:t>
            </a:r>
            <a:r>
              <a:rPr lang="zh-CN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87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xmlns:p14="http://schemas.microsoft.com/office/powerpoint/2010/main">
    <p:fade/>
  </p:transition>
  <p:txStyles>
    <p:titleStyle>
      <a:lvl1pPr algn="ctr" rtl="0" fontAlgn="ctr">
        <a:spcBef>
          <a:spcPct val="0"/>
        </a:spcBef>
        <a:spcAft>
          <a:spcPct val="0"/>
        </a:spcAft>
        <a:defRPr sz="9600" kern="1200">
          <a:solidFill>
            <a:srgbClr val="35B558"/>
          </a:solidFill>
          <a:latin typeface="+mj-lt"/>
          <a:ea typeface="+mj-ea"/>
          <a:cs typeface="+mj-cs"/>
        </a:defRPr>
      </a:lvl1pPr>
      <a:lvl2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2pPr>
      <a:lvl3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3pPr>
      <a:lvl4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4pPr>
      <a:lvl5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5pPr>
      <a:lvl6pPr marL="4572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6pPr>
      <a:lvl7pPr marL="9144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7pPr>
      <a:lvl8pPr marL="13716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8pPr>
      <a:lvl9pPr marL="18288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35B558"/>
        </a:buClr>
        <a:buSzPct val="105000"/>
        <a:defRPr sz="54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Android 开发实战:
微博之我页面和个人中心页面的开发</a:t>
            </a:r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Android 开发实战: 微博之我页面和个人中心页面的开发 — 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r>
              <a:rPr lang="en-US"/>
              <a:t>知识点1
知识点2
知识点3
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开发实战: 微博之我页面和个人中心页面的开发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知识点1</a:t>
            </a:r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知识点1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dirty="0"/>
              <a:t>本课时主要内容包括：
我页面的显示监听
用户信息的获取与使用
我页面设置栏列表的实现</a:t>
            </a:r>
          </a:p>
        </p:txBody>
      </p:sp>
    </p:spTree>
    <p:extLst>
      <p:ext uri="{BB962C8B-B14F-4D97-AF65-F5344CB8AC3E}">
        <p14:creationId xmlns:p14="http://schemas.microsoft.com/office/powerpoint/2010/main" val="4045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本课时主要内容包括：
自定义下拉刷新头样式
下拉刷新控件的滚动监听
layout 设置控件大小和位置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3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Android 开发实战: 微博之我页面和个人中心页面的开发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本课程中我们完成了我页面和个人中心页面的开发，完成后你应当掌握了以下知识：
位移动画的使用
PullToRefreshListView 自定义样式
ListView 中 HeaderView 的使用
菜单栏的悬浮效果实现
layout 的使用
我页面和个人中心页面开发完成，下节课程我们将处理图片浏览功能的实现。
</a:t>
            </a:r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双行课程主标题">
  <a:themeElements>
    <a:clrScheme name="双行课程主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双行课程主标题">
      <a:majorFont>
        <a:latin typeface="Noto Sans CJK SC Bold"/>
        <a:ea typeface="Noto Sans CJK SC Bold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双行课程主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课时标题">
  <a:themeElements>
    <a:clrScheme name="课时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时标题">
      <a:majorFont>
        <a:latin typeface="Noto Sans CJK SC Bold"/>
        <a:ea typeface="Noto Sans CJK SC Bold"/>
        <a:cs typeface=""/>
      </a:majorFont>
      <a:minorFont>
        <a:latin typeface="Noto Sans CJK SC Light"/>
        <a:ea typeface="Noto Sans CJK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时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2304</TotalTime>
  <Words>101</Words>
  <Application>Microsoft Macintosh PowerPoint</Application>
  <PresentationFormat>自定义</PresentationFormat>
  <Paragraphs>10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Black</vt:lpstr>
      <vt:lpstr>双行课程主标题</vt:lpstr>
      <vt:lpstr>课时标题</vt:lpstr>
      <vt:lpstr>Android 开发实战:
微博之我页面和个人中心页面的开发</vt:lpstr>
      <vt:lpstr>Android 开发实战: 微博之我页面和个人中心页面的开发 — 课程概要</vt:lpstr>
      <vt:lpstr>Android 开发实战: 微博之我页面和个人中心页面的开发</vt:lpstr>
      <vt:lpstr>知识点1</vt:lpstr>
      <vt:lpstr>PowerPoint 演示文稿</vt:lpstr>
      <vt:lpstr>Android 开发实战: 微博之我页面和个人中心页面的开发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dream bore</cp:lastModifiedBy>
  <cp:revision>715</cp:revision>
  <dcterms:created xsi:type="dcterms:W3CDTF">2015-03-23T11:35:35Z</dcterms:created>
  <dcterms:modified xsi:type="dcterms:W3CDTF">2015-08-30T09:04:51Z</dcterms:modified>
</cp:coreProperties>
</file>