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1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2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6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0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0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4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4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1" name="Group 56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58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3AC1354-18D2-4896-8FB0-E8CCBA93E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sl-SI" dirty="0"/>
              <a:t>CREATING AN APP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E552726-DDE7-40D5-9CA6-4DEE88FE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sl-SI" dirty="0"/>
              <a:t> </a:t>
            </a:r>
            <a:r>
              <a:rPr lang="sl-SI" dirty="0" err="1"/>
              <a:t>Week</a:t>
            </a:r>
            <a:r>
              <a:rPr lang="sl-SI" dirty="0"/>
              <a:t> 2 : </a:t>
            </a:r>
            <a:r>
              <a:rPr lang="sl-SI" dirty="0" err="1"/>
              <a:t>App</a:t>
            </a:r>
            <a:r>
              <a:rPr lang="sl-SI" dirty="0"/>
              <a:t> </a:t>
            </a:r>
            <a:r>
              <a:rPr lang="sl-SI" dirty="0" err="1"/>
              <a:t>development</a:t>
            </a:r>
            <a:endParaRPr lang="sl-SI" dirty="0"/>
          </a:p>
          <a:p>
            <a:r>
              <a:rPr lang="sl-SI" dirty="0" err="1"/>
              <a:t>Created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: Tjaš Jelen &amp; Nik Jovan</a:t>
            </a:r>
          </a:p>
          <a:p>
            <a:endParaRPr lang="sl-SI" dirty="0"/>
          </a:p>
        </p:txBody>
      </p:sp>
      <p:pic>
        <p:nvPicPr>
          <p:cNvPr id="4" name="Picture 3" descr="Conceptual wave design with blue gradient colour">
            <a:extLst>
              <a:ext uri="{FF2B5EF4-FFF2-40B4-BE49-F238E27FC236}">
                <a16:creationId xmlns:a16="http://schemas.microsoft.com/office/drawing/2014/main" id="{60A9F4BC-D7F9-0C88-8FCF-D3F0803C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4" r="31255" b="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632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5876C99-EEB1-4A73-A1C3-8C2BEA09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App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9E5FFC6-D241-4B2E-AA0E-A7950C33B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l-SI" sz="1700" err="1"/>
              <a:t>Captures</a:t>
            </a:r>
            <a:r>
              <a:rPr lang="sl-SI" sz="1700"/>
              <a:t> </a:t>
            </a:r>
            <a:r>
              <a:rPr lang="sl-SI" sz="1700" err="1"/>
              <a:t>the</a:t>
            </a:r>
            <a:r>
              <a:rPr lang="sl-SI" sz="1700"/>
              <a:t> time </a:t>
            </a:r>
            <a:r>
              <a:rPr lang="sl-SI" sz="1700" err="1"/>
              <a:t>and</a:t>
            </a:r>
            <a:r>
              <a:rPr lang="sl-SI" sz="1700"/>
              <a:t> </a:t>
            </a:r>
            <a:r>
              <a:rPr lang="sl-SI" sz="1700" err="1"/>
              <a:t>geolocation</a:t>
            </a:r>
            <a:r>
              <a:rPr lang="sl-SI" sz="1700"/>
              <a:t> </a:t>
            </a:r>
            <a:r>
              <a:rPr lang="sl-SI" sz="1700" err="1"/>
              <a:t>of</a:t>
            </a:r>
            <a:r>
              <a:rPr lang="sl-SI" sz="1700"/>
              <a:t> </a:t>
            </a:r>
            <a:r>
              <a:rPr lang="sl-SI" sz="1700" err="1"/>
              <a:t>the</a:t>
            </a:r>
            <a:r>
              <a:rPr lang="sl-SI" sz="1700"/>
              <a:t> </a:t>
            </a:r>
            <a:r>
              <a:rPr lang="sl-SI" sz="1700" err="1"/>
              <a:t>user</a:t>
            </a:r>
            <a:r>
              <a:rPr lang="sl-SI" sz="1700"/>
              <a:t>(„</a:t>
            </a:r>
            <a:r>
              <a:rPr lang="sl-SI" sz="1700" err="1"/>
              <a:t>check</a:t>
            </a:r>
            <a:r>
              <a:rPr lang="sl-SI" sz="1700"/>
              <a:t> in“ </a:t>
            </a:r>
            <a:r>
              <a:rPr lang="sl-SI" sz="1700" err="1"/>
              <a:t>for</a:t>
            </a:r>
            <a:r>
              <a:rPr lang="sl-SI" sz="1700"/>
              <a:t> </a:t>
            </a:r>
            <a:r>
              <a:rPr lang="sl-SI" sz="1700" err="1"/>
              <a:t>construction</a:t>
            </a:r>
            <a:r>
              <a:rPr lang="sl-SI" sz="1700"/>
              <a:t> site </a:t>
            </a:r>
            <a:r>
              <a:rPr lang="sl-SI" sz="1700" err="1"/>
              <a:t>employees</a:t>
            </a:r>
            <a:r>
              <a:rPr lang="sl-SI" sz="170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l-SI" sz="1700" err="1"/>
              <a:t>Does</a:t>
            </a:r>
            <a:r>
              <a:rPr lang="sl-SI" sz="1700"/>
              <a:t> </a:t>
            </a:r>
            <a:r>
              <a:rPr lang="sl-SI" sz="1700" err="1"/>
              <a:t>this</a:t>
            </a:r>
            <a:r>
              <a:rPr lang="sl-SI" sz="1700"/>
              <a:t> </a:t>
            </a:r>
            <a:r>
              <a:rPr lang="sl-SI" sz="1700" err="1"/>
              <a:t>through</a:t>
            </a:r>
            <a:r>
              <a:rPr lang="sl-SI" sz="1700"/>
              <a:t> </a:t>
            </a:r>
            <a:r>
              <a:rPr lang="sl-SI" sz="1700" err="1"/>
              <a:t>the</a:t>
            </a:r>
            <a:r>
              <a:rPr lang="sl-SI" sz="1700"/>
              <a:t> START, END </a:t>
            </a:r>
            <a:r>
              <a:rPr lang="sl-SI" sz="1700" err="1"/>
              <a:t>and</a:t>
            </a:r>
            <a:r>
              <a:rPr lang="sl-SI" sz="1700"/>
              <a:t> SAVE </a:t>
            </a:r>
            <a:r>
              <a:rPr lang="sl-SI" sz="1700" err="1"/>
              <a:t>button</a:t>
            </a:r>
            <a:endParaRPr lang="sl-SI" sz="17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l-SI" sz="1700" err="1"/>
              <a:t>Information</a:t>
            </a:r>
            <a:r>
              <a:rPr lang="sl-SI" sz="1700"/>
              <a:t> </a:t>
            </a:r>
            <a:r>
              <a:rPr lang="sl-SI" sz="1700" err="1"/>
              <a:t>gets</a:t>
            </a:r>
            <a:r>
              <a:rPr lang="sl-SI" sz="1700"/>
              <a:t> </a:t>
            </a:r>
            <a:r>
              <a:rPr lang="sl-SI" sz="1700" err="1"/>
              <a:t>saved</a:t>
            </a:r>
            <a:r>
              <a:rPr lang="sl-SI" sz="1700"/>
              <a:t> </a:t>
            </a:r>
            <a:r>
              <a:rPr lang="sl-SI" sz="1700" err="1"/>
              <a:t>by</a:t>
            </a:r>
            <a:r>
              <a:rPr lang="sl-SI" sz="1700"/>
              <a:t> </a:t>
            </a:r>
            <a:r>
              <a:rPr lang="sl-SI" sz="1700" err="1"/>
              <a:t>pressing</a:t>
            </a:r>
            <a:r>
              <a:rPr lang="sl-SI" sz="1700"/>
              <a:t> </a:t>
            </a:r>
            <a:r>
              <a:rPr lang="sl-SI" sz="1700" err="1"/>
              <a:t>the</a:t>
            </a:r>
            <a:r>
              <a:rPr lang="sl-SI" sz="1700"/>
              <a:t> SAVE </a:t>
            </a:r>
            <a:r>
              <a:rPr lang="sl-SI" sz="1700" err="1"/>
              <a:t>button</a:t>
            </a:r>
            <a:endParaRPr lang="sl-SI" sz="17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l-SI" sz="1700"/>
              <a:t>It is </a:t>
            </a:r>
            <a:r>
              <a:rPr lang="sl-SI" sz="1700" err="1"/>
              <a:t>saved</a:t>
            </a:r>
            <a:r>
              <a:rPr lang="sl-SI" sz="1700"/>
              <a:t> </a:t>
            </a:r>
            <a:r>
              <a:rPr lang="sl-SI" sz="1700" err="1"/>
              <a:t>into</a:t>
            </a:r>
            <a:r>
              <a:rPr lang="sl-SI" sz="1700"/>
              <a:t> </a:t>
            </a:r>
            <a:r>
              <a:rPr lang="sl-SI" sz="1700" err="1"/>
              <a:t>the</a:t>
            </a:r>
            <a:r>
              <a:rPr lang="sl-SI" sz="1700"/>
              <a:t> device </a:t>
            </a:r>
            <a:r>
              <a:rPr lang="sl-SI" sz="1700" err="1"/>
              <a:t>and</a:t>
            </a:r>
            <a:r>
              <a:rPr lang="sl-SI" sz="1700"/>
              <a:t> </a:t>
            </a:r>
            <a:r>
              <a:rPr lang="sl-SI" sz="1700" err="1"/>
              <a:t>into</a:t>
            </a:r>
            <a:r>
              <a:rPr lang="sl-SI" sz="1700"/>
              <a:t> </a:t>
            </a:r>
            <a:r>
              <a:rPr lang="sl-SI" sz="1700" err="1"/>
              <a:t>the</a:t>
            </a:r>
            <a:r>
              <a:rPr lang="sl-SI" sz="1700"/>
              <a:t> </a:t>
            </a:r>
            <a:r>
              <a:rPr lang="sl-SI" sz="1700" err="1"/>
              <a:t>database</a:t>
            </a:r>
            <a:r>
              <a:rPr lang="sl-SI" sz="1700"/>
              <a:t> </a:t>
            </a:r>
            <a:r>
              <a:rPr lang="sl-SI" sz="1700" err="1"/>
              <a:t>when</a:t>
            </a:r>
            <a:r>
              <a:rPr lang="sl-SI" sz="1700"/>
              <a:t> </a:t>
            </a:r>
            <a:r>
              <a:rPr lang="sl-SI" sz="1700" err="1"/>
              <a:t>online</a:t>
            </a:r>
            <a:endParaRPr lang="sl-SI" sz="17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l-SI" sz="1700" err="1"/>
              <a:t>The</a:t>
            </a:r>
            <a:r>
              <a:rPr lang="sl-SI" sz="1700"/>
              <a:t> RESET </a:t>
            </a:r>
            <a:r>
              <a:rPr lang="sl-SI" sz="1700" err="1"/>
              <a:t>button</a:t>
            </a:r>
            <a:r>
              <a:rPr lang="sl-SI" sz="1700"/>
              <a:t> </a:t>
            </a:r>
            <a:r>
              <a:rPr lang="sl-SI" sz="1700" err="1"/>
              <a:t>resets</a:t>
            </a:r>
            <a:r>
              <a:rPr lang="sl-SI" sz="1700"/>
              <a:t> </a:t>
            </a:r>
            <a:r>
              <a:rPr lang="sl-SI" sz="1700" err="1"/>
              <a:t>the</a:t>
            </a:r>
            <a:r>
              <a:rPr lang="sl-SI" sz="1700"/>
              <a:t> </a:t>
            </a:r>
            <a:r>
              <a:rPr lang="sl-SI" sz="1700" err="1"/>
              <a:t>parameters</a:t>
            </a:r>
            <a:r>
              <a:rPr lang="sl-SI" sz="1700"/>
              <a:t>(</a:t>
            </a:r>
            <a:r>
              <a:rPr lang="sl-SI" sz="1700" err="1"/>
              <a:t>timestamp</a:t>
            </a:r>
            <a:r>
              <a:rPr lang="sl-SI" sz="1700"/>
              <a:t>, </a:t>
            </a:r>
            <a:r>
              <a:rPr lang="sl-SI" sz="1700" err="1"/>
              <a:t>geolocation</a:t>
            </a:r>
            <a:r>
              <a:rPr lang="sl-SI" sz="170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l-SI" sz="1700" err="1"/>
              <a:t>Main</a:t>
            </a:r>
            <a:r>
              <a:rPr lang="sl-SI" sz="1700"/>
              <a:t> </a:t>
            </a:r>
            <a:r>
              <a:rPr lang="sl-SI" sz="1700" err="1"/>
              <a:t>librarary</a:t>
            </a:r>
            <a:r>
              <a:rPr lang="sl-SI" sz="1700"/>
              <a:t> </a:t>
            </a:r>
            <a:r>
              <a:rPr lang="sl-SI" sz="1700" err="1"/>
              <a:t>needed</a:t>
            </a:r>
            <a:r>
              <a:rPr lang="sl-SI" sz="1700"/>
              <a:t> </a:t>
            </a:r>
            <a:r>
              <a:rPr lang="sl-SI" sz="1700" err="1"/>
              <a:t>for</a:t>
            </a:r>
            <a:r>
              <a:rPr lang="sl-SI" sz="1700"/>
              <a:t> </a:t>
            </a:r>
            <a:r>
              <a:rPr lang="sl-SI" sz="1700" err="1"/>
              <a:t>geolocation</a:t>
            </a:r>
            <a:r>
              <a:rPr lang="sl-SI" sz="1700"/>
              <a:t> </a:t>
            </a:r>
            <a:r>
              <a:rPr lang="sl-SI" sz="1700" err="1"/>
              <a:t>was</a:t>
            </a:r>
            <a:r>
              <a:rPr lang="sl-SI" sz="1700"/>
              <a:t> </a:t>
            </a:r>
            <a:r>
              <a:rPr lang="sl-SI" sz="1700" err="1"/>
              <a:t>Xarmin.Essentials</a:t>
            </a:r>
            <a:endParaRPr lang="sl-SI" sz="170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A8DF6CA-50F5-43A0-9217-098CD5FA9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233" y="721082"/>
            <a:ext cx="2399376" cy="54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4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A5BFA78-F064-495B-9429-2A3A39752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41B1524-8773-41A2-B60B-9FA5BEE4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775004F-FDFC-4383-B54C-D65D6A2B0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8A6C393-7CAE-4BAA-BBC4-AD4AC1181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851E448-3E8F-4E69-A38D-5D31FD0A4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ABD22A-40A7-4044-A756-3C6189B5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DA5C758-DD4D-4B80-A019-C989ECAA6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727E4F7-B754-45A3-AD68-BDBAA49B7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B202238-36BC-4D59-8366-4F57A8847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EAB59A7-231B-419D-AF8E-A9BFD251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5B74688-C5D4-4726-9F69-5D7EFB3C6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E4CDE69-E5F5-4127-A77E-3FFBCA0B8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0A978B3-1951-44B6-B358-1A1E4C944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EC89324-57E9-45FE-9B4B-CD77D32C9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C1F3405-91FD-4101-BB4B-165FBD4BE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D46845C-08AC-4F0D-A4ED-D3CF3B555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B461D1-432A-4182-8C40-95A183AA9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4DABEA8-1DC0-4829-BC3E-582A0C49B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A785BB3-494F-4AAA-9266-8C53FB3A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B1FF74D-6739-4FD1-A90C-C638E15A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A5719DE-505B-4BDC-8323-F3AB5F2FF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C7CAB2F-C32D-49D2-B296-65A7F1F32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67C5F73-3394-4E71-9C4E-F0BE61E31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1F20981-D782-46DE-A5DC-A6BCBD3F3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8EFCF63-B4F1-4640-9EE7-D1833B97F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D26414C-D6F5-45BB-8AA5-61C025DB6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986DDAE-1F6A-45A4-9058-6FE32B29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98B1832-7574-4F28-9ECB-6861B232F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CBCC0AE-6EA9-47F6-A34F-FE955E4DB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38F1F-AB51-4137-B516-65EB761A8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1B67BDB-612F-406E-A8AB-D45B6A142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866D459-90C2-4A99-9E01-AC8AC01B1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Right Triangle 174">
            <a:extLst>
              <a:ext uri="{FF2B5EF4-FFF2-40B4-BE49-F238E27FC236}">
                <a16:creationId xmlns:a16="http://schemas.microsoft.com/office/drawing/2014/main" id="{9393BED8-F65C-448E-B531-7CB732AE9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3783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1EC5CFD-5416-4B65-BCBD-F3FDF218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862643" cy="1442463"/>
          </a:xfrm>
        </p:spPr>
        <p:txBody>
          <a:bodyPr>
            <a:normAutofit/>
          </a:bodyPr>
          <a:lstStyle/>
          <a:p>
            <a:r>
              <a:rPr lang="sl-SI"/>
              <a:t>Software Used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D118B82-DD53-4405-863A-8B47860C8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4862643" cy="3803271"/>
          </a:xfrm>
        </p:spPr>
        <p:txBody>
          <a:bodyPr>
            <a:normAutofit/>
          </a:bodyPr>
          <a:lstStyle/>
          <a:p>
            <a:r>
              <a:rPr lang="sl-SI" dirty="0" err="1"/>
              <a:t>Enviroment</a:t>
            </a:r>
            <a:r>
              <a:rPr lang="sl-SI" dirty="0"/>
              <a:t> used: </a:t>
            </a:r>
            <a:r>
              <a:rPr lang="sl-SI" dirty="0" err="1"/>
              <a:t>Visual</a:t>
            </a:r>
            <a:r>
              <a:rPr lang="sl-SI" dirty="0"/>
              <a:t> Studio</a:t>
            </a:r>
          </a:p>
          <a:p>
            <a:r>
              <a:rPr lang="sl-SI" dirty="0" err="1"/>
              <a:t>Tool</a:t>
            </a:r>
            <a:r>
              <a:rPr lang="sl-SI" dirty="0"/>
              <a:t> used: </a:t>
            </a:r>
            <a:r>
              <a:rPr lang="sl-SI" dirty="0" err="1"/>
              <a:t>Xamarin</a:t>
            </a:r>
            <a:r>
              <a:rPr lang="sl-SI" dirty="0"/>
              <a:t> </a:t>
            </a:r>
            <a:r>
              <a:rPr lang="sl-SI" dirty="0" err="1"/>
              <a:t>Native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Android</a:t>
            </a:r>
          </a:p>
          <a:p>
            <a:r>
              <a:rPr lang="sl-SI" dirty="0" err="1"/>
              <a:t>Programing</a:t>
            </a:r>
            <a:r>
              <a:rPr lang="sl-SI" dirty="0"/>
              <a:t> </a:t>
            </a:r>
            <a:r>
              <a:rPr lang="sl-SI" dirty="0" err="1"/>
              <a:t>language</a:t>
            </a:r>
            <a:r>
              <a:rPr lang="sl-SI" dirty="0"/>
              <a:t>: C#</a:t>
            </a:r>
          </a:p>
          <a:p>
            <a:r>
              <a:rPr lang="sl-SI" dirty="0" err="1"/>
              <a:t>Database</a:t>
            </a:r>
            <a:r>
              <a:rPr lang="sl-SI" dirty="0"/>
              <a:t>: </a:t>
            </a:r>
            <a:r>
              <a:rPr lang="sl-SI" dirty="0" err="1"/>
              <a:t>MySQL</a:t>
            </a:r>
            <a:r>
              <a:rPr lang="sl-SI" dirty="0"/>
              <a:t> </a:t>
            </a:r>
          </a:p>
          <a:p>
            <a:endParaRPr lang="sl-SI" dirty="0"/>
          </a:p>
        </p:txBody>
      </p:sp>
      <p:pic>
        <p:nvPicPr>
          <p:cNvPr id="5" name="Picture 6" descr="MYSQL database for Voipswitch replication | In4system">
            <a:extLst>
              <a:ext uri="{FF2B5EF4-FFF2-40B4-BE49-F238E27FC236}">
                <a16:creationId xmlns:a16="http://schemas.microsoft.com/office/drawing/2014/main" id="{CF449BAD-84E4-4C7C-A430-D710BA768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" r="1" b="1"/>
          <a:stretch/>
        </p:blipFill>
        <p:spPr bwMode="auto">
          <a:xfrm>
            <a:off x="6307732" y="-18"/>
            <a:ext cx="5884248" cy="3434754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Easy Authentication in Xamarin Apps with Auth0">
            <a:extLst>
              <a:ext uri="{FF2B5EF4-FFF2-40B4-BE49-F238E27FC236}">
                <a16:creationId xmlns:a16="http://schemas.microsoft.com/office/drawing/2014/main" id="{D88AD3CD-6746-43C8-AC3E-A635F0EB6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 r="1" b="15370"/>
          <a:stretch/>
        </p:blipFill>
        <p:spPr bwMode="auto">
          <a:xfrm>
            <a:off x="6632069" y="3431714"/>
            <a:ext cx="5559947" cy="3430537"/>
          </a:xfrm>
          <a:custGeom>
            <a:avLst/>
            <a:gdLst/>
            <a:ahLst/>
            <a:cxnLst/>
            <a:rect l="l" t="t" r="r" b="b"/>
            <a:pathLst>
              <a:path w="5559947" h="3430537">
                <a:moveTo>
                  <a:pt x="0" y="0"/>
                </a:moveTo>
                <a:lnTo>
                  <a:pt x="5559947" y="0"/>
                </a:lnTo>
                <a:lnTo>
                  <a:pt x="5559947" y="3430537"/>
                </a:lnTo>
                <a:lnTo>
                  <a:pt x="780186" y="3430537"/>
                </a:lnTo>
                <a:cubicBezTo>
                  <a:pt x="780186" y="1928500"/>
                  <a:pt x="431602" y="1083605"/>
                  <a:pt x="126095" y="3208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0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ight Triangle 10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48326D8-1AC9-4505-9724-D20E4DC1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sl-SI" dirty="0" err="1"/>
              <a:t>Timestamp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499C7EC-127D-4FFA-BBB9-06B53C9F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r>
              <a:rPr lang="sl-SI" dirty="0" err="1"/>
              <a:t>Saves</a:t>
            </a:r>
            <a:r>
              <a:rPr lang="sl-SI" dirty="0"/>
              <a:t> </a:t>
            </a:r>
            <a:r>
              <a:rPr lang="sl-SI" dirty="0" err="1"/>
              <a:t>arrival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departure</a:t>
            </a:r>
            <a:r>
              <a:rPr lang="sl-SI" dirty="0"/>
              <a:t> time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user</a:t>
            </a:r>
            <a:r>
              <a:rPr lang="sl-SI" dirty="0"/>
              <a:t> at site</a:t>
            </a:r>
          </a:p>
          <a:p>
            <a:r>
              <a:rPr lang="sl-SI" dirty="0" err="1"/>
              <a:t>User</a:t>
            </a:r>
            <a:r>
              <a:rPr lang="sl-SI" dirty="0"/>
              <a:t> </a:t>
            </a:r>
            <a:r>
              <a:rPr lang="sl-SI" dirty="0" err="1"/>
              <a:t>can‘t</a:t>
            </a:r>
            <a:r>
              <a:rPr lang="sl-SI" dirty="0"/>
              <a:t> </a:t>
            </a:r>
            <a:r>
              <a:rPr lang="sl-SI" dirty="0" err="1"/>
              <a:t>tamper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time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changing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time in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phone</a:t>
            </a:r>
            <a:r>
              <a:rPr lang="sl-SI" dirty="0"/>
              <a:t> </a:t>
            </a:r>
            <a:r>
              <a:rPr lang="sl-SI" dirty="0" err="1"/>
              <a:t>settings</a:t>
            </a:r>
            <a:r>
              <a:rPr lang="sl-SI" dirty="0"/>
              <a:t>, </a:t>
            </a:r>
            <a:r>
              <a:rPr lang="sl-SI" dirty="0" err="1"/>
              <a:t>because</a:t>
            </a:r>
            <a:r>
              <a:rPr lang="sl-SI" dirty="0"/>
              <a:t> time is </a:t>
            </a:r>
            <a:r>
              <a:rPr lang="sl-SI" dirty="0" err="1"/>
              <a:t>from</a:t>
            </a:r>
            <a:r>
              <a:rPr lang="sl-SI" dirty="0"/>
              <a:t> GPS</a:t>
            </a: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1026" name="Picture 2" descr="timeanddate.com">
            <a:extLst>
              <a:ext uri="{FF2B5EF4-FFF2-40B4-BE49-F238E27FC236}">
                <a16:creationId xmlns:a16="http://schemas.microsoft.com/office/drawing/2014/main" id="{6DD882D6-EF02-471D-8059-0363562E7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333" y="1635968"/>
            <a:ext cx="6401443" cy="360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1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8" name="Group 5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A20D6D4-41D0-4B3D-82D5-4FC7F8CE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sl-SI"/>
              <a:t>Geolocation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AE97E5F-2C2A-4594-B1BB-993B59DD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r>
              <a:rPr lang="sl-SI"/>
              <a:t>Saves latitude(N) and longtitude(E) of user</a:t>
            </a:r>
          </a:p>
          <a:p>
            <a:r>
              <a:rPr lang="sl-SI"/>
              <a:t>Triggers with START and END button and then SAVE</a:t>
            </a:r>
          </a:p>
          <a:p>
            <a:r>
              <a:rPr lang="sl-SI"/>
              <a:t>Retrieves time through GPS</a:t>
            </a:r>
          </a:p>
          <a:p>
            <a:endParaRPr lang="sl-SI"/>
          </a:p>
          <a:p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C67B10C-9DF9-4CCF-9C4D-7DF87540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035833"/>
            <a:ext cx="6401443" cy="48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9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8510F3-25A1-4CE8-81BB-88990ABA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Save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Reset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2572856-896A-4003-A112-2D80876F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SAVE </a:t>
            </a:r>
            <a:r>
              <a:rPr lang="sl-SI" dirty="0" err="1"/>
              <a:t>button</a:t>
            </a:r>
            <a:r>
              <a:rPr lang="sl-SI" dirty="0"/>
              <a:t> </a:t>
            </a:r>
            <a:r>
              <a:rPr lang="sl-SI" dirty="0" err="1"/>
              <a:t>works</a:t>
            </a:r>
            <a:r>
              <a:rPr lang="sl-SI" dirty="0"/>
              <a:t> </a:t>
            </a:r>
            <a:r>
              <a:rPr lang="sl-SI" dirty="0" err="1"/>
              <a:t>only</a:t>
            </a:r>
            <a:r>
              <a:rPr lang="sl-SI" dirty="0"/>
              <a:t> </a:t>
            </a:r>
            <a:r>
              <a:rPr lang="sl-SI" dirty="0" err="1"/>
              <a:t>after</a:t>
            </a:r>
            <a:r>
              <a:rPr lang="sl-SI" dirty="0"/>
              <a:t> END </a:t>
            </a:r>
            <a:r>
              <a:rPr lang="sl-SI" dirty="0" err="1"/>
              <a:t>button</a:t>
            </a:r>
            <a:r>
              <a:rPr lang="sl-SI" dirty="0"/>
              <a:t> is </a:t>
            </a:r>
            <a:r>
              <a:rPr lang="sl-SI" dirty="0" err="1"/>
              <a:t>clicked</a:t>
            </a:r>
            <a:r>
              <a:rPr lang="sl-SI" dirty="0"/>
              <a:t> </a:t>
            </a:r>
          </a:p>
          <a:p>
            <a:r>
              <a:rPr lang="sl-SI" dirty="0" err="1"/>
              <a:t>Stores</a:t>
            </a:r>
            <a:r>
              <a:rPr lang="sl-SI" dirty="0"/>
              <a:t> data </a:t>
            </a:r>
            <a:r>
              <a:rPr lang="sl-SI" dirty="0" err="1"/>
              <a:t>into</a:t>
            </a:r>
            <a:r>
              <a:rPr lang="sl-SI" dirty="0"/>
              <a:t> a file in </a:t>
            </a:r>
            <a:r>
              <a:rPr lang="sl-SI" dirty="0" err="1"/>
              <a:t>the</a:t>
            </a:r>
            <a:r>
              <a:rPr lang="sl-SI" dirty="0"/>
              <a:t> device(</a:t>
            </a:r>
            <a:r>
              <a:rPr lang="sl-SI" dirty="0" err="1"/>
              <a:t>txt</a:t>
            </a:r>
            <a:r>
              <a:rPr lang="sl-SI" dirty="0"/>
              <a:t> file)</a:t>
            </a:r>
          </a:p>
          <a:p>
            <a:r>
              <a:rPr lang="sl-SI" dirty="0" err="1"/>
              <a:t>Stores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data </a:t>
            </a:r>
            <a:r>
              <a:rPr lang="sl-SI" dirty="0" err="1"/>
              <a:t>into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database</a:t>
            </a:r>
            <a:r>
              <a:rPr lang="sl-SI" dirty="0"/>
              <a:t> </a:t>
            </a:r>
          </a:p>
          <a:p>
            <a:r>
              <a:rPr lang="sl-SI" dirty="0"/>
              <a:t>RESET </a:t>
            </a:r>
            <a:r>
              <a:rPr lang="sl-SI" dirty="0" err="1"/>
              <a:t>button</a:t>
            </a:r>
            <a:r>
              <a:rPr lang="sl-SI" dirty="0"/>
              <a:t> </a:t>
            </a:r>
            <a:r>
              <a:rPr lang="sl-SI" dirty="0" err="1"/>
              <a:t>resets</a:t>
            </a:r>
            <a:r>
              <a:rPr lang="sl-SI" dirty="0"/>
              <a:t> </a:t>
            </a:r>
            <a:r>
              <a:rPr lang="sl-SI" dirty="0" err="1"/>
              <a:t>timestamp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geolocation</a:t>
            </a:r>
            <a:endParaRPr lang="sl-SI" dirty="0"/>
          </a:p>
          <a:p>
            <a:r>
              <a:rPr lang="sl-SI" dirty="0" err="1"/>
              <a:t>We</a:t>
            </a:r>
            <a:r>
              <a:rPr lang="sl-SI" dirty="0"/>
              <a:t> used </a:t>
            </a:r>
            <a:r>
              <a:rPr lang="sl-SI" dirty="0" err="1"/>
              <a:t>MySQL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database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7853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A2371D-E95E-4E2E-ABB9-D6409A537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814C69-0E8C-49A3-8452-971CA8350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1E24DB3-D306-4D9D-AD7B-F535197C0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A1B06E0-67DD-4302-8D19-63919697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FBD0468-E45E-4063-8C2D-BB555774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842838F-C61E-4F82-8E97-8A10316F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2F4E59-35DF-48ED-8513-D9C995716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52710FE-BF9F-4ADD-82DE-7AF0AB1F5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B014AE-E9E4-4054-BE0F-1BC2F089B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DEA021B-C8B0-48F9-B1CB-A8C2E1B85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49EAB92-8EB1-450F-9DC7-CAFA5FDA9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0A1EBB7-483A-419C-B619-AA3C9184C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1469A02-6DCF-4CBC-8B1F-E0B48A98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6D0931D-7905-4655-B3A8-BD385587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BF31427-7414-48AC-A250-D356CBC4B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8C5AE1-943C-444C-BEEB-75602824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751FEB-FFE8-484E-AF44-58FB0C2F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BEB40B-97E7-4435-BAE6-0BAC8689D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19CDDE6-0CB4-4518-936D-351D7114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5CD8E96-63B2-4A76-9FA4-FD574945D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A06729F-61CD-43D7-900D-23C5CF828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A936353-A06F-4862-B713-D8761651C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B75089-81A0-414F-880B-613FBC710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984B25A-77CE-42BE-8D5D-3E56ADB3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2C0E8CB-51AD-4D39-860D-95F98206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27B6EA0-1EC1-4EFC-A024-326C5FB6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A37A491-22B7-497B-B872-FDB00072E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725797-7F94-4684-9B61-BE629666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504F75D-D3A8-44BD-970F-4F37060BB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08E41E9-3A9D-4D8E-AF15-A6369C26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2194DC5-C581-452C-B403-012A01F8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414A6B-23ED-46F4-982A-69E5E537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CB47DB7-904B-416E-8C82-41DA194E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ight Common Database Design Bad Practices | Toptal">
            <a:extLst>
              <a:ext uri="{FF2B5EF4-FFF2-40B4-BE49-F238E27FC236}">
                <a16:creationId xmlns:a16="http://schemas.microsoft.com/office/drawing/2014/main" id="{A946FE8C-7EA7-42EA-83AB-CB16C8BA1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r="6757"/>
          <a:stretch/>
        </p:blipFill>
        <p:spPr bwMode="auto">
          <a:xfrm>
            <a:off x="-23207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2316199E-19CC-4AC4-9885-53C82CA8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8351994" cy="1375333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BDEA3BA-3CEA-49E5-9ABD-EA413CC8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6385206" cy="3822452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FFFFFF"/>
                </a:solidFill>
              </a:rPr>
              <a:t>Used MySQL database</a:t>
            </a:r>
          </a:p>
          <a:p>
            <a:r>
              <a:rPr lang="sl-SI">
                <a:solidFill>
                  <a:srgbClr val="FFFFFF"/>
                </a:solidFill>
              </a:rPr>
              <a:t>Created a new database on our own web server</a:t>
            </a:r>
          </a:p>
          <a:p>
            <a:r>
              <a:rPr lang="sl-SI">
                <a:solidFill>
                  <a:srgbClr val="FFFFFF"/>
                </a:solidFill>
              </a:rPr>
              <a:t>Created our table for data</a:t>
            </a:r>
          </a:p>
          <a:p>
            <a:r>
              <a:rPr lang="sl-SI">
                <a:solidFill>
                  <a:srgbClr val="FFFFFF"/>
                </a:solidFill>
              </a:rPr>
              <a:t>Connected our project with the database with MySQLConnector</a:t>
            </a:r>
          </a:p>
          <a:p>
            <a:r>
              <a:rPr lang="sl-SI">
                <a:solidFill>
                  <a:srgbClr val="FFFFFF"/>
                </a:solidFill>
              </a:rPr>
              <a:t>Wrote code for data to be sent to database(insert into…)</a:t>
            </a:r>
          </a:p>
          <a:p>
            <a:endParaRPr lang="sl-SI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8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6942A4-F4A2-45DA-A712-3AA270EF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Extra</a:t>
            </a:r>
            <a:r>
              <a:rPr lang="sl-SI" dirty="0"/>
              <a:t> </a:t>
            </a:r>
            <a:r>
              <a:rPr lang="sl-SI" dirty="0" err="1"/>
              <a:t>functionalities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E3BE0F4-C9C9-4FC1-92C9-DC37B0DD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App</a:t>
            </a:r>
            <a:r>
              <a:rPr lang="sl-SI" dirty="0"/>
              <a:t> </a:t>
            </a:r>
            <a:r>
              <a:rPr lang="sl-SI" dirty="0" err="1"/>
              <a:t>detects</a:t>
            </a:r>
            <a:r>
              <a:rPr lang="sl-SI" dirty="0"/>
              <a:t> </a:t>
            </a:r>
            <a:r>
              <a:rPr lang="sl-SI" dirty="0" err="1"/>
              <a:t>if</a:t>
            </a:r>
            <a:r>
              <a:rPr lang="sl-SI" dirty="0"/>
              <a:t> </a:t>
            </a:r>
            <a:r>
              <a:rPr lang="sl-SI" dirty="0" err="1"/>
              <a:t>you</a:t>
            </a:r>
            <a:r>
              <a:rPr lang="sl-SI" dirty="0"/>
              <a:t> </a:t>
            </a:r>
            <a:r>
              <a:rPr lang="sl-SI" dirty="0" err="1"/>
              <a:t>have</a:t>
            </a:r>
            <a:r>
              <a:rPr lang="sl-SI" dirty="0"/>
              <a:t> </a:t>
            </a:r>
            <a:r>
              <a:rPr lang="sl-SI" dirty="0" err="1"/>
              <a:t>WiFi</a:t>
            </a:r>
            <a:endParaRPr lang="sl-SI" dirty="0"/>
          </a:p>
          <a:p>
            <a:r>
              <a:rPr lang="sl-SI" dirty="0" err="1"/>
              <a:t>Locked</a:t>
            </a:r>
            <a:r>
              <a:rPr lang="sl-SI" dirty="0"/>
              <a:t> </a:t>
            </a:r>
            <a:r>
              <a:rPr lang="sl-SI" dirty="0" err="1"/>
              <a:t>button</a:t>
            </a:r>
            <a:r>
              <a:rPr lang="sl-SI" dirty="0"/>
              <a:t> </a:t>
            </a:r>
            <a:r>
              <a:rPr lang="sl-SI" dirty="0" err="1"/>
              <a:t>press</a:t>
            </a:r>
            <a:r>
              <a:rPr lang="sl-SI" dirty="0"/>
              <a:t> </a:t>
            </a:r>
            <a:r>
              <a:rPr lang="sl-SI" dirty="0" err="1"/>
              <a:t>order</a:t>
            </a:r>
            <a:r>
              <a:rPr lang="sl-SI" dirty="0"/>
              <a:t>(</a:t>
            </a:r>
            <a:r>
              <a:rPr lang="sl-SI" dirty="0" err="1"/>
              <a:t>first</a:t>
            </a:r>
            <a:r>
              <a:rPr lang="sl-SI" dirty="0"/>
              <a:t> START              END              SAVE)</a:t>
            </a:r>
          </a:p>
          <a:p>
            <a:r>
              <a:rPr lang="sl-SI" dirty="0" err="1"/>
              <a:t>Message</a:t>
            </a:r>
            <a:r>
              <a:rPr lang="sl-SI" dirty="0"/>
              <a:t> </a:t>
            </a:r>
            <a:r>
              <a:rPr lang="sl-SI" dirty="0" err="1"/>
              <a:t>shown</a:t>
            </a:r>
            <a:r>
              <a:rPr lang="sl-SI" dirty="0"/>
              <a:t> </a:t>
            </a:r>
            <a:r>
              <a:rPr lang="sl-SI" dirty="0" err="1"/>
              <a:t>if</a:t>
            </a:r>
            <a:r>
              <a:rPr lang="sl-SI" dirty="0"/>
              <a:t> no </a:t>
            </a:r>
            <a:r>
              <a:rPr lang="sl-SI" dirty="0" err="1"/>
              <a:t>location</a:t>
            </a:r>
            <a:r>
              <a:rPr lang="sl-SI" dirty="0"/>
              <a:t>(„NO GPS!“)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</p:txBody>
      </p:sp>
      <p:sp>
        <p:nvSpPr>
          <p:cNvPr id="5" name="Puščica: desno 4">
            <a:extLst>
              <a:ext uri="{FF2B5EF4-FFF2-40B4-BE49-F238E27FC236}">
                <a16:creationId xmlns:a16="http://schemas.microsoft.com/office/drawing/2014/main" id="{F63A9A52-35EB-437C-A670-276712D03275}"/>
              </a:ext>
            </a:extLst>
          </p:cNvPr>
          <p:cNvSpPr/>
          <p:nvPr/>
        </p:nvSpPr>
        <p:spPr>
          <a:xfrm>
            <a:off x="5518951" y="2920753"/>
            <a:ext cx="772357" cy="159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" name="Puščica: desno 5">
            <a:extLst>
              <a:ext uri="{FF2B5EF4-FFF2-40B4-BE49-F238E27FC236}">
                <a16:creationId xmlns:a16="http://schemas.microsoft.com/office/drawing/2014/main" id="{014E1386-EA4A-4867-A81E-95D03A9FBCD1}"/>
              </a:ext>
            </a:extLst>
          </p:cNvPr>
          <p:cNvSpPr/>
          <p:nvPr/>
        </p:nvSpPr>
        <p:spPr>
          <a:xfrm>
            <a:off x="6958613" y="2920753"/>
            <a:ext cx="772357" cy="159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4594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131C1BF-2DD0-4A03-BBD9-C3543E149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901642" y="98241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0216A8-A7A2-4BBF-B5CD-6B4CEEA16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DC0DE0-C17B-4C56-8B9D-4C401B9F6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36058D-D538-4705-9C99-50A20B6CE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568742-3991-47E1-BEB3-C7494B6E3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D9B8A4-CA2A-40C5-A371-A67298748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B9D0E0-7119-41DA-AAAF-EFB713C9F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25551E-5A9B-4DB9-84D8-C776F01DD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89C001-5A03-42EF-91F0-88EDA427C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6735A9-6D9E-41A2-992C-BF0CA08A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A4199D-8EC9-474C-8225-AF793EAC3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5F85E95-757C-474A-9206-2BA232AF4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1BF314-76AE-4E2F-A986-A6956A3A1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E9F5318-FD69-483E-B6AC-A7E1AE5D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C649673-18BD-4F0C-A895-B4D96D118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61B329-FF3A-45EA-8B73-DA67C76C1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B778A8-1858-4AE0-9B30-02A548A6B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2251C7-EB00-4957-B75E-8F8AB1090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C886147-10CA-4660-9B36-6D5CBBD54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55D23E-9576-4675-A741-831FDD69A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C6659D-8B5C-4D5D-B18B-E15D2D3DB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8D129C-2601-433F-BC72-59492E2B9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5F6519-0013-4473-8EE8-37AFC7570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3961455-62F9-401A-A621-0847CB331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FCAA1A-EF25-4F26-AA08-923A78198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8835FBD-CDC3-408E-8E47-699471594C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75D40E-6614-4679-B5C3-853FBAA4B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888429F-2408-40FF-9177-CB9CD2A13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9D823CE-1435-4F7F-BE13-B9D4BE387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721726-ACB9-4E91-B067-DF7249A17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CDC1BFB-9ADB-4B84-9DD2-72E0E955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809B6CF-F021-4975-9D69-3E7556B57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86F9E9-520F-4F90-B9E4-D5AF966C2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Naslov 3">
            <a:extLst>
              <a:ext uri="{FF2B5EF4-FFF2-40B4-BE49-F238E27FC236}">
                <a16:creationId xmlns:a16="http://schemas.microsoft.com/office/drawing/2014/main" id="{F404E4DB-5812-49CB-968C-1CA48C51E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382" y="707948"/>
            <a:ext cx="6493696" cy="3265101"/>
          </a:xfrm>
        </p:spPr>
        <p:txBody>
          <a:bodyPr anchor="t">
            <a:normAutofit/>
          </a:bodyPr>
          <a:lstStyle/>
          <a:p>
            <a:pPr algn="r"/>
            <a:r>
              <a:rPr lang="sl-SI" dirty="0"/>
              <a:t>THANK YOU FOR LISTENING!</a:t>
            </a:r>
            <a:endParaRPr lang="sl-SI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5C18FC0B-007A-4159-A721-021C8083C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310" y="4515930"/>
            <a:ext cx="5493893" cy="1085760"/>
          </a:xfrm>
        </p:spPr>
        <p:txBody>
          <a:bodyPr anchor="b">
            <a:normAutofit/>
          </a:bodyPr>
          <a:lstStyle/>
          <a:p>
            <a:pPr algn="r"/>
            <a:r>
              <a:rPr lang="sl-SI" dirty="0" err="1"/>
              <a:t>Presented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: Tjaš Jelen </a:t>
            </a:r>
            <a:r>
              <a:rPr lang="sl-SI" dirty="0" err="1"/>
              <a:t>and</a:t>
            </a:r>
            <a:r>
              <a:rPr lang="sl-SI" dirty="0"/>
              <a:t> Nik Jovan</a:t>
            </a:r>
          </a:p>
        </p:txBody>
      </p:sp>
    </p:spTree>
    <p:extLst>
      <p:ext uri="{BB962C8B-B14F-4D97-AF65-F5344CB8AC3E}">
        <p14:creationId xmlns:p14="http://schemas.microsoft.com/office/powerpoint/2010/main" val="33839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286</Words>
  <Application>Microsoft Office PowerPoint</Application>
  <PresentationFormat>Širokozaslonsko</PresentationFormat>
  <Paragraphs>42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3" baseType="lpstr">
      <vt:lpstr>Arial</vt:lpstr>
      <vt:lpstr>Grandview</vt:lpstr>
      <vt:lpstr>Wingdings</vt:lpstr>
      <vt:lpstr>CosineVTI</vt:lpstr>
      <vt:lpstr>CREATING AN APP</vt:lpstr>
      <vt:lpstr>The App</vt:lpstr>
      <vt:lpstr>Software Used</vt:lpstr>
      <vt:lpstr>Timestamp</vt:lpstr>
      <vt:lpstr>Geolocation</vt:lpstr>
      <vt:lpstr>Save and Reset</vt:lpstr>
      <vt:lpstr>Database</vt:lpstr>
      <vt:lpstr>Extra functionalities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DEVELOPMENT</dc:title>
  <dc:creator>Tjaš Jelen</dc:creator>
  <cp:lastModifiedBy>Tjaš Jelen</cp:lastModifiedBy>
  <cp:revision>2</cp:revision>
  <dcterms:created xsi:type="dcterms:W3CDTF">2022-04-07T17:42:40Z</dcterms:created>
  <dcterms:modified xsi:type="dcterms:W3CDTF">2022-04-08T09:52:10Z</dcterms:modified>
</cp:coreProperties>
</file>