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7" r:id="rId6"/>
    <p:sldId id="261" r:id="rId7"/>
    <p:sldId id="263" r:id="rId8"/>
    <p:sldId id="268" r:id="rId9"/>
    <p:sldId id="262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7F7F7"/>
    <a:srgbClr val="ED8793"/>
    <a:srgbClr val="D25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F5CCA-91E9-4C76-B75B-7FEDC9978257}" v="25" dt="2022-01-04T18:15:45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130" d="100"/>
          <a:sy n="130" d="100"/>
        </p:scale>
        <p:origin x="-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SCH Daniela" userId="b6669854-6e41-43d1-a356-b075a16c362f" providerId="ADAL" clId="{8C0F5CCA-91E9-4C76-B75B-7FEDC9978257}"/>
    <pc:docChg chg="undo custSel addSld modSld">
      <pc:chgData name="MORSCH Daniela" userId="b6669854-6e41-43d1-a356-b075a16c362f" providerId="ADAL" clId="{8C0F5CCA-91E9-4C76-B75B-7FEDC9978257}" dt="2022-01-04T18:22:06.007" v="1076" actId="1037"/>
      <pc:docMkLst>
        <pc:docMk/>
      </pc:docMkLst>
      <pc:sldChg chg="addSp delSp modSp mod">
        <pc:chgData name="MORSCH Daniela" userId="b6669854-6e41-43d1-a356-b075a16c362f" providerId="ADAL" clId="{8C0F5CCA-91E9-4C76-B75B-7FEDC9978257}" dt="2022-01-04T16:47:04.179" v="465" actId="164"/>
        <pc:sldMkLst>
          <pc:docMk/>
          <pc:sldMk cId="367153233" sldId="264"/>
        </pc:sldMkLst>
        <pc:spChg chg="mod ord topLvl">
          <ac:chgData name="MORSCH Daniela" userId="b6669854-6e41-43d1-a356-b075a16c362f" providerId="ADAL" clId="{8C0F5CCA-91E9-4C76-B75B-7FEDC9978257}" dt="2022-01-04T16:47:04.179" v="465" actId="164"/>
          <ac:spMkLst>
            <pc:docMk/>
            <pc:sldMk cId="367153233" sldId="264"/>
            <ac:spMk id="5" creationId="{79D86C26-6208-41E2-80C3-7EA369E227CB}"/>
          </ac:spMkLst>
        </pc:spChg>
        <pc:spChg chg="add mod">
          <ac:chgData name="MORSCH Daniela" userId="b6669854-6e41-43d1-a356-b075a16c362f" providerId="ADAL" clId="{8C0F5CCA-91E9-4C76-B75B-7FEDC9978257}" dt="2022-01-04T16:15:29.617" v="452" actId="13926"/>
          <ac:spMkLst>
            <pc:docMk/>
            <pc:sldMk cId="367153233" sldId="264"/>
            <ac:spMk id="7" creationId="{C969B7E1-E0B2-4E76-B98F-B334B5FF7DEA}"/>
          </ac:spMkLst>
        </pc:spChg>
        <pc:grpChg chg="add del mod">
          <ac:chgData name="MORSCH Daniela" userId="b6669854-6e41-43d1-a356-b075a16c362f" providerId="ADAL" clId="{8C0F5CCA-91E9-4C76-B75B-7FEDC9978257}" dt="2022-01-04T16:46:40.854" v="460" actId="165"/>
          <ac:grpSpMkLst>
            <pc:docMk/>
            <pc:sldMk cId="367153233" sldId="264"/>
            <ac:grpSpMk id="4" creationId="{D1B6DE96-3610-4DC9-AE35-1DF7E9956FD1}"/>
          </ac:grpSpMkLst>
        </pc:grpChg>
        <pc:grpChg chg="add mod">
          <ac:chgData name="MORSCH Daniela" userId="b6669854-6e41-43d1-a356-b075a16c362f" providerId="ADAL" clId="{8C0F5CCA-91E9-4C76-B75B-7FEDC9978257}" dt="2022-01-04T16:47:04.179" v="465" actId="164"/>
          <ac:grpSpMkLst>
            <pc:docMk/>
            <pc:sldMk cId="367153233" sldId="264"/>
            <ac:grpSpMk id="10" creationId="{8FF528E4-44D1-4AA8-A991-24D57DE1E65B}"/>
          </ac:grpSpMkLst>
        </pc:grpChg>
        <pc:grpChg chg="del">
          <ac:chgData name="MORSCH Daniela" userId="b6669854-6e41-43d1-a356-b075a16c362f" providerId="ADAL" clId="{8C0F5CCA-91E9-4C76-B75B-7FEDC9978257}" dt="2022-01-04T16:15:44.663" v="453" actId="165"/>
          <ac:grpSpMkLst>
            <pc:docMk/>
            <pc:sldMk cId="367153233" sldId="264"/>
            <ac:grpSpMk id="12" creationId="{4C28F99D-AACF-41B3-9D22-9AE961B40441}"/>
          </ac:grpSpMkLst>
        </pc:grpChg>
        <pc:picChg chg="add del mod topLvl">
          <ac:chgData name="MORSCH Daniela" userId="b6669854-6e41-43d1-a356-b075a16c362f" providerId="ADAL" clId="{8C0F5CCA-91E9-4C76-B75B-7FEDC9978257}" dt="2022-01-04T16:46:48.408" v="461" actId="478"/>
          <ac:picMkLst>
            <pc:docMk/>
            <pc:sldMk cId="367153233" sldId="264"/>
            <ac:picMk id="3" creationId="{7FA2FCEA-5DAC-4C2A-8C83-02A767C2C50B}"/>
          </ac:picMkLst>
        </pc:picChg>
        <pc:picChg chg="add mod">
          <ac:chgData name="MORSCH Daniela" userId="b6669854-6e41-43d1-a356-b075a16c362f" providerId="ADAL" clId="{8C0F5CCA-91E9-4C76-B75B-7FEDC9978257}" dt="2022-01-04T16:47:04.179" v="465" actId="164"/>
          <ac:picMkLst>
            <pc:docMk/>
            <pc:sldMk cId="367153233" sldId="264"/>
            <ac:picMk id="9" creationId="{A103572E-D29B-4D9F-BC93-20F2571B6510}"/>
          </ac:picMkLst>
        </pc:picChg>
        <pc:picChg chg="del mod topLvl">
          <ac:chgData name="MORSCH Daniela" userId="b6669854-6e41-43d1-a356-b075a16c362f" providerId="ADAL" clId="{8C0F5CCA-91E9-4C76-B75B-7FEDC9978257}" dt="2022-01-04T16:22:07.871" v="454" actId="478"/>
          <ac:picMkLst>
            <pc:docMk/>
            <pc:sldMk cId="367153233" sldId="264"/>
            <ac:picMk id="11" creationId="{EB97A3CE-F46F-4BB7-923C-E7326B3895D3}"/>
          </ac:picMkLst>
        </pc:picChg>
      </pc:sldChg>
      <pc:sldChg chg="addSp delSp modSp new mod">
        <pc:chgData name="MORSCH Daniela" userId="b6669854-6e41-43d1-a356-b075a16c362f" providerId="ADAL" clId="{8C0F5CCA-91E9-4C76-B75B-7FEDC9978257}" dt="2022-01-04T17:12:24.561" v="573" actId="478"/>
        <pc:sldMkLst>
          <pc:docMk/>
          <pc:sldMk cId="127046903" sldId="267"/>
        </pc:sldMkLst>
        <pc:spChg chg="add mod">
          <ac:chgData name="MORSCH Daniela" userId="b6669854-6e41-43d1-a356-b075a16c362f" providerId="ADAL" clId="{8C0F5CCA-91E9-4C76-B75B-7FEDC9978257}" dt="2022-01-04T13:45:21.870" v="30" actId="20577"/>
          <ac:spMkLst>
            <pc:docMk/>
            <pc:sldMk cId="127046903" sldId="267"/>
            <ac:spMk id="2" creationId="{72FC4CCB-F02E-4840-9241-7166D6A88F05}"/>
          </ac:spMkLst>
        </pc:spChg>
        <pc:spChg chg="add del mod">
          <ac:chgData name="MORSCH Daniela" userId="b6669854-6e41-43d1-a356-b075a16c362f" providerId="ADAL" clId="{8C0F5CCA-91E9-4C76-B75B-7FEDC9978257}" dt="2022-01-04T13:56:23.880" v="75" actId="478"/>
          <ac:spMkLst>
            <pc:docMk/>
            <pc:sldMk cId="127046903" sldId="267"/>
            <ac:spMk id="9" creationId="{4C625122-8BE6-4356-A7C6-A1DFBB28AC1D}"/>
          </ac:spMkLst>
        </pc:spChg>
        <pc:spChg chg="add mod">
          <ac:chgData name="MORSCH Daniela" userId="b6669854-6e41-43d1-a356-b075a16c362f" providerId="ADAL" clId="{8C0F5CCA-91E9-4C76-B75B-7FEDC9978257}" dt="2022-01-04T13:56:55.826" v="79" actId="164"/>
          <ac:spMkLst>
            <pc:docMk/>
            <pc:sldMk cId="127046903" sldId="267"/>
            <ac:spMk id="12" creationId="{93581999-031E-4BD5-8A6A-48E89CD50136}"/>
          </ac:spMkLst>
        </pc:spChg>
        <pc:grpChg chg="add mod">
          <ac:chgData name="MORSCH Daniela" userId="b6669854-6e41-43d1-a356-b075a16c362f" providerId="ADAL" clId="{8C0F5CCA-91E9-4C76-B75B-7FEDC9978257}" dt="2022-01-04T13:57:22.697" v="83" actId="164"/>
          <ac:grpSpMkLst>
            <pc:docMk/>
            <pc:sldMk cId="127046903" sldId="267"/>
            <ac:grpSpMk id="13" creationId="{962555FA-E2FC-44A3-BDBB-93DB441E8E2A}"/>
          </ac:grpSpMkLst>
        </pc:grpChg>
        <pc:grpChg chg="add mod">
          <ac:chgData name="MORSCH Daniela" userId="b6669854-6e41-43d1-a356-b075a16c362f" providerId="ADAL" clId="{8C0F5CCA-91E9-4C76-B75B-7FEDC9978257}" dt="2022-01-04T13:57:22.697" v="83" actId="164"/>
          <ac:grpSpMkLst>
            <pc:docMk/>
            <pc:sldMk cId="127046903" sldId="267"/>
            <ac:grpSpMk id="16" creationId="{55E5E283-ECE8-4A70-8FBE-CA2B09DF0120}"/>
          </ac:grpSpMkLst>
        </pc:grpChg>
        <pc:picChg chg="add mod">
          <ac:chgData name="MORSCH Daniela" userId="b6669854-6e41-43d1-a356-b075a16c362f" providerId="ADAL" clId="{8C0F5CCA-91E9-4C76-B75B-7FEDC9978257}" dt="2022-01-04T13:56:55.826" v="79" actId="164"/>
          <ac:picMkLst>
            <pc:docMk/>
            <pc:sldMk cId="127046903" sldId="267"/>
            <ac:picMk id="4" creationId="{44042A69-5EB6-450E-B99A-164420E3BE60}"/>
          </ac:picMkLst>
        </pc:picChg>
        <pc:picChg chg="add del mod">
          <ac:chgData name="MORSCH Daniela" userId="b6669854-6e41-43d1-a356-b075a16c362f" providerId="ADAL" clId="{8C0F5CCA-91E9-4C76-B75B-7FEDC9978257}" dt="2022-01-04T13:56:22.848" v="74" actId="478"/>
          <ac:picMkLst>
            <pc:docMk/>
            <pc:sldMk cId="127046903" sldId="267"/>
            <ac:picMk id="6" creationId="{A09D15FA-2B9F-4549-9653-7E5EB768B1C2}"/>
          </ac:picMkLst>
        </pc:picChg>
        <pc:picChg chg="add del mod">
          <ac:chgData name="MORSCH Daniela" userId="b6669854-6e41-43d1-a356-b075a16c362f" providerId="ADAL" clId="{8C0F5CCA-91E9-4C76-B75B-7FEDC9978257}" dt="2022-01-04T13:56:20.800" v="72" actId="478"/>
          <ac:picMkLst>
            <pc:docMk/>
            <pc:sldMk cId="127046903" sldId="267"/>
            <ac:picMk id="8" creationId="{181F11A0-D306-4EDA-8F8B-F55FC25FAA05}"/>
          </ac:picMkLst>
        </pc:picChg>
        <pc:picChg chg="add mod">
          <ac:chgData name="MORSCH Daniela" userId="b6669854-6e41-43d1-a356-b075a16c362f" providerId="ADAL" clId="{8C0F5CCA-91E9-4C76-B75B-7FEDC9978257}" dt="2022-01-04T13:56:55.826" v="79" actId="164"/>
          <ac:picMkLst>
            <pc:docMk/>
            <pc:sldMk cId="127046903" sldId="267"/>
            <ac:picMk id="11" creationId="{727E0F40-AB26-4FFC-A9A6-2084F7099615}"/>
          </ac:picMkLst>
        </pc:picChg>
        <pc:picChg chg="add del mod">
          <ac:chgData name="MORSCH Daniela" userId="b6669854-6e41-43d1-a356-b075a16c362f" providerId="ADAL" clId="{8C0F5CCA-91E9-4C76-B75B-7FEDC9978257}" dt="2022-01-04T17:12:24.561" v="573" actId="478"/>
          <ac:picMkLst>
            <pc:docMk/>
            <pc:sldMk cId="127046903" sldId="267"/>
            <ac:picMk id="17" creationId="{23D0F83D-593E-4DDA-9369-AB775C220C42}"/>
          </ac:picMkLst>
        </pc:picChg>
        <pc:cxnChg chg="add mod">
          <ac:chgData name="MORSCH Daniela" userId="b6669854-6e41-43d1-a356-b075a16c362f" providerId="ADAL" clId="{8C0F5CCA-91E9-4C76-B75B-7FEDC9978257}" dt="2022-01-04T13:57:22.697" v="83" actId="164"/>
          <ac:cxnSpMkLst>
            <pc:docMk/>
            <pc:sldMk cId="127046903" sldId="267"/>
            <ac:cxnSpMk id="15" creationId="{1C2396E5-DDF6-4928-8C4D-78BEBB15D73B}"/>
          </ac:cxnSpMkLst>
        </pc:cxnChg>
      </pc:sldChg>
      <pc:sldChg chg="addSp modSp new mod">
        <pc:chgData name="MORSCH Daniela" userId="b6669854-6e41-43d1-a356-b075a16c362f" providerId="ADAL" clId="{8C0F5CCA-91E9-4C76-B75B-7FEDC9978257}" dt="2022-01-04T16:13:03.337" v="416" actId="1076"/>
        <pc:sldMkLst>
          <pc:docMk/>
          <pc:sldMk cId="154141305" sldId="268"/>
        </pc:sldMkLst>
        <pc:spChg chg="add mod">
          <ac:chgData name="MORSCH Daniela" userId="b6669854-6e41-43d1-a356-b075a16c362f" providerId="ADAL" clId="{8C0F5CCA-91E9-4C76-B75B-7FEDC9978257}" dt="2022-01-04T14:01:54.755" v="112" actId="1076"/>
          <ac:spMkLst>
            <pc:docMk/>
            <pc:sldMk cId="154141305" sldId="268"/>
            <ac:spMk id="2" creationId="{710B73CB-F9ED-4D2D-BE1D-441C1C201D92}"/>
          </ac:spMkLst>
        </pc:spChg>
        <pc:spChg chg="add mod">
          <ac:chgData name="MORSCH Daniela" userId="b6669854-6e41-43d1-a356-b075a16c362f" providerId="ADAL" clId="{8C0F5CCA-91E9-4C76-B75B-7FEDC9978257}" dt="2022-01-04T14:09:37.030" v="415" actId="20577"/>
          <ac:spMkLst>
            <pc:docMk/>
            <pc:sldMk cId="154141305" sldId="268"/>
            <ac:spMk id="9" creationId="{49EFA23F-E4BB-4000-B96D-DD12358ECBE1}"/>
          </ac:spMkLst>
        </pc:spChg>
        <pc:picChg chg="add mod">
          <ac:chgData name="MORSCH Daniela" userId="b6669854-6e41-43d1-a356-b075a16c362f" providerId="ADAL" clId="{8C0F5CCA-91E9-4C76-B75B-7FEDC9978257}" dt="2022-01-04T14:05:15.534" v="176" actId="14100"/>
          <ac:picMkLst>
            <pc:docMk/>
            <pc:sldMk cId="154141305" sldId="268"/>
            <ac:picMk id="3" creationId="{530F4FE3-5019-47E9-BC28-C6DB1ABACF62}"/>
          </ac:picMkLst>
        </pc:picChg>
        <pc:picChg chg="add mod">
          <ac:chgData name="MORSCH Daniela" userId="b6669854-6e41-43d1-a356-b075a16c362f" providerId="ADAL" clId="{8C0F5CCA-91E9-4C76-B75B-7FEDC9978257}" dt="2022-01-04T16:13:03.337" v="416" actId="1076"/>
          <ac:picMkLst>
            <pc:docMk/>
            <pc:sldMk cId="154141305" sldId="268"/>
            <ac:picMk id="7" creationId="{E5B836CB-A0D0-4B98-B7AC-D9B37F8DAFE7}"/>
          </ac:picMkLst>
        </pc:picChg>
        <pc:cxnChg chg="add mod">
          <ac:chgData name="MORSCH Daniela" userId="b6669854-6e41-43d1-a356-b075a16c362f" providerId="ADAL" clId="{8C0F5CCA-91E9-4C76-B75B-7FEDC9978257}" dt="2022-01-04T16:13:03.337" v="416" actId="1076"/>
          <ac:cxnSpMkLst>
            <pc:docMk/>
            <pc:sldMk cId="154141305" sldId="268"/>
            <ac:cxnSpMk id="5" creationId="{C2F1080C-9647-40E6-8F1B-42180D92B1D8}"/>
          </ac:cxnSpMkLst>
        </pc:cxnChg>
      </pc:sldChg>
      <pc:sldChg chg="addSp modSp new mod">
        <pc:chgData name="MORSCH Daniela" userId="b6669854-6e41-43d1-a356-b075a16c362f" providerId="ADAL" clId="{8C0F5CCA-91E9-4C76-B75B-7FEDC9978257}" dt="2022-01-04T17:15:58.994" v="764" actId="20577"/>
        <pc:sldMkLst>
          <pc:docMk/>
          <pc:sldMk cId="275140917" sldId="269"/>
        </pc:sldMkLst>
        <pc:spChg chg="add mod">
          <ac:chgData name="MORSCH Daniela" userId="b6669854-6e41-43d1-a356-b075a16c362f" providerId="ADAL" clId="{8C0F5CCA-91E9-4C76-B75B-7FEDC9978257}" dt="2022-01-04T17:11:21.595" v="570" actId="20577"/>
          <ac:spMkLst>
            <pc:docMk/>
            <pc:sldMk cId="275140917" sldId="269"/>
            <ac:spMk id="2" creationId="{AFA68014-7FBE-40DC-9EC0-E256D3975999}"/>
          </ac:spMkLst>
        </pc:spChg>
        <pc:spChg chg="add mod">
          <ac:chgData name="MORSCH Daniela" userId="b6669854-6e41-43d1-a356-b075a16c362f" providerId="ADAL" clId="{8C0F5CCA-91E9-4C76-B75B-7FEDC9978257}" dt="2022-01-04T17:14:38.248" v="591" actId="164"/>
          <ac:spMkLst>
            <pc:docMk/>
            <pc:sldMk cId="275140917" sldId="269"/>
            <ac:spMk id="7" creationId="{15DCBFF9-B191-44D7-96CC-B86E30CC8ACC}"/>
          </ac:spMkLst>
        </pc:spChg>
        <pc:spChg chg="add mod">
          <ac:chgData name="MORSCH Daniela" userId="b6669854-6e41-43d1-a356-b075a16c362f" providerId="ADAL" clId="{8C0F5CCA-91E9-4C76-B75B-7FEDC9978257}" dt="2022-01-04T17:15:58.994" v="764" actId="20577"/>
          <ac:spMkLst>
            <pc:docMk/>
            <pc:sldMk cId="275140917" sldId="269"/>
            <ac:spMk id="11" creationId="{34EEC93E-9319-45BA-9FBB-8DB9F7E2786D}"/>
          </ac:spMkLst>
        </pc:spChg>
        <pc:grpChg chg="add mod">
          <ac:chgData name="MORSCH Daniela" userId="b6669854-6e41-43d1-a356-b075a16c362f" providerId="ADAL" clId="{8C0F5CCA-91E9-4C76-B75B-7FEDC9978257}" dt="2022-01-04T17:14:38.248" v="591" actId="164"/>
          <ac:grpSpMkLst>
            <pc:docMk/>
            <pc:sldMk cId="275140917" sldId="269"/>
            <ac:grpSpMk id="10" creationId="{532E1AED-7FF8-4C1F-A287-2BBB00283382}"/>
          </ac:grpSpMkLst>
        </pc:grpChg>
        <pc:picChg chg="add mod modCrop">
          <ac:chgData name="MORSCH Daniela" userId="b6669854-6e41-43d1-a356-b075a16c362f" providerId="ADAL" clId="{8C0F5CCA-91E9-4C76-B75B-7FEDC9978257}" dt="2022-01-04T17:14:38.248" v="591" actId="164"/>
          <ac:picMkLst>
            <pc:docMk/>
            <pc:sldMk cId="275140917" sldId="269"/>
            <ac:picMk id="4" creationId="{DE844B1C-F4C9-4FE8-80CE-1E128C6F2F0F}"/>
          </ac:picMkLst>
        </pc:picChg>
        <pc:picChg chg="add mod">
          <ac:chgData name="MORSCH Daniela" userId="b6669854-6e41-43d1-a356-b075a16c362f" providerId="ADAL" clId="{8C0F5CCA-91E9-4C76-B75B-7FEDC9978257}" dt="2022-01-04T17:14:38.248" v="591" actId="164"/>
          <ac:picMkLst>
            <pc:docMk/>
            <pc:sldMk cId="275140917" sldId="269"/>
            <ac:picMk id="6" creationId="{A231FA93-CC50-4A8E-949B-DFF5A3273B65}"/>
          </ac:picMkLst>
        </pc:picChg>
        <pc:cxnChg chg="add mod">
          <ac:chgData name="MORSCH Daniela" userId="b6669854-6e41-43d1-a356-b075a16c362f" providerId="ADAL" clId="{8C0F5CCA-91E9-4C76-B75B-7FEDC9978257}" dt="2022-01-04T17:14:38.248" v="591" actId="164"/>
          <ac:cxnSpMkLst>
            <pc:docMk/>
            <pc:sldMk cId="275140917" sldId="269"/>
            <ac:cxnSpMk id="9" creationId="{CC990019-23C7-4E32-82AD-54A9C71BFB80}"/>
          </ac:cxnSpMkLst>
        </pc:cxnChg>
      </pc:sldChg>
      <pc:sldChg chg="addSp modSp new mod">
        <pc:chgData name="MORSCH Daniela" userId="b6669854-6e41-43d1-a356-b075a16c362f" providerId="ADAL" clId="{8C0F5CCA-91E9-4C76-B75B-7FEDC9978257}" dt="2022-01-04T18:22:06.007" v="1076" actId="1037"/>
        <pc:sldMkLst>
          <pc:docMk/>
          <pc:sldMk cId="962281233" sldId="270"/>
        </pc:sldMkLst>
        <pc:spChg chg="mod">
          <ac:chgData name="MORSCH Daniela" userId="b6669854-6e41-43d1-a356-b075a16c362f" providerId="ADAL" clId="{8C0F5CCA-91E9-4C76-B75B-7FEDC9978257}" dt="2022-01-04T17:24:29.474" v="766"/>
          <ac:spMkLst>
            <pc:docMk/>
            <pc:sldMk cId="962281233" sldId="270"/>
            <ac:spMk id="3" creationId="{0CC99D29-E650-4161-B545-03AD31737066}"/>
          </ac:spMkLst>
        </pc:spChg>
        <pc:spChg chg="add mod">
          <ac:chgData name="MORSCH Daniela" userId="b6669854-6e41-43d1-a356-b075a16c362f" providerId="ADAL" clId="{8C0F5CCA-91E9-4C76-B75B-7FEDC9978257}" dt="2022-01-04T17:25:27.184" v="776" actId="164"/>
          <ac:spMkLst>
            <pc:docMk/>
            <pc:sldMk cId="962281233" sldId="270"/>
            <ac:spMk id="5" creationId="{5327250B-C1B5-4C99-B23C-116DFE080E63}"/>
          </ac:spMkLst>
        </pc:spChg>
        <pc:spChg chg="add mod">
          <ac:chgData name="MORSCH Daniela" userId="b6669854-6e41-43d1-a356-b075a16c362f" providerId="ADAL" clId="{8C0F5CCA-91E9-4C76-B75B-7FEDC9978257}" dt="2022-01-04T17:25:27.184" v="776" actId="164"/>
          <ac:spMkLst>
            <pc:docMk/>
            <pc:sldMk cId="962281233" sldId="270"/>
            <ac:spMk id="6" creationId="{1F123FA4-634D-4E66-8C8E-B743B949B5A9}"/>
          </ac:spMkLst>
        </pc:spChg>
        <pc:spChg chg="add mod">
          <ac:chgData name="MORSCH Daniela" userId="b6669854-6e41-43d1-a356-b075a16c362f" providerId="ADAL" clId="{8C0F5CCA-91E9-4C76-B75B-7FEDC9978257}" dt="2022-01-04T17:25:56.152" v="834" actId="20577"/>
          <ac:spMkLst>
            <pc:docMk/>
            <pc:sldMk cId="962281233" sldId="270"/>
            <ac:spMk id="8" creationId="{B84CFD50-591D-4BB5-846D-4B2AB67CDFFA}"/>
          </ac:spMkLst>
        </pc:spChg>
        <pc:spChg chg="add mod">
          <ac:chgData name="MORSCH Daniela" userId="b6669854-6e41-43d1-a356-b075a16c362f" providerId="ADAL" clId="{8C0F5CCA-91E9-4C76-B75B-7FEDC9978257}" dt="2022-01-04T18:22:06.007" v="1076" actId="1037"/>
          <ac:spMkLst>
            <pc:docMk/>
            <pc:sldMk cId="962281233" sldId="270"/>
            <ac:spMk id="9" creationId="{8B1F6F04-E402-4E0E-B696-96673B302A05}"/>
          </ac:spMkLst>
        </pc:spChg>
        <pc:spChg chg="add mod">
          <ac:chgData name="MORSCH Daniela" userId="b6669854-6e41-43d1-a356-b075a16c362f" providerId="ADAL" clId="{8C0F5CCA-91E9-4C76-B75B-7FEDC9978257}" dt="2022-01-04T17:30:18.537" v="995" actId="164"/>
          <ac:spMkLst>
            <pc:docMk/>
            <pc:sldMk cId="962281233" sldId="270"/>
            <ac:spMk id="11" creationId="{C1D69A1C-BC14-47BF-AC9F-16E65AE2ACC3}"/>
          </ac:spMkLst>
        </pc:spChg>
        <pc:spChg chg="add mod">
          <ac:chgData name="MORSCH Daniela" userId="b6669854-6e41-43d1-a356-b075a16c362f" providerId="ADAL" clId="{8C0F5CCA-91E9-4C76-B75B-7FEDC9978257}" dt="2022-01-04T17:30:18.537" v="995" actId="164"/>
          <ac:spMkLst>
            <pc:docMk/>
            <pc:sldMk cId="962281233" sldId="270"/>
            <ac:spMk id="12" creationId="{01E5300B-F7DD-4A4D-8DA5-D30A25A69ABE}"/>
          </ac:spMkLst>
        </pc:spChg>
        <pc:spChg chg="add mod">
          <ac:chgData name="MORSCH Daniela" userId="b6669854-6e41-43d1-a356-b075a16c362f" providerId="ADAL" clId="{8C0F5CCA-91E9-4C76-B75B-7FEDC9978257}" dt="2022-01-04T18:15:45.216" v="1020" actId="164"/>
          <ac:spMkLst>
            <pc:docMk/>
            <pc:sldMk cId="962281233" sldId="270"/>
            <ac:spMk id="14" creationId="{051C66A7-9127-415C-BEB8-B70EAD1F6C7D}"/>
          </ac:spMkLst>
        </pc:spChg>
        <pc:spChg chg="add mod">
          <ac:chgData name="MORSCH Daniela" userId="b6669854-6e41-43d1-a356-b075a16c362f" providerId="ADAL" clId="{8C0F5CCA-91E9-4C76-B75B-7FEDC9978257}" dt="2022-01-04T18:15:45.216" v="1020" actId="164"/>
          <ac:spMkLst>
            <pc:docMk/>
            <pc:sldMk cId="962281233" sldId="270"/>
            <ac:spMk id="15" creationId="{AA7CBA1E-7434-4B41-97C4-A37ACE3CF5E8}"/>
          </ac:spMkLst>
        </pc:spChg>
        <pc:grpChg chg="add mod">
          <ac:chgData name="MORSCH Daniela" userId="b6669854-6e41-43d1-a356-b075a16c362f" providerId="ADAL" clId="{8C0F5CCA-91E9-4C76-B75B-7FEDC9978257}" dt="2022-01-04T17:25:27.184" v="776" actId="164"/>
          <ac:grpSpMkLst>
            <pc:docMk/>
            <pc:sldMk cId="962281233" sldId="270"/>
            <ac:grpSpMk id="2" creationId="{4C1F29A4-0270-4DB4-AC71-25F53924AC13}"/>
          </ac:grpSpMkLst>
        </pc:grpChg>
        <pc:grpChg chg="add mod">
          <ac:chgData name="MORSCH Daniela" userId="b6669854-6e41-43d1-a356-b075a16c362f" providerId="ADAL" clId="{8C0F5CCA-91E9-4C76-B75B-7FEDC9978257}" dt="2022-01-04T17:27:34.653" v="901" actId="164"/>
          <ac:grpSpMkLst>
            <pc:docMk/>
            <pc:sldMk cId="962281233" sldId="270"/>
            <ac:grpSpMk id="7" creationId="{1CE4F4F7-B909-4934-A390-6023A5610DB9}"/>
          </ac:grpSpMkLst>
        </pc:grpChg>
        <pc:grpChg chg="add mod">
          <ac:chgData name="MORSCH Daniela" userId="b6669854-6e41-43d1-a356-b075a16c362f" providerId="ADAL" clId="{8C0F5CCA-91E9-4C76-B75B-7FEDC9978257}" dt="2022-01-04T17:30:18.537" v="995" actId="164"/>
          <ac:grpSpMkLst>
            <pc:docMk/>
            <pc:sldMk cId="962281233" sldId="270"/>
            <ac:grpSpMk id="10" creationId="{6781D56E-2092-42ED-A617-F4F89A7DEC05}"/>
          </ac:grpSpMkLst>
        </pc:grpChg>
        <pc:grpChg chg="add mod">
          <ac:chgData name="MORSCH Daniela" userId="b6669854-6e41-43d1-a356-b075a16c362f" providerId="ADAL" clId="{8C0F5CCA-91E9-4C76-B75B-7FEDC9978257}" dt="2022-01-04T18:15:45.216" v="1020" actId="164"/>
          <ac:grpSpMkLst>
            <pc:docMk/>
            <pc:sldMk cId="962281233" sldId="270"/>
            <ac:grpSpMk id="13" creationId="{ED52B607-839B-483E-B023-2CFB11F3262B}"/>
          </ac:grpSpMkLst>
        </pc:grpChg>
        <pc:grpChg chg="add mod">
          <ac:chgData name="MORSCH Daniela" userId="b6669854-6e41-43d1-a356-b075a16c362f" providerId="ADAL" clId="{8C0F5CCA-91E9-4C76-B75B-7FEDC9978257}" dt="2022-01-04T18:15:45.216" v="1020" actId="164"/>
          <ac:grpSpMkLst>
            <pc:docMk/>
            <pc:sldMk cId="962281233" sldId="270"/>
            <ac:grpSpMk id="21" creationId="{8138D48C-3749-409A-802D-D05EA222BC80}"/>
          </ac:grpSpMkLst>
        </pc:grpChg>
        <pc:picChg chg="mod">
          <ac:chgData name="MORSCH Daniela" userId="b6669854-6e41-43d1-a356-b075a16c362f" providerId="ADAL" clId="{8C0F5CCA-91E9-4C76-B75B-7FEDC9978257}" dt="2022-01-04T17:24:29.474" v="766"/>
          <ac:picMkLst>
            <pc:docMk/>
            <pc:sldMk cId="962281233" sldId="270"/>
            <ac:picMk id="4" creationId="{4157ECCD-7EA6-49EC-A6C4-26E28125EC5A}"/>
          </ac:picMkLst>
        </pc:picChg>
        <pc:cxnChg chg="add mod">
          <ac:chgData name="MORSCH Daniela" userId="b6669854-6e41-43d1-a356-b075a16c362f" providerId="ADAL" clId="{8C0F5CCA-91E9-4C76-B75B-7FEDC9978257}" dt="2022-01-04T18:15:45.216" v="1020" actId="164"/>
          <ac:cxnSpMkLst>
            <pc:docMk/>
            <pc:sldMk cId="962281233" sldId="270"/>
            <ac:cxnSpMk id="17" creationId="{6990C8C2-454F-4FE7-A5A1-F2900E090B03}"/>
          </ac:cxnSpMkLst>
        </pc:cxnChg>
        <pc:cxnChg chg="add mod">
          <ac:chgData name="MORSCH Daniela" userId="b6669854-6e41-43d1-a356-b075a16c362f" providerId="ADAL" clId="{8C0F5CCA-91E9-4C76-B75B-7FEDC9978257}" dt="2022-01-04T18:22:06.007" v="1076" actId="1037"/>
          <ac:cxnSpMkLst>
            <pc:docMk/>
            <pc:sldMk cId="962281233" sldId="270"/>
            <ac:cxnSpMk id="18" creationId="{3FEDC7F7-897F-4DE6-9B08-8080775F9B0A}"/>
          </ac:cxnSpMkLst>
        </pc:cxnChg>
      </pc:sldChg>
    </pc:docChg>
  </pc:docChgLst>
  <pc:docChgLst>
    <pc:chgData name="MORSCH Daniela" userId="b6669854-6e41-43d1-a356-b075a16c362f" providerId="ADAL" clId="{E55E1DD5-F6C9-4496-B9CB-82456C891DB9}"/>
    <pc:docChg chg="undo custSel addSld delSld modSld">
      <pc:chgData name="MORSCH Daniela" userId="b6669854-6e41-43d1-a356-b075a16c362f" providerId="ADAL" clId="{E55E1DD5-F6C9-4496-B9CB-82456C891DB9}" dt="2021-08-24T17:03:58.460" v="4165" actId="164"/>
      <pc:docMkLst>
        <pc:docMk/>
      </pc:docMkLst>
      <pc:sldChg chg="addSp delSp modSp new mod">
        <pc:chgData name="MORSCH Daniela" userId="b6669854-6e41-43d1-a356-b075a16c362f" providerId="ADAL" clId="{E55E1DD5-F6C9-4496-B9CB-82456C891DB9}" dt="2021-08-17T16:47:20.555" v="3697" actId="14100"/>
        <pc:sldMkLst>
          <pc:docMk/>
          <pc:sldMk cId="2996520991" sldId="261"/>
        </pc:sldMkLst>
        <pc:spChg chg="add mod">
          <ac:chgData name="MORSCH Daniela" userId="b6669854-6e41-43d1-a356-b075a16c362f" providerId="ADAL" clId="{E55E1DD5-F6C9-4496-B9CB-82456C891DB9}" dt="2021-08-02T16:58:56.445" v="1813" actId="20577"/>
          <ac:spMkLst>
            <pc:docMk/>
            <pc:sldMk cId="2996520991" sldId="261"/>
            <ac:spMk id="2" creationId="{6755EC76-D24B-4C0A-8787-3C6ACE097A23}"/>
          </ac:spMkLst>
        </pc:spChg>
        <pc:spChg chg="add mod">
          <ac:chgData name="MORSCH Daniela" userId="b6669854-6e41-43d1-a356-b075a16c362f" providerId="ADAL" clId="{E55E1DD5-F6C9-4496-B9CB-82456C891DB9}" dt="2021-07-23T08:37:37.876" v="106" actId="1076"/>
          <ac:spMkLst>
            <pc:docMk/>
            <pc:sldMk cId="2996520991" sldId="261"/>
            <ac:spMk id="4" creationId="{6446A19B-9888-40CA-9789-1A580617EEE6}"/>
          </ac:spMkLst>
        </pc:spChg>
        <pc:spChg chg="add mod">
          <ac:chgData name="MORSCH Daniela" userId="b6669854-6e41-43d1-a356-b075a16c362f" providerId="ADAL" clId="{E55E1DD5-F6C9-4496-B9CB-82456C891DB9}" dt="2021-07-23T08:37:28.829" v="101" actId="164"/>
          <ac:spMkLst>
            <pc:docMk/>
            <pc:sldMk cId="2996520991" sldId="261"/>
            <ac:spMk id="6" creationId="{F1E22152-1CB6-4A93-87F9-CF317C9285C2}"/>
          </ac:spMkLst>
        </pc:spChg>
        <pc:spChg chg="add mod">
          <ac:chgData name="MORSCH Daniela" userId="b6669854-6e41-43d1-a356-b075a16c362f" providerId="ADAL" clId="{E55E1DD5-F6C9-4496-B9CB-82456C891DB9}" dt="2021-08-02T15:38:25.158" v="300" actId="1076"/>
          <ac:spMkLst>
            <pc:docMk/>
            <pc:sldMk cId="2996520991" sldId="261"/>
            <ac:spMk id="8" creationId="{5C80B3C9-6539-4903-AFE8-6B85E326C4A6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13" creationId="{AFDC5E17-A174-4A9D-8C65-C3DE5B48FEBA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14" creationId="{FACC0596-E8B8-4F24-8994-FF7C2F530D90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15" creationId="{DD8F164A-DA83-495E-A997-F9052190FF22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17" creationId="{CB47C9D0-8394-47B5-8633-E4FF67A0F73B}"/>
          </ac:spMkLst>
        </pc:spChg>
        <pc:spChg chg="add mod">
          <ac:chgData name="MORSCH Daniela" userId="b6669854-6e41-43d1-a356-b075a16c362f" providerId="ADAL" clId="{E55E1DD5-F6C9-4496-B9CB-82456C891DB9}" dt="2021-08-17T15:47:05.091" v="3399" actId="164"/>
          <ac:spMkLst>
            <pc:docMk/>
            <pc:sldMk cId="2996520991" sldId="261"/>
            <ac:spMk id="20" creationId="{2AB1ED25-2F04-4FA0-8035-B0AD080047EA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21" creationId="{D6865327-5C0B-4B69-B7D5-424AE885E019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22" creationId="{DC1AAEEC-C9CB-43BF-91CD-A594157E53BF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26" creationId="{68B53F2D-C0E2-404D-9EDA-0B59880756D4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30" creationId="{459D505D-BC28-45D2-8F22-2D6480147FB6}"/>
          </ac:spMkLst>
        </pc:spChg>
        <pc:spChg chg="add mod">
          <ac:chgData name="MORSCH Daniela" userId="b6669854-6e41-43d1-a356-b075a16c362f" providerId="ADAL" clId="{E55E1DD5-F6C9-4496-B9CB-82456C891DB9}" dt="2021-08-02T16:48:54.928" v="1579" actId="164"/>
          <ac:spMkLst>
            <pc:docMk/>
            <pc:sldMk cId="2996520991" sldId="261"/>
            <ac:spMk id="31" creationId="{1B97871F-613D-44BD-833B-5CEBD30E06E9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32" creationId="{692A8FAE-8573-4403-B2C5-A60EB9877681}"/>
          </ac:spMkLst>
        </pc:spChg>
        <pc:spChg chg="add mod ord">
          <ac:chgData name="MORSCH Daniela" userId="b6669854-6e41-43d1-a356-b075a16c362f" providerId="ADAL" clId="{E55E1DD5-F6C9-4496-B9CB-82456C891DB9}" dt="2021-08-17T16:47:11.461" v="3696" actId="166"/>
          <ac:spMkLst>
            <pc:docMk/>
            <pc:sldMk cId="2996520991" sldId="261"/>
            <ac:spMk id="34" creationId="{8497FEC0-DB72-4AA6-9D53-21278ACF2A88}"/>
          </ac:spMkLst>
        </pc:spChg>
        <pc:spChg chg="mod">
          <ac:chgData name="MORSCH Daniela" userId="b6669854-6e41-43d1-a356-b075a16c362f" providerId="ADAL" clId="{E55E1DD5-F6C9-4496-B9CB-82456C891DB9}" dt="2021-08-17T16:19:26.289" v="3552"/>
          <ac:spMkLst>
            <pc:docMk/>
            <pc:sldMk cId="2996520991" sldId="261"/>
            <ac:spMk id="37" creationId="{B42D5FD5-CDBE-40DA-95CC-03E0CEA46AC8}"/>
          </ac:spMkLst>
        </pc:spChg>
        <pc:spChg chg="mod">
          <ac:chgData name="MORSCH Daniela" userId="b6669854-6e41-43d1-a356-b075a16c362f" providerId="ADAL" clId="{E55E1DD5-F6C9-4496-B9CB-82456C891DB9}" dt="2021-08-17T16:46:40.297" v="3691"/>
          <ac:spMkLst>
            <pc:docMk/>
            <pc:sldMk cId="2996520991" sldId="261"/>
            <ac:spMk id="39" creationId="{539D0F0D-1AB9-48C3-AB9A-688B59B177D4}"/>
          </ac:spMkLst>
        </pc:spChg>
        <pc:grpChg chg="add mod">
          <ac:chgData name="MORSCH Daniela" userId="b6669854-6e41-43d1-a356-b075a16c362f" providerId="ADAL" clId="{E55E1DD5-F6C9-4496-B9CB-82456C891DB9}" dt="2021-07-23T08:37:43.493" v="108" actId="1076"/>
          <ac:grpSpMkLst>
            <pc:docMk/>
            <pc:sldMk cId="2996520991" sldId="261"/>
            <ac:grpSpMk id="7" creationId="{DA397F9E-C936-4FF6-9545-6B7BAF74EE50}"/>
          </ac:grpSpMkLst>
        </pc:grpChg>
        <pc:grpChg chg="add del mod ord">
          <ac:chgData name="MORSCH Daniela" userId="b6669854-6e41-43d1-a356-b075a16c362f" providerId="ADAL" clId="{E55E1DD5-F6C9-4496-B9CB-82456C891DB9}" dt="2021-08-17T16:19:24.416" v="3551" actId="478"/>
          <ac:grpSpMkLst>
            <pc:docMk/>
            <pc:sldMk cId="2996520991" sldId="261"/>
            <ac:grpSpMk id="23" creationId="{6F23E4E0-2C62-4395-B41C-DF34A3B5679B}"/>
          </ac:grpSpMkLst>
        </pc:grpChg>
        <pc:grpChg chg="add del mod ord">
          <ac:chgData name="MORSCH Daniela" userId="b6669854-6e41-43d1-a356-b075a16c362f" providerId="ADAL" clId="{E55E1DD5-F6C9-4496-B9CB-82456C891DB9}" dt="2021-08-17T15:43:26.553" v="3380" actId="478"/>
          <ac:grpSpMkLst>
            <pc:docMk/>
            <pc:sldMk cId="2996520991" sldId="261"/>
            <ac:grpSpMk id="33" creationId="{B1913948-B27E-4773-A963-A8D5F19C7D17}"/>
          </ac:grpSpMkLst>
        </pc:grpChg>
        <pc:grpChg chg="add del mod">
          <ac:chgData name="MORSCH Daniela" userId="b6669854-6e41-43d1-a356-b075a16c362f" providerId="ADAL" clId="{E55E1DD5-F6C9-4496-B9CB-82456C891DB9}" dt="2021-08-17T16:46:39.077" v="3690" actId="478"/>
          <ac:grpSpMkLst>
            <pc:docMk/>
            <pc:sldMk cId="2996520991" sldId="261"/>
            <ac:grpSpMk id="35" creationId="{C5ECE664-42C3-4C22-866C-200C9A5EABDD}"/>
          </ac:grpSpMkLst>
        </pc:grpChg>
        <pc:grpChg chg="add mod">
          <ac:chgData name="MORSCH Daniela" userId="b6669854-6e41-43d1-a356-b075a16c362f" providerId="ADAL" clId="{E55E1DD5-F6C9-4496-B9CB-82456C891DB9}" dt="2021-08-17T16:47:20.555" v="3697" actId="14100"/>
          <ac:grpSpMkLst>
            <pc:docMk/>
            <pc:sldMk cId="2996520991" sldId="261"/>
            <ac:grpSpMk id="38" creationId="{AA42D10D-C488-4F61-9E30-C008FB1E9D1B}"/>
          </ac:grpSpMkLst>
        </pc:grpChg>
        <pc:picChg chg="add del mod">
          <ac:chgData name="MORSCH Daniela" userId="b6669854-6e41-43d1-a356-b075a16c362f" providerId="ADAL" clId="{E55E1DD5-F6C9-4496-B9CB-82456C891DB9}" dt="2021-07-23T08:36:56.701" v="93" actId="478"/>
          <ac:picMkLst>
            <pc:docMk/>
            <pc:sldMk cId="2996520991" sldId="261"/>
            <ac:picMk id="3" creationId="{9A6CD06C-F1F2-43E9-8191-FF7D6C99A4CA}"/>
          </ac:picMkLst>
        </pc:picChg>
        <pc:picChg chg="add mod">
          <ac:chgData name="MORSCH Daniela" userId="b6669854-6e41-43d1-a356-b075a16c362f" providerId="ADAL" clId="{E55E1DD5-F6C9-4496-B9CB-82456C891DB9}" dt="2021-07-23T08:37:28.829" v="101" actId="164"/>
          <ac:picMkLst>
            <pc:docMk/>
            <pc:sldMk cId="2996520991" sldId="261"/>
            <ac:picMk id="5" creationId="{7823138C-5677-4B8A-BC06-578D439597B1}"/>
          </ac:picMkLst>
        </pc:picChg>
        <pc:picChg chg="add del mod">
          <ac:chgData name="MORSCH Daniela" userId="b6669854-6e41-43d1-a356-b075a16c362f" providerId="ADAL" clId="{E55E1DD5-F6C9-4496-B9CB-82456C891DB9}" dt="2021-08-17T15:43:56.807" v="3386" actId="478"/>
          <ac:picMkLst>
            <pc:docMk/>
            <pc:sldMk cId="2996520991" sldId="261"/>
            <ac:picMk id="9" creationId="{23220357-885A-4C9D-AA62-1CC460BE6165}"/>
          </ac:picMkLst>
        </pc:picChg>
        <pc:picChg chg="add del mod">
          <ac:chgData name="MORSCH Daniela" userId="b6669854-6e41-43d1-a356-b075a16c362f" providerId="ADAL" clId="{E55E1DD5-F6C9-4496-B9CB-82456C891DB9}" dt="2021-08-02T15:45:05.403" v="899" actId="478"/>
          <ac:picMkLst>
            <pc:docMk/>
            <pc:sldMk cId="2996520991" sldId="261"/>
            <ac:picMk id="9" creationId="{D2B1267D-5BC4-4C3E-9293-E7C996CEF273}"/>
          </ac:picMkLst>
        </pc:picChg>
        <pc:picChg chg="add mod ord">
          <ac:chgData name="MORSCH Daniela" userId="b6669854-6e41-43d1-a356-b075a16c362f" providerId="ADAL" clId="{E55E1DD5-F6C9-4496-B9CB-82456C891DB9}" dt="2021-08-17T15:47:05.091" v="3399" actId="164"/>
          <ac:picMkLst>
            <pc:docMk/>
            <pc:sldMk cId="2996520991" sldId="261"/>
            <ac:picMk id="12" creationId="{B79231A3-6A00-41EB-8D1E-358B4AAE0254}"/>
          </ac:picMkLst>
        </pc:picChg>
        <pc:picChg chg="add del mod ord">
          <ac:chgData name="MORSCH Daniela" userId="b6669854-6e41-43d1-a356-b075a16c362f" providerId="ADAL" clId="{E55E1DD5-F6C9-4496-B9CB-82456C891DB9}" dt="2021-08-02T15:51:28.092" v="1178" actId="478"/>
          <ac:picMkLst>
            <pc:docMk/>
            <pc:sldMk cId="2996520991" sldId="261"/>
            <ac:picMk id="19" creationId="{E0D5F98C-5AF3-4E01-8AD0-3E1B6A3D974F}"/>
          </ac:picMkLst>
        </pc:picChg>
        <pc:picChg chg="add del mod ord">
          <ac:chgData name="MORSCH Daniela" userId="b6669854-6e41-43d1-a356-b075a16c362f" providerId="ADAL" clId="{E55E1DD5-F6C9-4496-B9CB-82456C891DB9}" dt="2021-08-02T16:20:36.809" v="1472" actId="478"/>
          <ac:picMkLst>
            <pc:docMk/>
            <pc:sldMk cId="2996520991" sldId="261"/>
            <ac:picMk id="24" creationId="{93000A9C-4ADA-4D4E-9D22-94B77271B434}"/>
          </ac:picMkLst>
        </pc:picChg>
        <pc:picChg chg="add mod">
          <ac:chgData name="MORSCH Daniela" userId="b6669854-6e41-43d1-a356-b075a16c362f" providerId="ADAL" clId="{E55E1DD5-F6C9-4496-B9CB-82456C891DB9}" dt="2021-08-02T16:48:54.928" v="1579" actId="164"/>
          <ac:picMkLst>
            <pc:docMk/>
            <pc:sldMk cId="2996520991" sldId="261"/>
            <ac:picMk id="28" creationId="{EF3C750D-9879-47A8-870C-7C72A63D8297}"/>
          </ac:picMkLst>
        </pc:picChg>
        <pc:picChg chg="mod">
          <ac:chgData name="MORSCH Daniela" userId="b6669854-6e41-43d1-a356-b075a16c362f" providerId="ADAL" clId="{E55E1DD5-F6C9-4496-B9CB-82456C891DB9}" dt="2021-08-17T16:19:26.289" v="3552"/>
          <ac:picMkLst>
            <pc:docMk/>
            <pc:sldMk cId="2996520991" sldId="261"/>
            <ac:picMk id="36" creationId="{CE57E758-A227-41B2-B61E-752DE4F30A8A}"/>
          </ac:picMkLst>
        </pc:picChg>
        <pc:picChg chg="mod">
          <ac:chgData name="MORSCH Daniela" userId="b6669854-6e41-43d1-a356-b075a16c362f" providerId="ADAL" clId="{E55E1DD5-F6C9-4496-B9CB-82456C891DB9}" dt="2021-08-17T16:46:40.297" v="3691"/>
          <ac:picMkLst>
            <pc:docMk/>
            <pc:sldMk cId="2996520991" sldId="261"/>
            <ac:picMk id="40" creationId="{DABBE82E-3D90-4700-90DD-C8DB97BDF23E}"/>
          </ac:picMkLst>
        </pc:picChg>
        <pc:cxnChg chg="add mod">
          <ac:chgData name="MORSCH Daniela" userId="b6669854-6e41-43d1-a356-b075a16c362f" providerId="ADAL" clId="{E55E1DD5-F6C9-4496-B9CB-82456C891DB9}" dt="2021-08-17T16:47:20.555" v="3697" actId="14100"/>
          <ac:cxnSpMkLst>
            <pc:docMk/>
            <pc:sldMk cId="2996520991" sldId="261"/>
            <ac:cxnSpMk id="11" creationId="{9EF725CA-70F8-4789-B575-292216C7C35A}"/>
          </ac:cxnSpMkLst>
        </pc:cxnChg>
      </pc:sldChg>
      <pc:sldChg chg="addSp modSp new mod">
        <pc:chgData name="MORSCH Daniela" userId="b6669854-6e41-43d1-a356-b075a16c362f" providerId="ADAL" clId="{E55E1DD5-F6C9-4496-B9CB-82456C891DB9}" dt="2021-08-16T08:22:19.955" v="3379" actId="208"/>
        <pc:sldMkLst>
          <pc:docMk/>
          <pc:sldMk cId="2834170330" sldId="262"/>
        </pc:sldMkLst>
        <pc:spChg chg="add mod">
          <ac:chgData name="MORSCH Daniela" userId="b6669854-6e41-43d1-a356-b075a16c362f" providerId="ADAL" clId="{E55E1DD5-F6C9-4496-B9CB-82456C891DB9}" dt="2021-07-23T08:41:09.399" v="226" actId="20577"/>
          <ac:spMkLst>
            <pc:docMk/>
            <pc:sldMk cId="2834170330" sldId="262"/>
            <ac:spMk id="3" creationId="{E341D5E4-5C67-45F4-8F66-103DC69B0085}"/>
          </ac:spMkLst>
        </pc:spChg>
        <pc:spChg chg="add mod">
          <ac:chgData name="MORSCH Daniela" userId="b6669854-6e41-43d1-a356-b075a16c362f" providerId="ADAL" clId="{E55E1DD5-F6C9-4496-B9CB-82456C891DB9}" dt="2021-08-16T08:22:19.955" v="3379" actId="208"/>
          <ac:spMkLst>
            <pc:docMk/>
            <pc:sldMk cId="2834170330" sldId="262"/>
            <ac:spMk id="8" creationId="{D8B09374-4BFD-4BBF-9942-C41266E14532}"/>
          </ac:spMkLst>
        </pc:spChg>
        <pc:picChg chg="add mod">
          <ac:chgData name="MORSCH Daniela" userId="b6669854-6e41-43d1-a356-b075a16c362f" providerId="ADAL" clId="{E55E1DD5-F6C9-4496-B9CB-82456C891DB9}" dt="2021-07-23T08:42:04.814" v="228" actId="1076"/>
          <ac:picMkLst>
            <pc:docMk/>
            <pc:sldMk cId="2834170330" sldId="262"/>
            <ac:picMk id="2" creationId="{3218DABC-5901-460B-A034-2AD54BFF63A1}"/>
          </ac:picMkLst>
        </pc:picChg>
        <pc:picChg chg="add mod">
          <ac:chgData name="MORSCH Daniela" userId="b6669854-6e41-43d1-a356-b075a16c362f" providerId="ADAL" clId="{E55E1DD5-F6C9-4496-B9CB-82456C891DB9}" dt="2021-07-23T08:42:34.645" v="235" actId="1076"/>
          <ac:picMkLst>
            <pc:docMk/>
            <pc:sldMk cId="2834170330" sldId="262"/>
            <ac:picMk id="4" creationId="{13A6AEA4-659D-4B80-B977-836C9C685EC0}"/>
          </ac:picMkLst>
        </pc:picChg>
        <pc:picChg chg="add mod">
          <ac:chgData name="MORSCH Daniela" userId="b6669854-6e41-43d1-a356-b075a16c362f" providerId="ADAL" clId="{E55E1DD5-F6C9-4496-B9CB-82456C891DB9}" dt="2021-08-16T08:22:04.503" v="3376" actId="1076"/>
          <ac:picMkLst>
            <pc:docMk/>
            <pc:sldMk cId="2834170330" sldId="262"/>
            <ac:picMk id="7" creationId="{409893FD-3829-4ABE-ACC6-BED3A28FA1BA}"/>
          </ac:picMkLst>
        </pc:picChg>
        <pc:cxnChg chg="add mod">
          <ac:chgData name="MORSCH Daniela" userId="b6669854-6e41-43d1-a356-b075a16c362f" providerId="ADAL" clId="{E55E1DD5-F6C9-4496-B9CB-82456C891DB9}" dt="2021-07-23T08:43:11.805" v="236" actId="1076"/>
          <ac:cxnSpMkLst>
            <pc:docMk/>
            <pc:sldMk cId="2834170330" sldId="262"/>
            <ac:cxnSpMk id="6" creationId="{726583E2-D79E-4874-9415-2151EB6D96BA}"/>
          </ac:cxnSpMkLst>
        </pc:cxnChg>
      </pc:sldChg>
      <pc:sldChg chg="addSp delSp modSp new mod">
        <pc:chgData name="MORSCH Daniela" userId="b6669854-6e41-43d1-a356-b075a16c362f" providerId="ADAL" clId="{E55E1DD5-F6C9-4496-B9CB-82456C891DB9}" dt="2021-08-05T14:00:59.449" v="3373" actId="6549"/>
        <pc:sldMkLst>
          <pc:docMk/>
          <pc:sldMk cId="2641649342" sldId="263"/>
        </pc:sldMkLst>
        <pc:spChg chg="add mod">
          <ac:chgData name="MORSCH Daniela" userId="b6669854-6e41-43d1-a356-b075a16c362f" providerId="ADAL" clId="{E55E1DD5-F6C9-4496-B9CB-82456C891DB9}" dt="2021-08-02T16:59:22.820" v="1870" actId="6549"/>
          <ac:spMkLst>
            <pc:docMk/>
            <pc:sldMk cId="2641649342" sldId="263"/>
            <ac:spMk id="2" creationId="{2D95CF23-74B7-464F-A5B1-9E688DBF775A}"/>
          </ac:spMkLst>
        </pc:spChg>
        <pc:spChg chg="add mod">
          <ac:chgData name="MORSCH Daniela" userId="b6669854-6e41-43d1-a356-b075a16c362f" providerId="ADAL" clId="{E55E1DD5-F6C9-4496-B9CB-82456C891DB9}" dt="2021-08-02T17:09:33.361" v="2549" actId="207"/>
          <ac:spMkLst>
            <pc:docMk/>
            <pc:sldMk cId="2641649342" sldId="263"/>
            <ac:spMk id="3" creationId="{9D7280CD-91A0-495B-8BF9-6650D6CF1F6F}"/>
          </ac:spMkLst>
        </pc:spChg>
        <pc:spChg chg="add del mod">
          <ac:chgData name="MORSCH Daniela" userId="b6669854-6e41-43d1-a356-b075a16c362f" providerId="ADAL" clId="{E55E1DD5-F6C9-4496-B9CB-82456C891DB9}" dt="2021-08-02T17:02:45.039" v="2078" actId="478"/>
          <ac:spMkLst>
            <pc:docMk/>
            <pc:sldMk cId="2641649342" sldId="263"/>
            <ac:spMk id="4" creationId="{BCB3EA1A-9DDB-4C30-9E34-31BA22DD13DC}"/>
          </ac:spMkLst>
        </pc:spChg>
        <pc:spChg chg="add mod">
          <ac:chgData name="MORSCH Daniela" userId="b6669854-6e41-43d1-a356-b075a16c362f" providerId="ADAL" clId="{E55E1DD5-F6C9-4496-B9CB-82456C891DB9}" dt="2021-08-05T14:00:59.449" v="3373" actId="6549"/>
          <ac:spMkLst>
            <pc:docMk/>
            <pc:sldMk cId="2641649342" sldId="263"/>
            <ac:spMk id="5" creationId="{C294D0FB-49F3-4738-A1AA-CA93B645CBB7}"/>
          </ac:spMkLst>
        </pc:spChg>
        <pc:picChg chg="add mod">
          <ac:chgData name="MORSCH Daniela" userId="b6669854-6e41-43d1-a356-b075a16c362f" providerId="ADAL" clId="{E55E1DD5-F6C9-4496-B9CB-82456C891DB9}" dt="2021-08-02T17:05:19.930" v="2142" actId="1076"/>
          <ac:picMkLst>
            <pc:docMk/>
            <pc:sldMk cId="2641649342" sldId="263"/>
            <ac:picMk id="6" creationId="{9B96F5B1-D368-4F87-B634-4D9D191AF27F}"/>
          </ac:picMkLst>
        </pc:picChg>
      </pc:sldChg>
      <pc:sldChg chg="addSp delSp modSp new mod">
        <pc:chgData name="MORSCH Daniela" userId="b6669854-6e41-43d1-a356-b075a16c362f" providerId="ADAL" clId="{E55E1DD5-F6C9-4496-B9CB-82456C891DB9}" dt="2021-08-24T08:25:16" v="4023" actId="164"/>
        <pc:sldMkLst>
          <pc:docMk/>
          <pc:sldMk cId="367153233" sldId="264"/>
        </pc:sldMkLst>
        <pc:spChg chg="add mod topLvl">
          <ac:chgData name="MORSCH Daniela" userId="b6669854-6e41-43d1-a356-b075a16c362f" providerId="ADAL" clId="{E55E1DD5-F6C9-4496-B9CB-82456C891DB9}" dt="2021-08-17T16:46:32.262" v="3689" actId="164"/>
          <ac:spMkLst>
            <pc:docMk/>
            <pc:sldMk cId="367153233" sldId="264"/>
            <ac:spMk id="4" creationId="{AF910B09-9730-41A4-AE01-B5AF27A98C04}"/>
          </ac:spMkLst>
        </pc:spChg>
        <pc:spChg chg="add del mod">
          <ac:chgData name="MORSCH Daniela" userId="b6669854-6e41-43d1-a356-b075a16c362f" providerId="ADAL" clId="{E55E1DD5-F6C9-4496-B9CB-82456C891DB9}" dt="2021-08-23T09:33:40.369" v="3706"/>
          <ac:spMkLst>
            <pc:docMk/>
            <pc:sldMk cId="367153233" sldId="264"/>
            <ac:spMk id="5" creationId="{03E33761-B634-4634-A9BB-278D685823ED}"/>
          </ac:spMkLst>
        </pc:spChg>
        <pc:spChg chg="add mod ord topLvl">
          <ac:chgData name="MORSCH Daniela" userId="b6669854-6e41-43d1-a356-b075a16c362f" providerId="ADAL" clId="{E55E1DD5-F6C9-4496-B9CB-82456C891DB9}" dt="2021-08-24T08:25:16" v="4023" actId="164"/>
          <ac:spMkLst>
            <pc:docMk/>
            <pc:sldMk cId="367153233" sldId="264"/>
            <ac:spMk id="5" creationId="{79D86C26-6208-41E2-80C3-7EA369E227CB}"/>
          </ac:spMkLst>
        </pc:spChg>
        <pc:spChg chg="add mod">
          <ac:chgData name="MORSCH Daniela" userId="b6669854-6e41-43d1-a356-b075a16c362f" providerId="ADAL" clId="{E55E1DD5-F6C9-4496-B9CB-82456C891DB9}" dt="2021-08-23T09:36:22.129" v="3998" actId="20577"/>
          <ac:spMkLst>
            <pc:docMk/>
            <pc:sldMk cId="367153233" sldId="264"/>
            <ac:spMk id="6" creationId="{A6062203-1DBD-4367-8F7D-B457B13CBD6E}"/>
          </ac:spMkLst>
        </pc:spChg>
        <pc:spChg chg="add del mod topLvl">
          <ac:chgData name="MORSCH Daniela" userId="b6669854-6e41-43d1-a356-b075a16c362f" providerId="ADAL" clId="{E55E1DD5-F6C9-4496-B9CB-82456C891DB9}" dt="2021-08-24T08:18:12.751" v="4004" actId="478"/>
          <ac:spMkLst>
            <pc:docMk/>
            <pc:sldMk cId="367153233" sldId="264"/>
            <ac:spMk id="9" creationId="{C96E6EEB-B5B2-403B-8499-23607339A5F5}"/>
          </ac:spMkLst>
        </pc:spChg>
        <pc:grpChg chg="add del mod">
          <ac:chgData name="MORSCH Daniela" userId="b6669854-6e41-43d1-a356-b075a16c362f" providerId="ADAL" clId="{E55E1DD5-F6C9-4496-B9CB-82456C891DB9}" dt="2021-08-17T16:45:59.017" v="3678" actId="165"/>
          <ac:grpSpMkLst>
            <pc:docMk/>
            <pc:sldMk cId="367153233" sldId="264"/>
            <ac:grpSpMk id="5" creationId="{31C37CDF-995D-4D8E-A04B-83B46F861B22}"/>
          </ac:grpSpMkLst>
        </pc:grpChg>
        <pc:grpChg chg="add del mod">
          <ac:chgData name="MORSCH Daniela" userId="b6669854-6e41-43d1-a356-b075a16c362f" providerId="ADAL" clId="{E55E1DD5-F6C9-4496-B9CB-82456C891DB9}" dt="2021-08-24T08:24:30.529" v="4015" actId="165"/>
          <ac:grpSpMkLst>
            <pc:docMk/>
            <pc:sldMk cId="367153233" sldId="264"/>
            <ac:grpSpMk id="7" creationId="{DB1BBCA0-832E-4EB2-B912-544DC49625DE}"/>
          </ac:grpSpMkLst>
        </pc:grpChg>
        <pc:grpChg chg="add del mod">
          <ac:chgData name="MORSCH Daniela" userId="b6669854-6e41-43d1-a356-b075a16c362f" providerId="ADAL" clId="{E55E1DD5-F6C9-4496-B9CB-82456C891DB9}" dt="2021-08-23T09:33:16.029" v="3699" actId="478"/>
          <ac:grpSpMkLst>
            <pc:docMk/>
            <pc:sldMk cId="367153233" sldId="264"/>
            <ac:grpSpMk id="8" creationId="{5DB0A991-9831-4E3D-AB70-835ACF028329}"/>
          </ac:grpSpMkLst>
        </pc:grpChg>
        <pc:grpChg chg="add del mod">
          <ac:chgData name="MORSCH Daniela" userId="b6669854-6e41-43d1-a356-b075a16c362f" providerId="ADAL" clId="{E55E1DD5-F6C9-4496-B9CB-82456C891DB9}" dt="2021-08-24T08:18:08.730" v="4003" actId="165"/>
          <ac:grpSpMkLst>
            <pc:docMk/>
            <pc:sldMk cId="367153233" sldId="264"/>
            <ac:grpSpMk id="10" creationId="{68FC5437-A2B2-4EDB-8655-C026F340F903}"/>
          </ac:grpSpMkLst>
        </pc:grpChg>
        <pc:grpChg chg="add mod">
          <ac:chgData name="MORSCH Daniela" userId="b6669854-6e41-43d1-a356-b075a16c362f" providerId="ADAL" clId="{E55E1DD5-F6C9-4496-B9CB-82456C891DB9}" dt="2021-08-24T08:25:16" v="4023" actId="164"/>
          <ac:grpSpMkLst>
            <pc:docMk/>
            <pc:sldMk cId="367153233" sldId="264"/>
            <ac:grpSpMk id="12" creationId="{4C28F99D-AACF-41B3-9D22-9AE961B40441}"/>
          </ac:grpSpMkLst>
        </pc:grpChg>
        <pc:picChg chg="add del mod topLvl">
          <ac:chgData name="MORSCH Daniela" userId="b6669854-6e41-43d1-a356-b075a16c362f" providerId="ADAL" clId="{E55E1DD5-F6C9-4496-B9CB-82456C891DB9}" dt="2021-08-24T08:18:12.751" v="4004" actId="478"/>
          <ac:picMkLst>
            <pc:docMk/>
            <pc:sldMk cId="367153233" sldId="264"/>
            <ac:picMk id="3" creationId="{1E8C8032-641A-498E-A80D-0BCFA47E29F1}"/>
          </ac:picMkLst>
        </pc:picChg>
        <pc:picChg chg="add del mod topLvl">
          <ac:chgData name="MORSCH Daniela" userId="b6669854-6e41-43d1-a356-b075a16c362f" providerId="ADAL" clId="{E55E1DD5-F6C9-4496-B9CB-82456C891DB9}" dt="2021-08-17T16:46:03.882" v="3679" actId="478"/>
          <ac:picMkLst>
            <pc:docMk/>
            <pc:sldMk cId="367153233" sldId="264"/>
            <ac:picMk id="3" creationId="{7F56A8E8-8233-4C6D-83B5-9F7579E86A56}"/>
          </ac:picMkLst>
        </pc:picChg>
        <pc:picChg chg="add del mod topLvl">
          <ac:chgData name="MORSCH Daniela" userId="b6669854-6e41-43d1-a356-b075a16c362f" providerId="ADAL" clId="{E55E1DD5-F6C9-4496-B9CB-82456C891DB9}" dt="2021-08-24T08:24:33.252" v="4016" actId="478"/>
          <ac:picMkLst>
            <pc:docMk/>
            <pc:sldMk cId="367153233" sldId="264"/>
            <ac:picMk id="4" creationId="{629F7E7F-7B9A-4268-BC18-81B816DB61F6}"/>
          </ac:picMkLst>
        </pc:picChg>
        <pc:picChg chg="add mod">
          <ac:chgData name="MORSCH Daniela" userId="b6669854-6e41-43d1-a356-b075a16c362f" providerId="ADAL" clId="{E55E1DD5-F6C9-4496-B9CB-82456C891DB9}" dt="2021-08-17T16:46:32.262" v="3689" actId="164"/>
          <ac:picMkLst>
            <pc:docMk/>
            <pc:sldMk cId="367153233" sldId="264"/>
            <ac:picMk id="7" creationId="{4EBF5DD8-99EB-42ED-A2D5-5271179C7148}"/>
          </ac:picMkLst>
        </pc:picChg>
        <pc:picChg chg="add mod">
          <ac:chgData name="MORSCH Daniela" userId="b6669854-6e41-43d1-a356-b075a16c362f" providerId="ADAL" clId="{E55E1DD5-F6C9-4496-B9CB-82456C891DB9}" dt="2021-08-24T08:25:16" v="4023" actId="164"/>
          <ac:picMkLst>
            <pc:docMk/>
            <pc:sldMk cId="367153233" sldId="264"/>
            <ac:picMk id="11" creationId="{EB97A3CE-F46F-4BB7-923C-E7326B3895D3}"/>
          </ac:picMkLst>
        </pc:picChg>
      </pc:sldChg>
      <pc:sldChg chg="addSp delSp modSp new del mod">
        <pc:chgData name="MORSCH Daniela" userId="b6669854-6e41-43d1-a356-b075a16c362f" providerId="ADAL" clId="{E55E1DD5-F6C9-4496-B9CB-82456C891DB9}" dt="2021-08-05T13:52:26.057" v="2563" actId="47"/>
        <pc:sldMkLst>
          <pc:docMk/>
          <pc:sldMk cId="3430733214" sldId="264"/>
        </pc:sldMkLst>
        <pc:picChg chg="add del mod">
          <ac:chgData name="MORSCH Daniela" userId="b6669854-6e41-43d1-a356-b075a16c362f" providerId="ADAL" clId="{E55E1DD5-F6C9-4496-B9CB-82456C891DB9}" dt="2021-08-05T13:09:04.770" v="2558" actId="478"/>
          <ac:picMkLst>
            <pc:docMk/>
            <pc:sldMk cId="3430733214" sldId="264"/>
            <ac:picMk id="2" creationId="{4D7EE06C-AA3F-4CD2-8868-F1D734D9CEC3}"/>
          </ac:picMkLst>
        </pc:picChg>
        <pc:picChg chg="add mod">
          <ac:chgData name="MORSCH Daniela" userId="b6669854-6e41-43d1-a356-b075a16c362f" providerId="ADAL" clId="{E55E1DD5-F6C9-4496-B9CB-82456C891DB9}" dt="2021-08-05T13:09:18.256" v="2562" actId="1076"/>
          <ac:picMkLst>
            <pc:docMk/>
            <pc:sldMk cId="3430733214" sldId="264"/>
            <ac:picMk id="3" creationId="{576F3295-B862-4522-893E-4BC1DAA7BA03}"/>
          </ac:picMkLst>
        </pc:picChg>
      </pc:sldChg>
      <pc:sldChg chg="addSp delSp modSp new mod">
        <pc:chgData name="MORSCH Daniela" userId="b6669854-6e41-43d1-a356-b075a16c362f" providerId="ADAL" clId="{E55E1DD5-F6C9-4496-B9CB-82456C891DB9}" dt="2021-08-24T16:32:29.557" v="4099" actId="164"/>
        <pc:sldMkLst>
          <pc:docMk/>
          <pc:sldMk cId="2751973772" sldId="265"/>
        </pc:sldMkLst>
        <pc:spChg chg="add mod">
          <ac:chgData name="MORSCH Daniela" userId="b6669854-6e41-43d1-a356-b075a16c362f" providerId="ADAL" clId="{E55E1DD5-F6C9-4496-B9CB-82456C891DB9}" dt="2021-08-24T16:30:22.978" v="4063" actId="164"/>
          <ac:spMkLst>
            <pc:docMk/>
            <pc:sldMk cId="2751973772" sldId="265"/>
            <ac:spMk id="9" creationId="{7755825E-9A30-40CA-ADD5-459EE4261B8D}"/>
          </ac:spMkLst>
        </pc:spChg>
        <pc:spChg chg="add mod">
          <ac:chgData name="MORSCH Daniela" userId="b6669854-6e41-43d1-a356-b075a16c362f" providerId="ADAL" clId="{E55E1DD5-F6C9-4496-B9CB-82456C891DB9}" dt="2021-08-24T16:31:32.817" v="4092" actId="164"/>
          <ac:spMkLst>
            <pc:docMk/>
            <pc:sldMk cId="2751973772" sldId="265"/>
            <ac:spMk id="11" creationId="{4DCD2F10-99E5-4940-9436-574AFE75CF79}"/>
          </ac:spMkLst>
        </pc:spChg>
        <pc:spChg chg="add mod">
          <ac:chgData name="MORSCH Daniela" userId="b6669854-6e41-43d1-a356-b075a16c362f" providerId="ADAL" clId="{E55E1DD5-F6C9-4496-B9CB-82456C891DB9}" dt="2021-08-24T16:32:29.557" v="4099" actId="164"/>
          <ac:spMkLst>
            <pc:docMk/>
            <pc:sldMk cId="2751973772" sldId="265"/>
            <ac:spMk id="13" creationId="{1A5E25EC-65A6-487A-B13D-00DDB7390F19}"/>
          </ac:spMkLst>
        </pc:spChg>
        <pc:grpChg chg="add mod">
          <ac:chgData name="MORSCH Daniela" userId="b6669854-6e41-43d1-a356-b075a16c362f" providerId="ADAL" clId="{E55E1DD5-F6C9-4496-B9CB-82456C891DB9}" dt="2021-08-24T16:30:22.978" v="4063" actId="164"/>
          <ac:grpSpMkLst>
            <pc:docMk/>
            <pc:sldMk cId="2751973772" sldId="265"/>
            <ac:grpSpMk id="8" creationId="{4B817826-31E6-4D5D-A10A-A0C7F75E0227}"/>
          </ac:grpSpMkLst>
        </pc:grpChg>
        <pc:grpChg chg="add mod">
          <ac:chgData name="MORSCH Daniela" userId="b6669854-6e41-43d1-a356-b075a16c362f" providerId="ADAL" clId="{E55E1DD5-F6C9-4496-B9CB-82456C891DB9}" dt="2021-08-24T16:31:32.817" v="4092" actId="164"/>
          <ac:grpSpMkLst>
            <pc:docMk/>
            <pc:sldMk cId="2751973772" sldId="265"/>
            <ac:grpSpMk id="10" creationId="{976D4308-24FA-4F19-A009-19C9A872DB03}"/>
          </ac:grpSpMkLst>
        </pc:grpChg>
        <pc:grpChg chg="add mod">
          <ac:chgData name="MORSCH Daniela" userId="b6669854-6e41-43d1-a356-b075a16c362f" providerId="ADAL" clId="{E55E1DD5-F6C9-4496-B9CB-82456C891DB9}" dt="2021-08-24T16:32:29.557" v="4099" actId="164"/>
          <ac:grpSpMkLst>
            <pc:docMk/>
            <pc:sldMk cId="2751973772" sldId="265"/>
            <ac:grpSpMk id="12" creationId="{58250863-CBDF-4D6B-92ED-2B20F9214459}"/>
          </ac:grpSpMkLst>
        </pc:grpChg>
        <pc:grpChg chg="add mod">
          <ac:chgData name="MORSCH Daniela" userId="b6669854-6e41-43d1-a356-b075a16c362f" providerId="ADAL" clId="{E55E1DD5-F6C9-4496-B9CB-82456C891DB9}" dt="2021-08-24T16:32:29.557" v="4099" actId="164"/>
          <ac:grpSpMkLst>
            <pc:docMk/>
            <pc:sldMk cId="2751973772" sldId="265"/>
            <ac:grpSpMk id="14" creationId="{9C36493F-A699-46D8-9437-084115747B0A}"/>
          </ac:grpSpMkLst>
        </pc:grpChg>
        <pc:picChg chg="add mod modCrop">
          <ac:chgData name="MORSCH Daniela" userId="b6669854-6e41-43d1-a356-b075a16c362f" providerId="ADAL" clId="{E55E1DD5-F6C9-4496-B9CB-82456C891DB9}" dt="2021-08-24T16:31:59.138" v="4094" actId="1076"/>
          <ac:picMkLst>
            <pc:docMk/>
            <pc:sldMk cId="2751973772" sldId="265"/>
            <ac:picMk id="3" creationId="{75303BA1-CE5D-4420-8F17-DEFFEDFD0093}"/>
          </ac:picMkLst>
        </pc:picChg>
        <pc:picChg chg="add del mod">
          <ac:chgData name="MORSCH Daniela" userId="b6669854-6e41-43d1-a356-b075a16c362f" providerId="ADAL" clId="{E55E1DD5-F6C9-4496-B9CB-82456C891DB9}" dt="2021-08-24T16:27:03.224" v="4032" actId="478"/>
          <ac:picMkLst>
            <pc:docMk/>
            <pc:sldMk cId="2751973772" sldId="265"/>
            <ac:picMk id="5" creationId="{92561D4E-5960-47D9-BB4B-0130365964DF}"/>
          </ac:picMkLst>
        </pc:picChg>
        <pc:picChg chg="add mod">
          <ac:chgData name="MORSCH Daniela" userId="b6669854-6e41-43d1-a356-b075a16c362f" providerId="ADAL" clId="{E55E1DD5-F6C9-4496-B9CB-82456C891DB9}" dt="2021-08-24T16:28:43.828" v="4058" actId="1037"/>
          <ac:picMkLst>
            <pc:docMk/>
            <pc:sldMk cId="2751973772" sldId="265"/>
            <ac:picMk id="7" creationId="{3F8DC3B7-AA5C-4C4A-9F81-D02B161FA8F7}"/>
          </ac:picMkLst>
        </pc:picChg>
      </pc:sldChg>
      <pc:sldChg chg="addSp delSp modSp new mod">
        <pc:chgData name="MORSCH Daniela" userId="b6669854-6e41-43d1-a356-b075a16c362f" providerId="ADAL" clId="{E55E1DD5-F6C9-4496-B9CB-82456C891DB9}" dt="2021-08-24T17:03:58.460" v="4165" actId="164"/>
        <pc:sldMkLst>
          <pc:docMk/>
          <pc:sldMk cId="2625128562" sldId="266"/>
        </pc:sldMkLst>
        <pc:spChg chg="add mod">
          <ac:chgData name="MORSCH Daniela" userId="b6669854-6e41-43d1-a356-b075a16c362f" providerId="ADAL" clId="{E55E1DD5-F6C9-4496-B9CB-82456C891DB9}" dt="2021-08-24T17:03:58.460" v="4165" actId="164"/>
          <ac:spMkLst>
            <pc:docMk/>
            <pc:sldMk cId="2625128562" sldId="266"/>
            <ac:spMk id="13" creationId="{B2BDA392-2677-42ED-8AF3-D2ECBB8F82BB}"/>
          </ac:spMkLst>
        </pc:spChg>
        <pc:spChg chg="add del">
          <ac:chgData name="MORSCH Daniela" userId="b6669854-6e41-43d1-a356-b075a16c362f" providerId="ADAL" clId="{E55E1DD5-F6C9-4496-B9CB-82456C891DB9}" dt="2021-08-24T17:03:05.393" v="4154" actId="22"/>
          <ac:spMkLst>
            <pc:docMk/>
            <pc:sldMk cId="2625128562" sldId="266"/>
            <ac:spMk id="15" creationId="{8FE3B561-1DFB-4C23-B8B3-A0867928FE27}"/>
          </ac:spMkLst>
        </pc:spChg>
        <pc:spChg chg="add mod">
          <ac:chgData name="MORSCH Daniela" userId="b6669854-6e41-43d1-a356-b075a16c362f" providerId="ADAL" clId="{E55E1DD5-F6C9-4496-B9CB-82456C891DB9}" dt="2021-08-24T17:03:58.460" v="4165" actId="164"/>
          <ac:spMkLst>
            <pc:docMk/>
            <pc:sldMk cId="2625128562" sldId="266"/>
            <ac:spMk id="18" creationId="{2C353884-1721-4984-BFD2-814944FFE19D}"/>
          </ac:spMkLst>
        </pc:spChg>
        <pc:grpChg chg="add mod">
          <ac:chgData name="MORSCH Daniela" userId="b6669854-6e41-43d1-a356-b075a16c362f" providerId="ADAL" clId="{E55E1DD5-F6C9-4496-B9CB-82456C891DB9}" dt="2021-08-24T17:03:58.460" v="4165" actId="164"/>
          <ac:grpSpMkLst>
            <pc:docMk/>
            <pc:sldMk cId="2625128562" sldId="266"/>
            <ac:grpSpMk id="12" creationId="{A5CF0BB4-1E2D-440D-B12B-6153C7FEB191}"/>
          </ac:grpSpMkLst>
        </pc:grpChg>
        <pc:grpChg chg="add mod">
          <ac:chgData name="MORSCH Daniela" userId="b6669854-6e41-43d1-a356-b075a16c362f" providerId="ADAL" clId="{E55E1DD5-F6C9-4496-B9CB-82456C891DB9}" dt="2021-08-24T17:03:58.460" v="4165" actId="164"/>
          <ac:grpSpMkLst>
            <pc:docMk/>
            <pc:sldMk cId="2625128562" sldId="266"/>
            <ac:grpSpMk id="19" creationId="{10AD1FAA-645E-4008-9A8D-252704894EDD}"/>
          </ac:grpSpMkLst>
        </pc:grpChg>
        <pc:picChg chg="add del mod">
          <ac:chgData name="MORSCH Daniela" userId="b6669854-6e41-43d1-a356-b075a16c362f" providerId="ADAL" clId="{E55E1DD5-F6C9-4496-B9CB-82456C891DB9}" dt="2021-08-24T16:58:26.637" v="4110" actId="478"/>
          <ac:picMkLst>
            <pc:docMk/>
            <pc:sldMk cId="2625128562" sldId="266"/>
            <ac:picMk id="3" creationId="{6BDCB478-4E35-4CBC-8805-633A8D32C8D7}"/>
          </ac:picMkLst>
        </pc:picChg>
        <pc:picChg chg="add del mod">
          <ac:chgData name="MORSCH Daniela" userId="b6669854-6e41-43d1-a356-b075a16c362f" providerId="ADAL" clId="{E55E1DD5-F6C9-4496-B9CB-82456C891DB9}" dt="2021-08-24T16:57:37.176" v="4109" actId="478"/>
          <ac:picMkLst>
            <pc:docMk/>
            <pc:sldMk cId="2625128562" sldId="266"/>
            <ac:picMk id="5" creationId="{976B220F-61BE-4834-AD9F-BB534ED59F6F}"/>
          </ac:picMkLst>
        </pc:picChg>
        <pc:picChg chg="add mod">
          <ac:chgData name="MORSCH Daniela" userId="b6669854-6e41-43d1-a356-b075a16c362f" providerId="ADAL" clId="{E55E1DD5-F6C9-4496-B9CB-82456C891DB9}" dt="2021-08-24T17:00:07.522" v="4125" actId="164"/>
          <ac:picMkLst>
            <pc:docMk/>
            <pc:sldMk cId="2625128562" sldId="266"/>
            <ac:picMk id="7" creationId="{5DD12719-FC81-4760-8141-FED32AAA7E73}"/>
          </ac:picMkLst>
        </pc:picChg>
        <pc:picChg chg="add mod">
          <ac:chgData name="MORSCH Daniela" userId="b6669854-6e41-43d1-a356-b075a16c362f" providerId="ADAL" clId="{E55E1DD5-F6C9-4496-B9CB-82456C891DB9}" dt="2021-08-24T17:00:07.522" v="4125" actId="164"/>
          <ac:picMkLst>
            <pc:docMk/>
            <pc:sldMk cId="2625128562" sldId="266"/>
            <ac:picMk id="9" creationId="{29EBA50F-A8AD-4BEF-A85A-1808934031CD}"/>
          </ac:picMkLst>
        </pc:picChg>
        <pc:picChg chg="add mod">
          <ac:chgData name="MORSCH Daniela" userId="b6669854-6e41-43d1-a356-b075a16c362f" providerId="ADAL" clId="{E55E1DD5-F6C9-4496-B9CB-82456C891DB9}" dt="2021-08-24T17:00:07.522" v="4125" actId="164"/>
          <ac:picMkLst>
            <pc:docMk/>
            <pc:sldMk cId="2625128562" sldId="266"/>
            <ac:picMk id="11" creationId="{789D30A6-5D82-413F-AB90-F5F5146603E4}"/>
          </ac:picMkLst>
        </pc:picChg>
        <pc:picChg chg="add mod">
          <ac:chgData name="MORSCH Daniela" userId="b6669854-6e41-43d1-a356-b075a16c362f" providerId="ADAL" clId="{E55E1DD5-F6C9-4496-B9CB-82456C891DB9}" dt="2021-08-24T17:03:58.460" v="4165" actId="164"/>
          <ac:picMkLst>
            <pc:docMk/>
            <pc:sldMk cId="2625128562" sldId="266"/>
            <ac:picMk id="17" creationId="{F01C97F0-6BDA-4EB1-BEAC-6AE8FA7F8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4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4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89252"/>
            <a:ext cx="11150400" cy="95039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609601" y="1800000"/>
            <a:ext cx="11150399" cy="4500000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2" y="6356351"/>
            <a:ext cx="17279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6A4C1196-8514-604F-BCAD-75E63583B468}" type="datetime3">
              <a:rPr lang="fr-FR" smtClean="0"/>
              <a:pPr/>
              <a:t>04.01.22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72878" y="6356351"/>
            <a:ext cx="87310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/>
              <a:t>Texte du pied de page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130340" y="6356351"/>
            <a:ext cx="6298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2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7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6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01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B940-133A-4E91-891D-B4599C155689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AE85-131F-4B6B-B44E-0BE102F5D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016" y="0"/>
            <a:ext cx="11150400" cy="950399"/>
          </a:xfrm>
        </p:spPr>
        <p:txBody>
          <a:bodyPr>
            <a:normAutofit/>
          </a:bodyPr>
          <a:lstStyle/>
          <a:p>
            <a:r>
              <a:rPr lang="fr-FR" sz="2800" dirty="0"/>
              <a:t>Macro-processus CRM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04.01.22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03659" y="6356351"/>
            <a:ext cx="6548253" cy="365125"/>
          </a:xfrm>
        </p:spPr>
        <p:txBody>
          <a:bodyPr/>
          <a:lstStyle/>
          <a:p>
            <a:r>
              <a:rPr lang="fr-FR" dirty="0"/>
              <a:t>IPN– Processus d’admission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5F8B449-A191-463D-9F8B-D3AFF511D7A6}"/>
              </a:ext>
            </a:extLst>
          </p:cNvPr>
          <p:cNvGrpSpPr/>
          <p:nvPr/>
        </p:nvGrpSpPr>
        <p:grpSpPr>
          <a:xfrm>
            <a:off x="874427" y="1080655"/>
            <a:ext cx="10582703" cy="4690853"/>
            <a:chOff x="874427" y="1080655"/>
            <a:chExt cx="10582703" cy="469085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A63E936-E776-488F-87A5-571D161B03DC}"/>
                </a:ext>
              </a:extLst>
            </p:cNvPr>
            <p:cNvGrpSpPr/>
            <p:nvPr/>
          </p:nvGrpSpPr>
          <p:grpSpPr>
            <a:xfrm>
              <a:off x="6453626" y="2866078"/>
              <a:ext cx="111515" cy="2905430"/>
              <a:chOff x="6056011" y="2892697"/>
              <a:chExt cx="111515" cy="2905430"/>
            </a:xfrm>
          </p:grpSpPr>
          <p:cxnSp>
            <p:nvCxnSpPr>
              <p:cNvPr id="36" name="Connecteur droit 35"/>
              <p:cNvCxnSpPr/>
              <p:nvPr/>
            </p:nvCxnSpPr>
            <p:spPr>
              <a:xfrm flipH="1">
                <a:off x="6056011" y="2892697"/>
                <a:ext cx="3368" cy="290543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6083621" y="3109832"/>
                <a:ext cx="83905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6083621" y="3361339"/>
                <a:ext cx="83905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6083591" y="4072981"/>
                <a:ext cx="83905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>
                <a:off x="6083621" y="4452604"/>
                <a:ext cx="83905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6083217" y="5035077"/>
                <a:ext cx="83905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6069363" y="5305237"/>
                <a:ext cx="83905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6060562" y="5589252"/>
                <a:ext cx="83905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35F1BEF-66DC-45A9-B910-01A122EDC083}"/>
                </a:ext>
              </a:extLst>
            </p:cNvPr>
            <p:cNvGrpSpPr/>
            <p:nvPr/>
          </p:nvGrpSpPr>
          <p:grpSpPr>
            <a:xfrm>
              <a:off x="874427" y="1080655"/>
              <a:ext cx="10582703" cy="4611412"/>
              <a:chOff x="874427" y="1080655"/>
              <a:chExt cx="10582703" cy="4611412"/>
            </a:xfrm>
          </p:grpSpPr>
          <p:sp>
            <p:nvSpPr>
              <p:cNvPr id="9" name="Chevron 8"/>
              <p:cNvSpPr/>
              <p:nvPr/>
            </p:nvSpPr>
            <p:spPr>
              <a:xfrm>
                <a:off x="1666384" y="2430630"/>
                <a:ext cx="4680345" cy="468283"/>
              </a:xfrm>
              <a:prstGeom prst="chevr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Suivi commercial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/>
              <p:cNvSpPr/>
              <p:nvPr/>
            </p:nvSpPr>
            <p:spPr>
              <a:xfrm>
                <a:off x="6308695" y="2436965"/>
                <a:ext cx="5148435" cy="462789"/>
              </a:xfrm>
              <a:prstGeom prst="chevr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Séjour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rganigramme : Document 15"/>
              <p:cNvSpPr/>
              <p:nvPr/>
            </p:nvSpPr>
            <p:spPr>
              <a:xfrm>
                <a:off x="1834160" y="1770901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Fiche Prospect</a:t>
                </a:r>
              </a:p>
            </p:txBody>
          </p:sp>
          <p:sp>
            <p:nvSpPr>
              <p:cNvPr id="24" name="Organigramme : Document 23"/>
              <p:cNvSpPr/>
              <p:nvPr/>
            </p:nvSpPr>
            <p:spPr>
              <a:xfrm>
                <a:off x="5266470" y="1705029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Dossier admission</a:t>
                </a:r>
              </a:p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CERFA 14732*01</a:t>
                </a:r>
              </a:p>
            </p:txBody>
          </p:sp>
          <p:cxnSp>
            <p:nvCxnSpPr>
              <p:cNvPr id="27" name="Connecteur droit 26"/>
              <p:cNvCxnSpPr/>
              <p:nvPr/>
            </p:nvCxnSpPr>
            <p:spPr>
              <a:xfrm flipH="1">
                <a:off x="1743079" y="2898913"/>
                <a:ext cx="14353" cy="273632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1748096" y="2986062"/>
                <a:ext cx="2588568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/>
                  <a:t>Gestion de la relation commerciale : Contacts, plaquettes</a:t>
                </a:r>
                <a:r>
                  <a:rPr lang="fr-FR" sz="900" dirty="0">
                    <a:highlight>
                      <a:srgbClr val="FFFF00"/>
                    </a:highlight>
                  </a:rPr>
                  <a:t>, devis</a:t>
                </a:r>
                <a:r>
                  <a:rPr lang="fr-FR" sz="900" dirty="0"/>
                  <a:t>, visite, </a:t>
                </a:r>
                <a:r>
                  <a:rPr lang="fr-FR" sz="900" dirty="0">
                    <a:highlight>
                      <a:srgbClr val="FFFF00"/>
                    </a:highlight>
                  </a:rPr>
                  <a:t>étude de solvabilité</a:t>
                </a:r>
                <a:endParaRPr lang="fr-FR" sz="900" dirty="0"/>
              </a:p>
              <a:p>
                <a:endParaRPr lang="fr-FR" sz="900" dirty="0"/>
              </a:p>
              <a:p>
                <a:r>
                  <a:rPr lang="fr-FR" sz="900" dirty="0"/>
                  <a:t>Complétude dossier administratif, examen des conditions (Acceptation / refus)</a:t>
                </a:r>
              </a:p>
              <a:p>
                <a:endParaRPr lang="fr-FR" sz="900" dirty="0"/>
              </a:p>
              <a:p>
                <a:endParaRPr lang="fr-FR" sz="900" dirty="0"/>
              </a:p>
              <a:p>
                <a:r>
                  <a:rPr lang="fr-FR" sz="900" dirty="0"/>
                  <a:t>Visite Pré admission  recueil du consentement</a:t>
                </a:r>
              </a:p>
              <a:p>
                <a:endParaRPr lang="fr-FR" sz="900" dirty="0"/>
              </a:p>
              <a:p>
                <a:endParaRPr lang="fr-FR" sz="900" dirty="0"/>
              </a:p>
              <a:p>
                <a:r>
                  <a:rPr lang="fr-FR" sz="900" dirty="0"/>
                  <a:t>Enregistrement dossier médical</a:t>
                </a:r>
              </a:p>
              <a:p>
                <a:endParaRPr lang="fr-FR" sz="900" dirty="0"/>
              </a:p>
              <a:p>
                <a:endParaRPr lang="fr-FR" sz="900" dirty="0"/>
              </a:p>
              <a:p>
                <a:pPr marL="171450" indent="-171450">
                  <a:buFontTx/>
                  <a:buChar char="-"/>
                </a:pPr>
                <a:endParaRPr lang="fr-FR" sz="1000" dirty="0"/>
              </a:p>
              <a:p>
                <a:endParaRPr lang="fr-FR" sz="1000" dirty="0"/>
              </a:p>
            </p:txBody>
          </p:sp>
          <p:sp>
            <p:nvSpPr>
              <p:cNvPr id="30" name="Organigramme : Document 29"/>
              <p:cNvSpPr/>
              <p:nvPr/>
            </p:nvSpPr>
            <p:spPr>
              <a:xfrm>
                <a:off x="5938946" y="1699181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Dossier médical</a:t>
                </a:r>
              </a:p>
            </p:txBody>
          </p:sp>
          <p:sp>
            <p:nvSpPr>
              <p:cNvPr id="32" name="Organigramme : Décision 31"/>
              <p:cNvSpPr/>
              <p:nvPr/>
            </p:nvSpPr>
            <p:spPr>
              <a:xfrm>
                <a:off x="5412367" y="1151081"/>
                <a:ext cx="829698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rgbClr val="52423C"/>
                    </a:solidFill>
                  </a:rPr>
                  <a:t>VPA</a:t>
                </a:r>
              </a:p>
            </p:txBody>
          </p:sp>
          <p:sp>
            <p:nvSpPr>
              <p:cNvPr id="33" name="Organigramme : Document 32"/>
              <p:cNvSpPr/>
              <p:nvPr/>
            </p:nvSpPr>
            <p:spPr>
              <a:xfrm>
                <a:off x="6733987" y="1700891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Contrat de séjour</a:t>
                </a: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6525081" y="2968244"/>
                <a:ext cx="1981229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/>
                  <a:t>Admission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Elaboration, suivi et réalisation du projet de soins : réalisation des soins quotidiens (nursing, médicaux, paramédicaux… 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Gestion des mouvements du résident : examens, sorties, hospitalisation…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Elaboration, suivi et réalisation du projet de vie : animations, repas, hébergement et vie sociale…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Suivi administratif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Facturation</a:t>
                </a:r>
              </a:p>
              <a:p>
                <a:endParaRPr lang="fr-FR" sz="900" dirty="0"/>
              </a:p>
              <a:p>
                <a:r>
                  <a:rPr lang="fr-FR" sz="900" dirty="0"/>
                  <a:t>Clôture et sortie (STC)</a:t>
                </a:r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750255" y="3108261"/>
                <a:ext cx="8390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1743079" y="3527626"/>
                <a:ext cx="8390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1753183" y="4047299"/>
                <a:ext cx="8390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0" name="Organigramme : Document 69"/>
              <p:cNvSpPr/>
              <p:nvPr/>
            </p:nvSpPr>
            <p:spPr>
              <a:xfrm>
                <a:off x="10628459" y="1752053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Solde de tout compte</a:t>
                </a:r>
              </a:p>
            </p:txBody>
          </p:sp>
          <p:sp>
            <p:nvSpPr>
              <p:cNvPr id="74" name="Organigramme : Document 73"/>
              <p:cNvSpPr/>
              <p:nvPr/>
            </p:nvSpPr>
            <p:spPr>
              <a:xfrm>
                <a:off x="7974496" y="1708976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Projet de Vie et de Soins</a:t>
                </a:r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>
                <a:off x="1753183" y="4479710"/>
                <a:ext cx="8390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 rot="16200000">
                <a:off x="593665" y="1548757"/>
                <a:ext cx="1079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Evènements</a:t>
                </a: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 rot="16200000">
                <a:off x="678794" y="3499486"/>
                <a:ext cx="90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Processus</a:t>
                </a:r>
              </a:p>
            </p:txBody>
          </p:sp>
          <p:sp>
            <p:nvSpPr>
              <p:cNvPr id="82" name="Organigramme : Document 81"/>
              <p:cNvSpPr/>
              <p:nvPr/>
            </p:nvSpPr>
            <p:spPr>
              <a:xfrm>
                <a:off x="9186416" y="1741723"/>
                <a:ext cx="549912" cy="570053"/>
              </a:xfrm>
              <a:prstGeom prst="flowChartDocument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>
                    <a:solidFill>
                      <a:srgbClr val="52423C"/>
                    </a:solidFill>
                  </a:rPr>
                  <a:t>Facture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H="1">
                <a:off x="1343891" y="1080655"/>
                <a:ext cx="62345" cy="45545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H="1">
                <a:off x="874427" y="2324636"/>
                <a:ext cx="5064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FD86A1E-3EFA-4746-9C13-C0C7D8A14662}"/>
                </a:ext>
              </a:extLst>
            </p:cNvPr>
            <p:cNvGrpSpPr/>
            <p:nvPr/>
          </p:nvGrpSpPr>
          <p:grpSpPr>
            <a:xfrm>
              <a:off x="4407803" y="1127042"/>
              <a:ext cx="894275" cy="454738"/>
              <a:chOff x="4074264" y="1142099"/>
              <a:chExt cx="894275" cy="454738"/>
            </a:xfrm>
          </p:grpSpPr>
          <p:sp>
            <p:nvSpPr>
              <p:cNvPr id="41" name="Organigramme : Décision 40">
                <a:extLst>
                  <a:ext uri="{FF2B5EF4-FFF2-40B4-BE49-F238E27FC236}">
                    <a16:creationId xmlns:a16="http://schemas.microsoft.com/office/drawing/2014/main" id="{F93EED7E-E602-4A68-90DB-F485AC84B904}"/>
                  </a:ext>
                </a:extLst>
              </p:cNvPr>
              <p:cNvSpPr/>
              <p:nvPr/>
            </p:nvSpPr>
            <p:spPr>
              <a:xfrm>
                <a:off x="4074264" y="1142099"/>
                <a:ext cx="894275" cy="454738"/>
              </a:xfrm>
              <a:prstGeom prst="flowChartDecision">
                <a:avLst/>
              </a:prstGeom>
              <a:solidFill>
                <a:srgbClr val="ED8793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3C5F7ED-F508-41FB-AACD-B2C15C8997DF}"/>
                  </a:ext>
                </a:extLst>
              </p:cNvPr>
              <p:cNvSpPr txBox="1"/>
              <p:nvPr/>
            </p:nvSpPr>
            <p:spPr>
              <a:xfrm>
                <a:off x="4185411" y="1251010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Solvabilité</a:t>
                </a:r>
                <a:endParaRPr lang="fr-FR" sz="800" dirty="0"/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D156EB9-56EF-4713-BDF9-68D2EE629DD2}"/>
                </a:ext>
              </a:extLst>
            </p:cNvPr>
            <p:cNvGrpSpPr/>
            <p:nvPr/>
          </p:nvGrpSpPr>
          <p:grpSpPr>
            <a:xfrm>
              <a:off x="2637689" y="1139959"/>
              <a:ext cx="809382" cy="454738"/>
              <a:chOff x="2867102" y="1192233"/>
              <a:chExt cx="809382" cy="454738"/>
            </a:xfrm>
          </p:grpSpPr>
          <p:sp>
            <p:nvSpPr>
              <p:cNvPr id="40" name="Organigramme : Décision 39">
                <a:extLst>
                  <a:ext uri="{FF2B5EF4-FFF2-40B4-BE49-F238E27FC236}">
                    <a16:creationId xmlns:a16="http://schemas.microsoft.com/office/drawing/2014/main" id="{CA2FF836-42CE-45E8-A9FF-0FDD4AAA4CFD}"/>
                  </a:ext>
                </a:extLst>
              </p:cNvPr>
              <p:cNvSpPr/>
              <p:nvPr/>
            </p:nvSpPr>
            <p:spPr>
              <a:xfrm>
                <a:off x="2867102" y="1192233"/>
                <a:ext cx="809382" cy="454738"/>
              </a:xfrm>
              <a:prstGeom prst="flowChartDecision">
                <a:avLst/>
              </a:prstGeom>
              <a:solidFill>
                <a:srgbClr val="ED8793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2B287F5-1E23-4DEE-A1A9-7830813EC977}"/>
                  </a:ext>
                </a:extLst>
              </p:cNvPr>
              <p:cNvSpPr txBox="1"/>
              <p:nvPr/>
            </p:nvSpPr>
            <p:spPr>
              <a:xfrm>
                <a:off x="3030834" y="1291269"/>
                <a:ext cx="4379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Devis</a:t>
                </a:r>
                <a:endParaRPr lang="fr-FR" sz="800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B95FCCC-ED0A-42D5-AEBC-FC0BB67F88F7}"/>
                </a:ext>
              </a:extLst>
            </p:cNvPr>
            <p:cNvGrpSpPr/>
            <p:nvPr/>
          </p:nvGrpSpPr>
          <p:grpSpPr>
            <a:xfrm>
              <a:off x="1647511" y="1149430"/>
              <a:ext cx="822275" cy="454738"/>
              <a:chOff x="1834160" y="1192233"/>
              <a:chExt cx="822275" cy="454738"/>
            </a:xfrm>
          </p:grpSpPr>
          <p:sp>
            <p:nvSpPr>
              <p:cNvPr id="25" name="Organigramme : Décision 24"/>
              <p:cNvSpPr/>
              <p:nvPr/>
            </p:nvSpPr>
            <p:spPr>
              <a:xfrm>
                <a:off x="1834160" y="1192233"/>
                <a:ext cx="822275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D196DB7-B4FC-4728-95C9-159CDA347DCD}"/>
                  </a:ext>
                </a:extLst>
              </p:cNvPr>
              <p:cNvSpPr txBox="1"/>
              <p:nvPr/>
            </p:nvSpPr>
            <p:spPr>
              <a:xfrm>
                <a:off x="1974532" y="1304186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Contacts</a:t>
                </a:r>
                <a:endParaRPr lang="fr-FR" sz="800" dirty="0"/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4A079FEB-7B8F-4715-A443-E26DC8D9CC72}"/>
                </a:ext>
              </a:extLst>
            </p:cNvPr>
            <p:cNvGrpSpPr/>
            <p:nvPr/>
          </p:nvGrpSpPr>
          <p:grpSpPr>
            <a:xfrm>
              <a:off x="6604252" y="1106715"/>
              <a:ext cx="809382" cy="454738"/>
              <a:chOff x="2867102" y="1192233"/>
              <a:chExt cx="809382" cy="454738"/>
            </a:xfrm>
          </p:grpSpPr>
          <p:sp>
            <p:nvSpPr>
              <p:cNvPr id="50" name="Organigramme : Décision 49">
                <a:extLst>
                  <a:ext uri="{FF2B5EF4-FFF2-40B4-BE49-F238E27FC236}">
                    <a16:creationId xmlns:a16="http://schemas.microsoft.com/office/drawing/2014/main" id="{8268539D-66E8-4A73-BA1A-7FAB15A52801}"/>
                  </a:ext>
                </a:extLst>
              </p:cNvPr>
              <p:cNvSpPr/>
              <p:nvPr/>
            </p:nvSpPr>
            <p:spPr>
              <a:xfrm>
                <a:off x="2867102" y="1192233"/>
                <a:ext cx="809382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E97019F-F253-428D-BBCE-F8EFD16941B9}"/>
                  </a:ext>
                </a:extLst>
              </p:cNvPr>
              <p:cNvSpPr txBox="1"/>
              <p:nvPr/>
            </p:nvSpPr>
            <p:spPr>
              <a:xfrm>
                <a:off x="3030834" y="1291269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Entrée</a:t>
                </a:r>
                <a:endParaRPr lang="fr-FR" sz="800" dirty="0"/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0618D4BA-D969-4D81-A8AB-287DEB2A5CDE}"/>
                </a:ext>
              </a:extLst>
            </p:cNvPr>
            <p:cNvGrpSpPr/>
            <p:nvPr/>
          </p:nvGrpSpPr>
          <p:grpSpPr>
            <a:xfrm>
              <a:off x="8478221" y="1096640"/>
              <a:ext cx="809382" cy="454738"/>
              <a:chOff x="2867102" y="1192233"/>
              <a:chExt cx="809382" cy="454738"/>
            </a:xfrm>
          </p:grpSpPr>
          <p:sp>
            <p:nvSpPr>
              <p:cNvPr id="54" name="Organigramme : Décision 53">
                <a:extLst>
                  <a:ext uri="{FF2B5EF4-FFF2-40B4-BE49-F238E27FC236}">
                    <a16:creationId xmlns:a16="http://schemas.microsoft.com/office/drawing/2014/main" id="{044136EE-D667-4CC8-8E72-B8E26A54C7D8}"/>
                  </a:ext>
                </a:extLst>
              </p:cNvPr>
              <p:cNvSpPr/>
              <p:nvPr/>
            </p:nvSpPr>
            <p:spPr>
              <a:xfrm>
                <a:off x="2867102" y="1192233"/>
                <a:ext cx="809382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34641EF-6528-4288-9B19-DF1EC3B5557B}"/>
                  </a:ext>
                </a:extLst>
              </p:cNvPr>
              <p:cNvSpPr txBox="1"/>
              <p:nvPr/>
            </p:nvSpPr>
            <p:spPr>
              <a:xfrm>
                <a:off x="3019606" y="1292865"/>
                <a:ext cx="5822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Absence</a:t>
                </a:r>
                <a:endParaRPr lang="fr-FR" sz="800" dirty="0"/>
              </a:p>
            </p:txBody>
          </p: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6D11E190-C0EB-4DFC-827E-F010B188EB5A}"/>
                </a:ext>
              </a:extLst>
            </p:cNvPr>
            <p:cNvGrpSpPr/>
            <p:nvPr/>
          </p:nvGrpSpPr>
          <p:grpSpPr>
            <a:xfrm>
              <a:off x="10443418" y="1106715"/>
              <a:ext cx="809382" cy="454738"/>
              <a:chOff x="2867102" y="1192233"/>
              <a:chExt cx="809382" cy="454738"/>
            </a:xfrm>
          </p:grpSpPr>
          <p:sp>
            <p:nvSpPr>
              <p:cNvPr id="59" name="Organigramme : Décision 58">
                <a:extLst>
                  <a:ext uri="{FF2B5EF4-FFF2-40B4-BE49-F238E27FC236}">
                    <a16:creationId xmlns:a16="http://schemas.microsoft.com/office/drawing/2014/main" id="{36A428F6-5FBB-43A3-A579-DA4DB7986D4E}"/>
                  </a:ext>
                </a:extLst>
              </p:cNvPr>
              <p:cNvSpPr/>
              <p:nvPr/>
            </p:nvSpPr>
            <p:spPr>
              <a:xfrm>
                <a:off x="2867102" y="1192233"/>
                <a:ext cx="809382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7285633-624B-4326-9782-1D83716F04BD}"/>
                  </a:ext>
                </a:extLst>
              </p:cNvPr>
              <p:cNvSpPr txBox="1"/>
              <p:nvPr/>
            </p:nvSpPr>
            <p:spPr>
              <a:xfrm>
                <a:off x="3019606" y="1292865"/>
                <a:ext cx="4619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Sortie</a:t>
                </a:r>
                <a:endParaRPr lang="fr-FR" sz="800" dirty="0"/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BABAED61-A361-4745-A1E0-477D17FA1667}"/>
                </a:ext>
              </a:extLst>
            </p:cNvPr>
            <p:cNvGrpSpPr/>
            <p:nvPr/>
          </p:nvGrpSpPr>
          <p:grpSpPr>
            <a:xfrm>
              <a:off x="3574468" y="1163285"/>
              <a:ext cx="705938" cy="431412"/>
              <a:chOff x="4074264" y="1142099"/>
              <a:chExt cx="894275" cy="454738"/>
            </a:xfrm>
          </p:grpSpPr>
          <p:sp>
            <p:nvSpPr>
              <p:cNvPr id="67" name="Organigramme : Décision 66">
                <a:extLst>
                  <a:ext uri="{FF2B5EF4-FFF2-40B4-BE49-F238E27FC236}">
                    <a16:creationId xmlns:a16="http://schemas.microsoft.com/office/drawing/2014/main" id="{0CB65410-C2B5-4C92-8299-AB3FAA7DD4D1}"/>
                  </a:ext>
                </a:extLst>
              </p:cNvPr>
              <p:cNvSpPr/>
              <p:nvPr/>
            </p:nvSpPr>
            <p:spPr>
              <a:xfrm>
                <a:off x="4074264" y="1142099"/>
                <a:ext cx="894275" cy="454738"/>
              </a:xfrm>
              <a:prstGeom prst="flowChartDecision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rgbClr val="52423C"/>
                  </a:solidFill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88B1CEA-FFFC-40F3-BEBC-A900AA3A2FEA}"/>
                  </a:ext>
                </a:extLst>
              </p:cNvPr>
              <p:cNvSpPr txBox="1"/>
              <p:nvPr/>
            </p:nvSpPr>
            <p:spPr>
              <a:xfrm>
                <a:off x="4242846" y="1241077"/>
                <a:ext cx="4459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/>
                  <a:t>Visite</a:t>
                </a:r>
                <a:endParaRPr lang="fr-FR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61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2FC4CCB-F02E-4840-9241-7166D6A88F05}"/>
              </a:ext>
            </a:extLst>
          </p:cNvPr>
          <p:cNvSpPr txBox="1"/>
          <p:nvPr/>
        </p:nvSpPr>
        <p:spPr>
          <a:xfrm>
            <a:off x="370294" y="385408"/>
            <a:ext cx="316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Devis sur nouveaux écrans CRM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5E5E283-ECE8-4A70-8FBE-CA2B09DF0120}"/>
              </a:ext>
            </a:extLst>
          </p:cNvPr>
          <p:cNvGrpSpPr/>
          <p:nvPr/>
        </p:nvGrpSpPr>
        <p:grpSpPr>
          <a:xfrm>
            <a:off x="493464" y="1017459"/>
            <a:ext cx="9232427" cy="4031670"/>
            <a:chOff x="493464" y="1017459"/>
            <a:chExt cx="9232427" cy="403167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62555FA-E2FC-44A3-BDBB-93DB441E8E2A}"/>
                </a:ext>
              </a:extLst>
            </p:cNvPr>
            <p:cNvGrpSpPr/>
            <p:nvPr/>
          </p:nvGrpSpPr>
          <p:grpSpPr>
            <a:xfrm>
              <a:off x="493464" y="1017459"/>
              <a:ext cx="9232427" cy="4031670"/>
              <a:chOff x="493464" y="1017459"/>
              <a:chExt cx="9232427" cy="4031670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44042A69-5EB6-450E-B99A-164420E3B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3464" y="1017459"/>
                <a:ext cx="9232427" cy="4031670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727E0F40-AB26-4FFC-A9A6-2084F7099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3287" y="4232396"/>
                <a:ext cx="1792116" cy="163809"/>
              </a:xfrm>
              <a:prstGeom prst="rect">
                <a:avLst/>
              </a:prstGeom>
            </p:spPr>
          </p:pic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3581999-031E-4BD5-8A6A-48E89CD50136}"/>
                  </a:ext>
                </a:extLst>
              </p:cNvPr>
              <p:cNvSpPr/>
              <p:nvPr/>
            </p:nvSpPr>
            <p:spPr>
              <a:xfrm>
                <a:off x="8274818" y="4154993"/>
                <a:ext cx="447151" cy="316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C2396E5-DDF6-4928-8C4D-78BEBB15D73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7978391" y="3466681"/>
              <a:ext cx="520003" cy="688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FA68014-7FBE-40DC-9EC0-E256D3975999}"/>
              </a:ext>
            </a:extLst>
          </p:cNvPr>
          <p:cNvSpPr txBox="1"/>
          <p:nvPr/>
        </p:nvSpPr>
        <p:spPr>
          <a:xfrm>
            <a:off x="370294" y="385408"/>
            <a:ext cx="654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de l’admission: ajout d’un bouton d’accès au dernier devis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32E1AED-7FF8-4C1F-A287-2BBB00283382}"/>
              </a:ext>
            </a:extLst>
          </p:cNvPr>
          <p:cNvGrpSpPr/>
          <p:nvPr/>
        </p:nvGrpSpPr>
        <p:grpSpPr>
          <a:xfrm>
            <a:off x="370294" y="1696065"/>
            <a:ext cx="5781703" cy="3347883"/>
            <a:chOff x="370294" y="1696065"/>
            <a:chExt cx="5781703" cy="334788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E844B1C-F4C9-4FE8-80CE-1E128C6F2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096" b="17900"/>
            <a:stretch/>
          </p:blipFill>
          <p:spPr>
            <a:xfrm>
              <a:off x="370294" y="1696065"/>
              <a:ext cx="5781703" cy="3347883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231FA93-CC50-4A8E-949B-DFF5A3273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267" y="2339541"/>
              <a:ext cx="371320" cy="152936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5DCBFF9-B191-44D7-96CC-B86E30CC8ACC}"/>
                </a:ext>
              </a:extLst>
            </p:cNvPr>
            <p:cNvSpPr/>
            <p:nvPr/>
          </p:nvSpPr>
          <p:spPr>
            <a:xfrm>
              <a:off x="4395019" y="2256503"/>
              <a:ext cx="641555" cy="3023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C990019-23C7-4E32-82AD-54A9C71BFB80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4129548" y="1991032"/>
              <a:ext cx="359425" cy="3097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4EEC93E-9319-45BA-9FBB-8DB9F7E2786D}"/>
              </a:ext>
            </a:extLst>
          </p:cNvPr>
          <p:cNvSpPr txBox="1"/>
          <p:nvPr/>
        </p:nvSpPr>
        <p:spPr>
          <a:xfrm>
            <a:off x="7226710" y="1799303"/>
            <a:ext cx="3390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Le bouton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S’affiche uniquement s’il y a au moins un devis réalisé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Ouvre une nouvelle fenêtre avec l’affichage du PDF réalisé</a:t>
            </a:r>
          </a:p>
        </p:txBody>
      </p:sp>
    </p:spTree>
    <p:extLst>
      <p:ext uri="{BB962C8B-B14F-4D97-AF65-F5344CB8AC3E}">
        <p14:creationId xmlns:p14="http://schemas.microsoft.com/office/powerpoint/2010/main" val="27514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84CFD50-591D-4BB5-846D-4B2AB67CDFFA}"/>
              </a:ext>
            </a:extLst>
          </p:cNvPr>
          <p:cNvSpPr txBox="1"/>
          <p:nvPr/>
        </p:nvSpPr>
        <p:spPr>
          <a:xfrm>
            <a:off x="8849032" y="988142"/>
            <a:ext cx="230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Affichage des données du devis lors de l’admission:</a:t>
            </a:r>
          </a:p>
          <a:p>
            <a:endParaRPr lang="fr-FR" sz="120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138D48C-3749-409A-802D-D05EA222BC80}"/>
              </a:ext>
            </a:extLst>
          </p:cNvPr>
          <p:cNvGrpSpPr/>
          <p:nvPr/>
        </p:nvGrpSpPr>
        <p:grpSpPr>
          <a:xfrm>
            <a:off x="2499321" y="380225"/>
            <a:ext cx="5781898" cy="6083220"/>
            <a:chOff x="2499321" y="380225"/>
            <a:chExt cx="5781898" cy="608322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D52B607-839B-483E-B023-2CFB11F3262B}"/>
                </a:ext>
              </a:extLst>
            </p:cNvPr>
            <p:cNvGrpSpPr/>
            <p:nvPr/>
          </p:nvGrpSpPr>
          <p:grpSpPr>
            <a:xfrm>
              <a:off x="2499321" y="380225"/>
              <a:ext cx="5781898" cy="6083220"/>
              <a:chOff x="2499321" y="380225"/>
              <a:chExt cx="5781898" cy="608322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6781D56E-2092-42ED-A617-F4F89A7DEC05}"/>
                  </a:ext>
                </a:extLst>
              </p:cNvPr>
              <p:cNvGrpSpPr/>
              <p:nvPr/>
            </p:nvGrpSpPr>
            <p:grpSpPr>
              <a:xfrm>
                <a:off x="2499321" y="380225"/>
                <a:ext cx="5781898" cy="6083220"/>
                <a:chOff x="2499321" y="380225"/>
                <a:chExt cx="5781898" cy="6083220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1CE4F4F7-B909-4934-A390-6023A5610DB9}"/>
                    </a:ext>
                  </a:extLst>
                </p:cNvPr>
                <p:cNvGrpSpPr/>
                <p:nvPr/>
              </p:nvGrpSpPr>
              <p:grpSpPr>
                <a:xfrm>
                  <a:off x="2499321" y="394555"/>
                  <a:ext cx="5781898" cy="6068890"/>
                  <a:chOff x="2499321" y="394555"/>
                  <a:chExt cx="5781898" cy="6068890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4C1F29A4-0270-4DB4-AC71-25F53924AC13}"/>
                      </a:ext>
                    </a:extLst>
                  </p:cNvPr>
                  <p:cNvGrpSpPr/>
                  <p:nvPr/>
                </p:nvGrpSpPr>
                <p:grpSpPr>
                  <a:xfrm>
                    <a:off x="2499321" y="394555"/>
                    <a:ext cx="5781898" cy="6068890"/>
                    <a:chOff x="5382631" y="250794"/>
                    <a:chExt cx="6427630" cy="6356412"/>
                  </a:xfrm>
                </p:grpSpPr>
                <p:sp>
                  <p:nvSpPr>
                    <p:cNvPr id="3" name="Rectangle 2">
                      <a:extLst>
                        <a:ext uri="{FF2B5EF4-FFF2-40B4-BE49-F238E27FC236}">
                          <a16:creationId xmlns:a16="http://schemas.microsoft.com/office/drawing/2014/main" id="{0CC99D29-E650-4161-B545-03AD31737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2631" y="250794"/>
                      <a:ext cx="6427630" cy="63564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pic>
                  <p:nvPicPr>
                    <p:cNvPr id="4" name="Image 3">
                      <a:extLst>
                        <a:ext uri="{FF2B5EF4-FFF2-40B4-BE49-F238E27FC236}">
                          <a16:creationId xmlns:a16="http://schemas.microsoft.com/office/drawing/2014/main" id="{4157ECCD-7EA6-49EC-A6C4-26E28125EC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5595213" y="318053"/>
                      <a:ext cx="6002466" cy="610262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327250B-C1B5-4C99-B23C-116DFE080E63}"/>
                      </a:ext>
                    </a:extLst>
                  </p:cNvPr>
                  <p:cNvSpPr/>
                  <p:nvPr/>
                </p:nvSpPr>
                <p:spPr>
                  <a:xfrm>
                    <a:off x="6319684" y="458772"/>
                    <a:ext cx="1770310" cy="3450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123FA4-634D-4E66-8C8E-B743B949B5A9}"/>
                      </a:ext>
                    </a:extLst>
                  </p:cNvPr>
                  <p:cNvSpPr/>
                  <p:nvPr/>
                </p:nvSpPr>
                <p:spPr>
                  <a:xfrm>
                    <a:off x="6199239" y="5861794"/>
                    <a:ext cx="1770310" cy="3450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8B1F6F04-E402-4E0E-B696-96673B302A05}"/>
                    </a:ext>
                  </a:extLst>
                </p:cNvPr>
                <p:cNvSpPr txBox="1"/>
                <p:nvPr/>
              </p:nvSpPr>
              <p:spPr>
                <a:xfrm>
                  <a:off x="3497940" y="380225"/>
                  <a:ext cx="38191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/>
                    <a:t>SIMULATION du JJ/MM/AAAA pour Mr/Mme NNNNNNN</a:t>
                  </a:r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1D69A1C-BC14-47BF-AC9F-16E65AE2ACC3}"/>
                  </a:ext>
                </a:extLst>
              </p:cNvPr>
              <p:cNvSpPr/>
              <p:nvPr/>
            </p:nvSpPr>
            <p:spPr>
              <a:xfrm>
                <a:off x="6371303" y="803787"/>
                <a:ext cx="1598246" cy="597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1E5300B-F7DD-4A4D-8DA5-D30A25A69ABE}"/>
                  </a:ext>
                </a:extLst>
              </p:cNvPr>
              <p:cNvSpPr txBox="1"/>
              <p:nvPr/>
            </p:nvSpPr>
            <p:spPr>
              <a:xfrm>
                <a:off x="6371303" y="825636"/>
                <a:ext cx="159824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b="1" dirty="0"/>
                  <a:t>NOTIFICATION :</a:t>
                </a:r>
              </a:p>
              <a:p>
                <a:pPr algn="ctr"/>
                <a:r>
                  <a:rPr lang="fr-FR" sz="900" dirty="0"/>
                  <a:t>Il existe d’autre(s) simulation(s) pour ce prospect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1C66A7-9127-415C-BEB8-B70EAD1F6C7D}"/>
                </a:ext>
              </a:extLst>
            </p:cNvPr>
            <p:cNvSpPr/>
            <p:nvPr/>
          </p:nvSpPr>
          <p:spPr>
            <a:xfrm>
              <a:off x="3524865" y="424469"/>
              <a:ext cx="3709220" cy="232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A7CBA1E-7434-4B41-97C4-A37ACE3CF5E8}"/>
                </a:ext>
              </a:extLst>
            </p:cNvPr>
            <p:cNvSpPr/>
            <p:nvPr/>
          </p:nvSpPr>
          <p:spPr>
            <a:xfrm>
              <a:off x="6096000" y="657224"/>
              <a:ext cx="2106529" cy="9772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990C8C2-454F-4FE7-A5A1-F2900E090B03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6791632" y="1401097"/>
              <a:ext cx="378794" cy="7742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FEDC7F7-897F-4DE6-9B08-8080775F9B0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7317062" y="518725"/>
              <a:ext cx="116502" cy="539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28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e 89"/>
          <p:cNvGrpSpPr/>
          <p:nvPr/>
        </p:nvGrpSpPr>
        <p:grpSpPr>
          <a:xfrm>
            <a:off x="152400" y="514350"/>
            <a:ext cx="11507798" cy="5791200"/>
            <a:chOff x="152400" y="514350"/>
            <a:chExt cx="11507798" cy="5791200"/>
          </a:xfrm>
        </p:grpSpPr>
        <p:grpSp>
          <p:nvGrpSpPr>
            <p:cNvPr id="84" name="Groupe 83"/>
            <p:cNvGrpSpPr/>
            <p:nvPr/>
          </p:nvGrpSpPr>
          <p:grpSpPr>
            <a:xfrm>
              <a:off x="240879" y="578925"/>
              <a:ext cx="11419319" cy="5651597"/>
              <a:chOff x="240879" y="578925"/>
              <a:chExt cx="11419319" cy="5651597"/>
            </a:xfrm>
          </p:grpSpPr>
          <p:sp>
            <p:nvSpPr>
              <p:cNvPr id="2" name="Flèche droite 1"/>
              <p:cNvSpPr/>
              <p:nvPr/>
            </p:nvSpPr>
            <p:spPr>
              <a:xfrm>
                <a:off x="918621" y="1633336"/>
                <a:ext cx="10542874" cy="301324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2369947" y="1057572"/>
                <a:ext cx="42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VPA</a:t>
                </a: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3607901" y="1068455"/>
                <a:ext cx="594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Entrée</a:t>
                </a: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 flipH="1">
                <a:off x="1435099" y="1350860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/>
              <p:cNvSpPr txBox="1"/>
              <p:nvPr/>
            </p:nvSpPr>
            <p:spPr>
              <a:xfrm>
                <a:off x="1094009" y="1073861"/>
                <a:ext cx="667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Contact</a:t>
                </a: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8425148" y="875713"/>
                <a:ext cx="7255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Absence</a:t>
                </a:r>
              </a:p>
              <a:p>
                <a:r>
                  <a:rPr lang="fr-FR" sz="1200" dirty="0"/>
                  <a:t>Résident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10323938" y="997726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Sortie</a:t>
                </a:r>
              </a:p>
            </p:txBody>
          </p:sp>
          <p:sp>
            <p:nvSpPr>
              <p:cNvPr id="33" name="Rectangle à coins arrondis 32"/>
              <p:cNvSpPr/>
              <p:nvPr/>
            </p:nvSpPr>
            <p:spPr>
              <a:xfrm>
                <a:off x="932391" y="2086333"/>
                <a:ext cx="2870467" cy="875491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/>
                  <a:t>Suivi Commercial</a:t>
                </a:r>
                <a:r>
                  <a:rPr lang="fr-FR" sz="1050" dirty="0"/>
                  <a:t>:</a:t>
                </a:r>
              </a:p>
              <a:p>
                <a:r>
                  <a:rPr lang="fr-FR" sz="1050" i="1" dirty="0"/>
                  <a:t>Orientation, actions commerciales, visites, devis…</a:t>
                </a:r>
                <a:endParaRPr lang="fr-FR" sz="900" i="1" dirty="0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3905289" y="2076447"/>
                <a:ext cx="7658637" cy="885378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/>
                  <a:t>Gestion du séjour</a:t>
                </a:r>
              </a:p>
              <a:p>
                <a:r>
                  <a:rPr lang="fr-FR" sz="1050" b="1" i="1" dirty="0"/>
                  <a:t>Suivi administratif</a:t>
                </a:r>
                <a:r>
                  <a:rPr lang="fr-FR" sz="1050" i="1" dirty="0"/>
                  <a:t> : gestion du contrat (entrées, sorties, tarifs, avenants…), administration des droits, facturation, suivi des règlements, solde de tout compte</a:t>
                </a:r>
              </a:p>
              <a:p>
                <a:r>
                  <a:rPr lang="fr-FR" sz="1050" b="1" i="1" dirty="0"/>
                  <a:t>Accompagnement au quotidien </a:t>
                </a:r>
                <a:r>
                  <a:rPr lang="fr-FR" sz="1050" i="1" dirty="0"/>
                  <a:t>: réalisation et coordination du projet de vie et projet de soins (Soins à la personne, coordination des soins thérapeutiques, Animation,, suivi des mouvements (entrées / sorties), </a:t>
                </a:r>
                <a:r>
                  <a:rPr lang="fr-FR" sz="900" i="1" dirty="0"/>
                  <a:t>Hébergement, autres services…)</a:t>
                </a:r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4227180" y="4282534"/>
                <a:ext cx="1036383" cy="427218"/>
                <a:chOff x="654339" y="833582"/>
                <a:chExt cx="4876800" cy="2381250"/>
              </a:xfrm>
            </p:grpSpPr>
            <p:pic>
              <p:nvPicPr>
                <p:cNvPr id="38" name="Picture 2" descr="RÃ©sultat de recherche d'images pour &quot;icones Netsoins&quot;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4339" y="833582"/>
                  <a:ext cx="4876800" cy="2381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RÃ©sultat de recherche d'images pour &quot;icones Netsoins&quot;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64" t="80776" r="24119" b="1770"/>
                <a:stretch/>
              </p:blipFill>
              <p:spPr bwMode="auto">
                <a:xfrm>
                  <a:off x="2512290" y="2290617"/>
                  <a:ext cx="1727201" cy="4156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43" name="Connecteur droit avec flèche 42"/>
              <p:cNvCxnSpPr/>
              <p:nvPr/>
            </p:nvCxnSpPr>
            <p:spPr>
              <a:xfrm flipH="1">
                <a:off x="2616219" y="1330210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/>
              <p:nvPr/>
            </p:nvCxnSpPr>
            <p:spPr>
              <a:xfrm flipH="1">
                <a:off x="3905290" y="1351392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flipH="1">
                <a:off x="8787940" y="1356003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 flipH="1">
                <a:off x="10600617" y="1356003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5174440" y="894338"/>
                <a:ext cx="60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Fin de mois</a:t>
                </a:r>
              </a:p>
            </p:txBody>
          </p:sp>
          <p:cxnSp>
            <p:nvCxnSpPr>
              <p:cNvPr id="49" name="Connecteur droit avec flèche 48"/>
              <p:cNvCxnSpPr/>
              <p:nvPr/>
            </p:nvCxnSpPr>
            <p:spPr>
              <a:xfrm flipH="1">
                <a:off x="5449202" y="1379102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246063" y="793035"/>
                <a:ext cx="128958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Modification du séjour </a:t>
                </a:r>
              </a:p>
              <a:p>
                <a:r>
                  <a:rPr lang="fr-FR" sz="1100" i="1" dirty="0"/>
                  <a:t>(chambre, GIR, …)  </a:t>
                </a: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>
              <a:xfrm flipH="1">
                <a:off x="6835921" y="1354656"/>
                <a:ext cx="5774" cy="3031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51"/>
              <p:cNvSpPr txBox="1"/>
              <p:nvPr/>
            </p:nvSpPr>
            <p:spPr>
              <a:xfrm>
                <a:off x="2405416" y="3815135"/>
                <a:ext cx="16178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Enregistrement du prospect et interlocuteurs, suivi commercial, traçabilité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443714" y="5163511"/>
                <a:ext cx="6145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VPA</a:t>
                </a: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5788830" y="3623261"/>
                <a:ext cx="549800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Admission du résident, gestion du dossier et du contrat, suivi administratif du séjour, des mouvements administratifs, tarifs, …</a:t>
                </a:r>
              </a:p>
              <a:p>
                <a:r>
                  <a:rPr lang="fr-FR" sz="1100" i="1" dirty="0"/>
                  <a:t>en lien avec </a:t>
                </a:r>
                <a:r>
                  <a:rPr lang="fr-FR" sz="1100" i="1" dirty="0" err="1"/>
                  <a:t>Aged’Or</a:t>
                </a:r>
                <a:r>
                  <a:rPr lang="fr-FR" sz="1100" i="1" dirty="0"/>
                  <a:t> (facturation)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5788831" y="4282534"/>
                <a:ext cx="51654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Enregistrement du résident et son dossier, gestion et suivi du projet de soins, projet de vie, enregistrement des mouvements (entrées, sorties, consultations…)… </a:t>
                </a:r>
              </a:p>
            </p:txBody>
          </p:sp>
          <p:grpSp>
            <p:nvGrpSpPr>
              <p:cNvPr id="57" name="Groupe 56"/>
              <p:cNvGrpSpPr/>
              <p:nvPr/>
            </p:nvGrpSpPr>
            <p:grpSpPr>
              <a:xfrm>
                <a:off x="1246409" y="5054524"/>
                <a:ext cx="1036383" cy="427218"/>
                <a:chOff x="654339" y="833582"/>
                <a:chExt cx="4876800" cy="2381250"/>
              </a:xfrm>
            </p:grpSpPr>
            <p:pic>
              <p:nvPicPr>
                <p:cNvPr id="58" name="Picture 2" descr="RÃ©sultat de recherche d'images pour &quot;icones Netsoins&quot;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4339" y="833582"/>
                  <a:ext cx="4876800" cy="2381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2" descr="RÃ©sultat de recherche d'images pour &quot;icones Netsoins&quot;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64" t="80776" r="24119" b="1770"/>
                <a:stretch/>
              </p:blipFill>
              <p:spPr bwMode="auto">
                <a:xfrm>
                  <a:off x="2512290" y="2290617"/>
                  <a:ext cx="1727201" cy="4156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6" name="ZoneTexte 65"/>
              <p:cNvSpPr txBox="1"/>
              <p:nvPr/>
            </p:nvSpPr>
            <p:spPr>
              <a:xfrm>
                <a:off x="5830399" y="4896749"/>
                <a:ext cx="51654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Aged’Or</a:t>
                </a:r>
                <a:r>
                  <a:rPr lang="fr-FR" sz="1100" dirty="0"/>
                  <a:t> : Logiciel de facturation (Hébergement, Dépendances, Services/Prestations …). </a:t>
                </a:r>
              </a:p>
              <a:p>
                <a:r>
                  <a:rPr lang="fr-FR" sz="1100" i="1" dirty="0"/>
                  <a:t>En lien avec le logiciel comptable SAP</a:t>
                </a:r>
              </a:p>
            </p:txBody>
          </p:sp>
          <p:pic>
            <p:nvPicPr>
              <p:cNvPr id="67" name="Image 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317" y="4915113"/>
                <a:ext cx="393403" cy="450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9" name="Groupe 68"/>
              <p:cNvGrpSpPr/>
              <p:nvPr/>
            </p:nvGrpSpPr>
            <p:grpSpPr>
              <a:xfrm>
                <a:off x="998694" y="3717707"/>
                <a:ext cx="1406722" cy="584671"/>
                <a:chOff x="998694" y="3412912"/>
                <a:chExt cx="1406722" cy="584671"/>
              </a:xfrm>
            </p:grpSpPr>
            <p:pic>
              <p:nvPicPr>
                <p:cNvPr id="35" name="Picture 13" descr="RÃ©sultat de recherche d'images pour &quot;logo Portail DomusVi&quot;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8694" y="3623261"/>
                  <a:ext cx="1406722" cy="3743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ZoneTexte 67"/>
                <p:cNvSpPr txBox="1"/>
                <p:nvPr/>
              </p:nvSpPr>
              <p:spPr>
                <a:xfrm>
                  <a:off x="1246409" y="3412912"/>
                  <a:ext cx="659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/>
                    <a:t>Portail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4115359" y="3518279"/>
                <a:ext cx="1406722" cy="584671"/>
                <a:chOff x="998694" y="3412912"/>
                <a:chExt cx="1406722" cy="584671"/>
              </a:xfrm>
            </p:grpSpPr>
            <p:pic>
              <p:nvPicPr>
                <p:cNvPr id="71" name="Picture 13" descr="RÃ©sultat de recherche d'images pour &quot;logo Portail DomusVi&quot;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8694" y="3623261"/>
                  <a:ext cx="1406722" cy="3743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ZoneTexte 71"/>
                <p:cNvSpPr txBox="1"/>
                <p:nvPr/>
              </p:nvSpPr>
              <p:spPr>
                <a:xfrm>
                  <a:off x="1246409" y="3412912"/>
                  <a:ext cx="659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/>
                    <a:t>Portail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4194120" y="5510964"/>
                <a:ext cx="1172207" cy="707886"/>
                <a:chOff x="2032000" y="2894280"/>
                <a:chExt cx="2235201" cy="1311257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2032000" y="3121891"/>
                  <a:ext cx="2235201" cy="868218"/>
                  <a:chOff x="2032000" y="3121891"/>
                  <a:chExt cx="2235201" cy="868218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2032000" y="3121891"/>
                    <a:ext cx="1265382" cy="868218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77" name="Triangle rectangle 76"/>
                  <p:cNvSpPr/>
                  <p:nvPr/>
                </p:nvSpPr>
                <p:spPr>
                  <a:xfrm flipV="1">
                    <a:off x="3288146" y="3121891"/>
                    <a:ext cx="979055" cy="868218"/>
                  </a:xfrm>
                  <a:prstGeom prst="rtTriangl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5" name="ZoneTexte 74"/>
                <p:cNvSpPr txBox="1"/>
                <p:nvPr/>
              </p:nvSpPr>
              <p:spPr>
                <a:xfrm>
                  <a:off x="2032000" y="2894280"/>
                  <a:ext cx="1914323" cy="1311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0" b="1" dirty="0">
                      <a:solidFill>
                        <a:schemeClr val="bg1"/>
                      </a:solidFill>
                    </a:rPr>
                    <a:t>SAP</a:t>
                  </a:r>
                </a:p>
              </p:txBody>
            </p:sp>
          </p:grpSp>
          <p:sp>
            <p:nvSpPr>
              <p:cNvPr id="78" name="ZoneTexte 77"/>
              <p:cNvSpPr txBox="1"/>
              <p:nvPr/>
            </p:nvSpPr>
            <p:spPr>
              <a:xfrm>
                <a:off x="5830399" y="5603873"/>
                <a:ext cx="51654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SAP : Logiciel comptable </a:t>
                </a:r>
              </a:p>
              <a:p>
                <a:r>
                  <a:rPr lang="fr-FR" sz="1100" i="1" dirty="0" err="1"/>
                  <a:t>Recoit</a:t>
                </a:r>
                <a:r>
                  <a:rPr lang="fr-FR" sz="1100" i="1" dirty="0"/>
                  <a:t> des mouvements d’</a:t>
                </a:r>
                <a:r>
                  <a:rPr lang="fr-FR" sz="1100" i="1" dirty="0" err="1"/>
                  <a:t>Aged’Or</a:t>
                </a:r>
                <a:endParaRPr lang="fr-FR" sz="1100" i="1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858119" y="3188981"/>
                <a:ext cx="3028460" cy="30415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</a:rPr>
                  <a:t>Prospects</a:t>
                </a: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à coins arrondis 79"/>
              <p:cNvSpPr/>
              <p:nvPr/>
            </p:nvSpPr>
            <p:spPr>
              <a:xfrm>
                <a:off x="3954085" y="3177309"/>
                <a:ext cx="7706113" cy="30415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</a:rPr>
                  <a:t>Résidents</a:t>
                </a: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ZoneTexte 80"/>
              <p:cNvSpPr txBox="1"/>
              <p:nvPr/>
            </p:nvSpPr>
            <p:spPr>
              <a:xfrm rot="16200000">
                <a:off x="-185179" y="1012185"/>
                <a:ext cx="12050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Evènements</a:t>
                </a:r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 rot="16200000">
                <a:off x="-92482" y="2292276"/>
                <a:ext cx="10052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Processus</a:t>
                </a:r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 rot="16200000">
                <a:off x="119170" y="4299729"/>
                <a:ext cx="7168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Outils </a:t>
                </a:r>
              </a:p>
            </p:txBody>
          </p:sp>
        </p:grpSp>
        <p:cxnSp>
          <p:nvCxnSpPr>
            <p:cNvPr id="86" name="Connecteur droit 85"/>
            <p:cNvCxnSpPr/>
            <p:nvPr/>
          </p:nvCxnSpPr>
          <p:spPr>
            <a:xfrm>
              <a:off x="646879" y="514350"/>
              <a:ext cx="0" cy="579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152400" y="1783999"/>
              <a:ext cx="494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152400" y="3177309"/>
              <a:ext cx="4944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03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5EC76-D24B-4C0A-8787-3C6ACE097A23}"/>
              </a:ext>
            </a:extLst>
          </p:cNvPr>
          <p:cNvSpPr txBox="1"/>
          <p:nvPr/>
        </p:nvSpPr>
        <p:spPr>
          <a:xfrm>
            <a:off x="463549" y="162362"/>
            <a:ext cx="549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Devis – Evolution fiche CRM -&gt; Nouvelle Pop-up « Devis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6A19B-9888-40CA-9789-1A580617EEE6}"/>
              </a:ext>
            </a:extLst>
          </p:cNvPr>
          <p:cNvSpPr txBox="1"/>
          <p:nvPr/>
        </p:nvSpPr>
        <p:spPr>
          <a:xfrm>
            <a:off x="474889" y="876367"/>
            <a:ext cx="2698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Reprise du bouton « devis » de la fiche CRM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A397F9E-C936-4FF6-9545-6B7BAF74EE50}"/>
              </a:ext>
            </a:extLst>
          </p:cNvPr>
          <p:cNvGrpSpPr/>
          <p:nvPr/>
        </p:nvGrpSpPr>
        <p:grpSpPr>
          <a:xfrm>
            <a:off x="3401878" y="759128"/>
            <a:ext cx="6819166" cy="757697"/>
            <a:chOff x="3519194" y="1293090"/>
            <a:chExt cx="8034704" cy="8517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823138C-5677-4B8A-BC06-578D4395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9194" y="1293090"/>
              <a:ext cx="8034704" cy="851705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1E22152-1CB6-4A93-87F9-CF317C9285C2}"/>
                </a:ext>
              </a:extLst>
            </p:cNvPr>
            <p:cNvSpPr/>
            <p:nvPr/>
          </p:nvSpPr>
          <p:spPr>
            <a:xfrm>
              <a:off x="10353964" y="1773382"/>
              <a:ext cx="452581" cy="2955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5C80B3C9-6539-4903-AFE8-6B85E326C4A6}"/>
              </a:ext>
            </a:extLst>
          </p:cNvPr>
          <p:cNvSpPr txBox="1"/>
          <p:nvPr/>
        </p:nvSpPr>
        <p:spPr>
          <a:xfrm>
            <a:off x="2642187" y="1679616"/>
            <a:ext cx="4397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Le bouton « devis » ouvre sur la saisie </a:t>
            </a:r>
            <a:r>
              <a:rPr lang="fr-FR" sz="1100" dirty="0" err="1"/>
              <a:t>Pré-remplie</a:t>
            </a:r>
            <a:r>
              <a:rPr lang="fr-FR" sz="1100" dirty="0"/>
              <a:t> des données du Devis :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EF725CA-70F8-4789-B575-292216C7C35A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 flipH="1">
            <a:off x="5031048" y="1449347"/>
            <a:ext cx="4363651" cy="81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A42D10D-C488-4F61-9E30-C008FB1E9D1B}"/>
              </a:ext>
            </a:extLst>
          </p:cNvPr>
          <p:cNvGrpSpPr/>
          <p:nvPr/>
        </p:nvGrpSpPr>
        <p:grpSpPr>
          <a:xfrm>
            <a:off x="2866031" y="2265689"/>
            <a:ext cx="4330034" cy="3073024"/>
            <a:chOff x="2539443" y="798771"/>
            <a:chExt cx="5743788" cy="436008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9D0F0D-1AB9-48C3-AB9A-688B59B177D4}"/>
                </a:ext>
              </a:extLst>
            </p:cNvPr>
            <p:cNvSpPr/>
            <p:nvPr/>
          </p:nvSpPr>
          <p:spPr>
            <a:xfrm>
              <a:off x="2539443" y="798771"/>
              <a:ext cx="5743788" cy="4360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DABBE82E-3D90-4700-90DD-C8DB97BDF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0849" y="862632"/>
              <a:ext cx="5580975" cy="4232359"/>
            </a:xfrm>
            <a:prstGeom prst="rect">
              <a:avLst/>
            </a:prstGeom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C1AAEEC-C9CB-43BF-91CD-A594157E53BF}"/>
              </a:ext>
            </a:extLst>
          </p:cNvPr>
          <p:cNvSpPr txBox="1"/>
          <p:nvPr/>
        </p:nvSpPr>
        <p:spPr>
          <a:xfrm>
            <a:off x="5000349" y="5700382"/>
            <a:ext cx="3722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Aperçu</a:t>
            </a:r>
            <a:r>
              <a:rPr lang="fr-FR" sz="900" dirty="0"/>
              <a:t> : </a:t>
            </a:r>
          </a:p>
          <a:p>
            <a:pPr marL="628650" lvl="1" indent="-171450">
              <a:buFontTx/>
              <a:buChar char="-"/>
            </a:pPr>
            <a:r>
              <a:rPr lang="fr-FR" sz="900" dirty="0"/>
              <a:t>Génération du (</a:t>
            </a:r>
            <a:r>
              <a:rPr lang="fr-FR" sz="900" dirty="0" err="1"/>
              <a:t>Pdf</a:t>
            </a:r>
            <a:r>
              <a:rPr lang="fr-FR" sz="900" dirty="0"/>
              <a:t>) avec les données saisies sans enregistrer</a:t>
            </a:r>
          </a:p>
          <a:p>
            <a:pPr marL="628650" lvl="1" indent="-171450">
              <a:buFontTx/>
              <a:buChar char="-"/>
            </a:pPr>
            <a:r>
              <a:rPr lang="fr-FR" sz="900" dirty="0"/>
              <a:t>Affichage du </a:t>
            </a:r>
            <a:r>
              <a:rPr lang="fr-FR" sz="900" dirty="0" err="1"/>
              <a:t>Pdf</a:t>
            </a:r>
            <a:r>
              <a:rPr lang="fr-FR" sz="900" dirty="0"/>
              <a:t> et Ouverture sur une autre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DC5E17-A174-4A9D-8C65-C3DE5B48FEBA}"/>
              </a:ext>
            </a:extLst>
          </p:cNvPr>
          <p:cNvSpPr txBox="1"/>
          <p:nvPr/>
        </p:nvSpPr>
        <p:spPr>
          <a:xfrm>
            <a:off x="608940" y="2684407"/>
            <a:ext cx="25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Saisie de la gamme </a:t>
            </a:r>
            <a:r>
              <a:rPr lang="fr-FR" sz="900" dirty="0"/>
              <a:t>de chambre possible : Par défaut afficher…. </a:t>
            </a:r>
            <a:r>
              <a:rPr lang="fr-FR" sz="900" dirty="0">
                <a:solidFill>
                  <a:srgbClr val="FF0000"/>
                </a:solidFill>
                <a:highlight>
                  <a:srgbClr val="FFFF00"/>
                </a:highlight>
              </a:rPr>
              <a:t>L’essentielle?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CC0596-E8B8-4F24-8994-FF7C2F530D90}"/>
              </a:ext>
            </a:extLst>
          </p:cNvPr>
          <p:cNvSpPr txBox="1"/>
          <p:nvPr/>
        </p:nvSpPr>
        <p:spPr>
          <a:xfrm>
            <a:off x="6799451" y="2832380"/>
            <a:ext cx="476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Tarif</a:t>
            </a:r>
            <a:r>
              <a:rPr lang="fr-FR" sz="900" dirty="0"/>
              <a:t> de la chambre, non saisissable, affiché en fonction du tarif de la GS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Calcul du </a:t>
            </a:r>
            <a:r>
              <a:rPr lang="fr-FR" sz="900" b="1" dirty="0"/>
              <a:t>Montant hébergement </a:t>
            </a:r>
            <a:r>
              <a:rPr lang="fr-FR" sz="900" dirty="0"/>
              <a:t>: tarif * 30 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8F164A-DA83-495E-A997-F9052190FF22}"/>
              </a:ext>
            </a:extLst>
          </p:cNvPr>
          <p:cNvSpPr txBox="1"/>
          <p:nvPr/>
        </p:nvSpPr>
        <p:spPr>
          <a:xfrm>
            <a:off x="6765255" y="3358011"/>
            <a:ext cx="458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Prix remisé </a:t>
            </a:r>
            <a:r>
              <a:rPr lang="fr-FR" sz="900" dirty="0"/>
              <a:t>: saisissable.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Calcul du </a:t>
            </a:r>
            <a:r>
              <a:rPr lang="fr-FR" sz="900" b="1" dirty="0"/>
              <a:t>Montant hébergement </a:t>
            </a:r>
            <a:r>
              <a:rPr lang="fr-FR" sz="900" b="1" dirty="0" err="1"/>
              <a:t>rémisé</a:t>
            </a:r>
            <a:r>
              <a:rPr lang="fr-FR" sz="900" b="1" dirty="0"/>
              <a:t> </a:t>
            </a:r>
            <a:r>
              <a:rPr lang="fr-FR" sz="900" dirty="0"/>
              <a:t>si le prix est saisi : prix * 30 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47C9D0-8394-47B5-8633-E4FF67A0F73B}"/>
              </a:ext>
            </a:extLst>
          </p:cNvPr>
          <p:cNvSpPr txBox="1"/>
          <p:nvPr/>
        </p:nvSpPr>
        <p:spPr>
          <a:xfrm>
            <a:off x="463549" y="3313101"/>
            <a:ext cx="26981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GIR</a:t>
            </a:r>
            <a:r>
              <a:rPr lang="fr-FR" sz="900" dirty="0"/>
              <a:t> : sélection du GIR 3 – 4 par défaut. Possibilité de choisir un autre GIR</a:t>
            </a:r>
          </a:p>
          <a:p>
            <a:pPr marL="171450" indent="-171450">
              <a:buFontTx/>
              <a:buChar char="-"/>
            </a:pPr>
            <a:r>
              <a:rPr lang="fr-FR" sz="900" b="1" dirty="0"/>
              <a:t>Tarif du GIR </a:t>
            </a:r>
            <a:r>
              <a:rPr lang="fr-FR" sz="900" dirty="0"/>
              <a:t>: récupérer le tarif dans la console des tarifs prestations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Calcul du </a:t>
            </a:r>
            <a:r>
              <a:rPr lang="fr-FR" sz="900" b="1" dirty="0"/>
              <a:t>Montant Dépendance </a:t>
            </a:r>
            <a:r>
              <a:rPr lang="fr-FR" sz="900" dirty="0"/>
              <a:t>: tarif * 30 j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6865327-5C0B-4B69-B7D5-424AE885E019}"/>
              </a:ext>
            </a:extLst>
          </p:cNvPr>
          <p:cNvSpPr txBox="1"/>
          <p:nvPr/>
        </p:nvSpPr>
        <p:spPr>
          <a:xfrm>
            <a:off x="6799451" y="3926339"/>
            <a:ext cx="458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Tableau des prestations </a:t>
            </a:r>
            <a:r>
              <a:rPr lang="fr-FR" sz="900" dirty="0"/>
              <a:t>(prestations annexes + spécifiques avec coche contrat).</a:t>
            </a:r>
          </a:p>
          <a:p>
            <a:pPr marL="171450" indent="-171450">
              <a:buFontTx/>
              <a:buChar char="-"/>
            </a:pPr>
            <a:r>
              <a:rPr lang="fr-FR" sz="900" b="1" dirty="0"/>
              <a:t>Tarif de la prestation </a:t>
            </a:r>
            <a:r>
              <a:rPr lang="fr-FR" sz="900" dirty="0"/>
              <a:t>: non saisissable,  celui appliqué par la Résidence, si n’existe pas, celui National</a:t>
            </a:r>
          </a:p>
          <a:p>
            <a:pPr marL="171450" indent="-171450">
              <a:buFontTx/>
              <a:buChar char="-"/>
            </a:pPr>
            <a:r>
              <a:rPr lang="fr-FR" sz="900" b="1" dirty="0"/>
              <a:t>Prix remisé </a:t>
            </a:r>
            <a:r>
              <a:rPr lang="fr-FR" sz="900" dirty="0"/>
              <a:t>: saisie libre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8B53F2D-C0E2-404D-9EDA-0B59880756D4}"/>
              </a:ext>
            </a:extLst>
          </p:cNvPr>
          <p:cNvSpPr txBox="1"/>
          <p:nvPr/>
        </p:nvSpPr>
        <p:spPr>
          <a:xfrm>
            <a:off x="6943944" y="1938130"/>
            <a:ext cx="4229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Annuler</a:t>
            </a:r>
            <a:r>
              <a:rPr lang="fr-FR" sz="900" dirty="0"/>
              <a:t> : abandon</a:t>
            </a:r>
          </a:p>
          <a:p>
            <a:pPr marL="171450" indent="-171450">
              <a:buFontTx/>
              <a:buChar char="-"/>
            </a:pPr>
            <a:r>
              <a:rPr lang="fr-FR" sz="900" b="1" dirty="0"/>
              <a:t>Générer le devis</a:t>
            </a:r>
            <a:r>
              <a:rPr lang="fr-FR" sz="900" dirty="0"/>
              <a:t> : </a:t>
            </a:r>
          </a:p>
          <a:p>
            <a:pPr marL="628650" lvl="1" indent="-171450">
              <a:buFontTx/>
              <a:buChar char="-"/>
            </a:pPr>
            <a:r>
              <a:rPr lang="fr-FR" sz="900" dirty="0"/>
              <a:t>Génération du devis (</a:t>
            </a:r>
            <a:r>
              <a:rPr lang="fr-FR" sz="900" dirty="0" err="1"/>
              <a:t>Pdf</a:t>
            </a:r>
            <a:r>
              <a:rPr lang="fr-FR" sz="900" dirty="0"/>
              <a:t>) avec les données saisies + enregistrement en base (en lien avec l’action Devis)</a:t>
            </a:r>
          </a:p>
          <a:p>
            <a:pPr marL="628650" lvl="1" indent="-171450">
              <a:buFontTx/>
              <a:buChar char="-"/>
            </a:pPr>
            <a:r>
              <a:rPr lang="fr-FR" sz="900" dirty="0"/>
              <a:t>Affichage du </a:t>
            </a:r>
            <a:r>
              <a:rPr lang="fr-FR" sz="900" dirty="0" err="1"/>
              <a:t>Pdf</a:t>
            </a:r>
            <a:r>
              <a:rPr lang="fr-FR" sz="900" dirty="0"/>
              <a:t> et Ouverture sur une autre page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9D505D-BC28-45D2-8F22-2D6480147FB6}"/>
              </a:ext>
            </a:extLst>
          </p:cNvPr>
          <p:cNvSpPr txBox="1"/>
          <p:nvPr/>
        </p:nvSpPr>
        <p:spPr>
          <a:xfrm>
            <a:off x="6861640" y="5382325"/>
            <a:ext cx="4741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Envoi du mail </a:t>
            </a:r>
            <a:r>
              <a:rPr lang="fr-FR" sz="900" dirty="0"/>
              <a:t>: SSI le devis est déjà Généré, permet de renvoyer le devis par mail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497FEC0-DB72-4AA6-9D53-21278ACF2A88}"/>
              </a:ext>
            </a:extLst>
          </p:cNvPr>
          <p:cNvSpPr txBox="1"/>
          <p:nvPr/>
        </p:nvSpPr>
        <p:spPr>
          <a:xfrm>
            <a:off x="463550" y="4601641"/>
            <a:ext cx="2487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Envoi par mail</a:t>
            </a:r>
            <a:r>
              <a:rPr lang="fr-FR" sz="900" dirty="0"/>
              <a:t> : 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Coche pour envoi oui / non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Liste des contacts de la fiche avec ajout d’un mail possible si n’en a pas</a:t>
            </a:r>
          </a:p>
          <a:p>
            <a:pPr marL="171450" indent="-171450">
              <a:buFontTx/>
              <a:buChar char="-"/>
            </a:pPr>
            <a:r>
              <a:rPr lang="fr-FR" sz="900" dirty="0"/>
              <a:t>Sélection du contact dans la liste : grisé si n’a pas de mail mais sélectionnable pour ajout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92A8FAE-8573-4403-B2C5-A60EB9877681}"/>
              </a:ext>
            </a:extLst>
          </p:cNvPr>
          <p:cNvSpPr txBox="1"/>
          <p:nvPr/>
        </p:nvSpPr>
        <p:spPr>
          <a:xfrm>
            <a:off x="6799450" y="4732335"/>
            <a:ext cx="4587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900" b="1" dirty="0"/>
              <a:t>TOTAL = Hébergement + Dépendance + Forfaits prestations</a:t>
            </a:r>
            <a:r>
              <a:rPr lang="fr-F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5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D95CF23-74B7-464F-A5B1-9E688DBF775A}"/>
              </a:ext>
            </a:extLst>
          </p:cNvPr>
          <p:cNvSpPr txBox="1"/>
          <p:nvPr/>
        </p:nvSpPr>
        <p:spPr>
          <a:xfrm>
            <a:off x="463549" y="162362"/>
            <a:ext cx="368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Devis – Génération du Devis / Aperçu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7280CD-91A0-495B-8BF9-6650D6CF1F6F}"/>
              </a:ext>
            </a:extLst>
          </p:cNvPr>
          <p:cNvSpPr txBox="1"/>
          <p:nvPr/>
        </p:nvSpPr>
        <p:spPr>
          <a:xfrm>
            <a:off x="463549" y="785028"/>
            <a:ext cx="4829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Création du Devis : Nouvel Objet à générer en base en lien avec l’action « Devis »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1 ID du Devis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Id de l’orientation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Id de l’action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Date de création du Devis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Les données du Devis : celles saisies dans la pop-up Devis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 Devis, une fois généré, </a:t>
            </a:r>
            <a:r>
              <a:rPr lang="fr-FR" sz="1000" b="1" dirty="0">
                <a:solidFill>
                  <a:srgbClr val="FF0000"/>
                </a:solidFill>
              </a:rPr>
              <a:t>ne peut pas être modifié </a:t>
            </a:r>
            <a:r>
              <a:rPr lang="fr-FR" sz="1000" dirty="0"/>
              <a:t>: -&gt; il faut refaire un autre devis.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i="1" dirty="0">
                <a:solidFill>
                  <a:srgbClr val="FF0000"/>
                </a:solidFill>
              </a:rPr>
              <a:t>Le PDF est enregistré pour pouvoir être réédité et/ou envoyé?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Accès possible au devis pour réédition et/ou renvoi via une action dans la liste des actions de la fiche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On pourra prévoir, dans un 2</a:t>
            </a:r>
            <a:r>
              <a:rPr lang="fr-FR" sz="1000" baseline="30000" dirty="0"/>
              <a:t>ème</a:t>
            </a:r>
            <a:r>
              <a:rPr lang="fr-FR" sz="1000" dirty="0"/>
              <a:t> temps, une signature électronique pour ce type de documents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6F5B1-D368-4F87-B634-4D9D191A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81" y="347028"/>
            <a:ext cx="4261611" cy="60729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94D0FB-49F3-4738-A1AA-CA93B645CBB7}"/>
              </a:ext>
            </a:extLst>
          </p:cNvPr>
          <p:cNvSpPr txBox="1"/>
          <p:nvPr/>
        </p:nvSpPr>
        <p:spPr>
          <a:xfrm>
            <a:off x="547369" y="3383514"/>
            <a:ext cx="48291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Autres points à voir avec le métier: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Les écarts entre cette version et la version «Estimation de coûts » : calcul reste à charge, APA (complexe?)?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Workflow de validation?: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/>
              <a:t>Remis : non signé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/>
              <a:t>Validé : signé + retour dans les x jours (avant la date limite?)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/>
              <a:t>Annulé : date limite dépassée sans avoir un retour?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Faut-il garder une version de </a:t>
            </a:r>
            <a:r>
              <a:rPr lang="fr-FR" sz="1000"/>
              <a:t>la pièce signée?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Calcul </a:t>
            </a:r>
            <a:r>
              <a:rPr lang="fr-FR" sz="1000" dirty="0"/>
              <a:t>de la date de validité?  Saisissable?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Liste des prestations : liste fixe pour toutes les résidences? A la main des résidences?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GIR : obligation de les afficher tous? (pour info seulement?)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Peut-on modifier un devis déjà généré? Traçabilité des modifications? Ou bien faut-il en refaire un autre, surtout s’il a été « validé » : signé par les 2 parties</a:t>
            </a:r>
          </a:p>
        </p:txBody>
      </p:sp>
    </p:spTree>
    <p:extLst>
      <p:ext uri="{BB962C8B-B14F-4D97-AF65-F5344CB8AC3E}">
        <p14:creationId xmlns:p14="http://schemas.microsoft.com/office/powerpoint/2010/main" val="26416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0B73CB-F9ED-4D2D-BE1D-441C1C201D92}"/>
              </a:ext>
            </a:extLst>
          </p:cNvPr>
          <p:cNvSpPr txBox="1"/>
          <p:nvPr/>
        </p:nvSpPr>
        <p:spPr>
          <a:xfrm>
            <a:off x="5020235" y="41836"/>
            <a:ext cx="198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Nouveau </a:t>
            </a:r>
            <a:r>
              <a:rPr lang="fr-FR" dirty="0" err="1"/>
              <a:t>template</a:t>
            </a:r>
            <a:r>
              <a:rPr lang="fr-FR" dirty="0"/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0F4FE3-5019-47E9-BC28-C6DB1ABA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1" y="848658"/>
            <a:ext cx="3931607" cy="5602703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2F1080C-9647-40E6-8F1B-42180D92B1D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66418" y="3650010"/>
            <a:ext cx="853817" cy="584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5B836CB-A0D0-4B98-B7AC-D9B37F8D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5" y="965588"/>
            <a:ext cx="3898980" cy="54857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EFA23F-E4BB-4000-B96D-DD12358ECBE1}"/>
              </a:ext>
            </a:extLst>
          </p:cNvPr>
          <p:cNvSpPr txBox="1"/>
          <p:nvPr/>
        </p:nvSpPr>
        <p:spPr>
          <a:xfrm>
            <a:off x="9070257" y="929148"/>
            <a:ext cx="2886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Evolutions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Intitulé : Devis -&gt;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Ajout de « A la demande de M » (interlocuteur) -&gt; RG?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Type d’hébergement CDD / CDI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Liste des prestations figée (à confirmer)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Plus de signature à gérer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Ajout de la date de validité de la proposition -&gt; RG à définir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414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218DABC-5901-460B-A034-2AD54BFF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3" y="1015999"/>
            <a:ext cx="4107355" cy="20416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341D5E4-5C67-45F4-8F66-103DC69B0085}"/>
              </a:ext>
            </a:extLst>
          </p:cNvPr>
          <p:cNvSpPr txBox="1"/>
          <p:nvPr/>
        </p:nvSpPr>
        <p:spPr>
          <a:xfrm>
            <a:off x="637309" y="471055"/>
            <a:ext cx="6227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Devis d’aujourd’hui -&gt; demain simulation du nouveau devis avec génération des informations, modifiables: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A6AEA4-659D-4B80-B977-836C9C68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77" y="1185627"/>
            <a:ext cx="5976719" cy="16527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26583E2-D79E-4874-9415-2151EB6D96BA}"/>
              </a:ext>
            </a:extLst>
          </p:cNvPr>
          <p:cNvCxnSpPr/>
          <p:nvPr/>
        </p:nvCxnSpPr>
        <p:spPr>
          <a:xfrm>
            <a:off x="4458338" y="1870521"/>
            <a:ext cx="58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09893FD-3829-4ABE-ACC6-BED3A28F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8" y="3510629"/>
            <a:ext cx="4707437" cy="195473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8B09374-4BFD-4BBF-9942-C41266E14532}"/>
              </a:ext>
            </a:extLst>
          </p:cNvPr>
          <p:cNvSpPr/>
          <p:nvPr/>
        </p:nvSpPr>
        <p:spPr>
          <a:xfrm>
            <a:off x="4912066" y="4587114"/>
            <a:ext cx="430751" cy="332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6062203-1DBD-4367-8F7D-B457B13CBD6E}"/>
              </a:ext>
            </a:extLst>
          </p:cNvPr>
          <p:cNvSpPr txBox="1"/>
          <p:nvPr/>
        </p:nvSpPr>
        <p:spPr>
          <a:xfrm>
            <a:off x="479394" y="692458"/>
            <a:ext cx="39934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Nouvelle version maquette suite atelier métier du 20/08/2021: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Ajout des colonnes sur tableau des prestations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Ajout bouton info pour détailler le calcul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Tableau des interlocuteurs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Possibilité d’ajouter un interlocuteur -&gt; affiche création </a:t>
            </a:r>
            <a:r>
              <a:rPr lang="fr-FR" sz="1100" dirty="0" err="1"/>
              <a:t>interloc</a:t>
            </a:r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69B7E1-E0B2-4E76-B98F-B334B5FF7DEA}"/>
              </a:ext>
            </a:extLst>
          </p:cNvPr>
          <p:cNvSpPr txBox="1"/>
          <p:nvPr/>
        </p:nvSpPr>
        <p:spPr>
          <a:xfrm>
            <a:off x="381739" y="2462980"/>
            <a:ext cx="2886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Evolutions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Intitulé : Devis -&gt; simulation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Ajout de « A la demande de M » (interlocuteur) -&gt; RG?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FFFF00"/>
                </a:highlight>
              </a:rPr>
              <a:t>Type d’hébergement CDD / CDI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Liste des prestations figée (à confirmer)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Plus de signature à gérer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Ajout de la date de validité de la proposition -&gt; RG à définir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FF528E4-44D1-4AA8-A991-24D57DE1E65B}"/>
              </a:ext>
            </a:extLst>
          </p:cNvPr>
          <p:cNvGrpSpPr/>
          <p:nvPr/>
        </p:nvGrpSpPr>
        <p:grpSpPr>
          <a:xfrm>
            <a:off x="5382631" y="250794"/>
            <a:ext cx="6427630" cy="6356412"/>
            <a:chOff x="5382631" y="250794"/>
            <a:chExt cx="6427630" cy="63564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D86C26-6208-41E2-80C3-7EA369E227CB}"/>
                </a:ext>
              </a:extLst>
            </p:cNvPr>
            <p:cNvSpPr/>
            <p:nvPr/>
          </p:nvSpPr>
          <p:spPr>
            <a:xfrm>
              <a:off x="5382631" y="250794"/>
              <a:ext cx="6427630" cy="635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103572E-D29B-4D9F-BC93-20F2571B6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5213" y="318053"/>
              <a:ext cx="6002466" cy="6102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C36493F-A699-46D8-9437-084115747B0A}"/>
              </a:ext>
            </a:extLst>
          </p:cNvPr>
          <p:cNvGrpSpPr/>
          <p:nvPr/>
        </p:nvGrpSpPr>
        <p:grpSpPr>
          <a:xfrm>
            <a:off x="0" y="523782"/>
            <a:ext cx="11952050" cy="5463361"/>
            <a:chOff x="0" y="523782"/>
            <a:chExt cx="11952050" cy="546336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8250863-CBDF-4D6B-92ED-2B20F9214459}"/>
                </a:ext>
              </a:extLst>
            </p:cNvPr>
            <p:cNvGrpSpPr/>
            <p:nvPr/>
          </p:nvGrpSpPr>
          <p:grpSpPr>
            <a:xfrm>
              <a:off x="0" y="523782"/>
              <a:ext cx="11952050" cy="5229318"/>
              <a:chOff x="370129" y="523782"/>
              <a:chExt cx="11952050" cy="5229318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76D4308-24FA-4F19-A009-19C9A872DB03}"/>
                  </a:ext>
                </a:extLst>
              </p:cNvPr>
              <p:cNvGrpSpPr/>
              <p:nvPr/>
            </p:nvGrpSpPr>
            <p:grpSpPr>
              <a:xfrm>
                <a:off x="370129" y="523782"/>
                <a:ext cx="11952050" cy="5229318"/>
                <a:chOff x="370129" y="523782"/>
                <a:chExt cx="11952050" cy="5229318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4B817826-31E6-4D5D-A10A-A0C7F75E0227}"/>
                    </a:ext>
                  </a:extLst>
                </p:cNvPr>
                <p:cNvGrpSpPr/>
                <p:nvPr/>
              </p:nvGrpSpPr>
              <p:grpSpPr>
                <a:xfrm>
                  <a:off x="370129" y="523782"/>
                  <a:ext cx="11952050" cy="5229318"/>
                  <a:chOff x="370129" y="523782"/>
                  <a:chExt cx="11952050" cy="5229318"/>
                </a:xfrm>
              </p:grpSpPr>
              <p:pic>
                <p:nvPicPr>
                  <p:cNvPr id="3" name="Image 2">
                    <a:extLst>
                      <a:ext uri="{FF2B5EF4-FFF2-40B4-BE49-F238E27FC236}">
                        <a16:creationId xmlns:a16="http://schemas.microsoft.com/office/drawing/2014/main" id="{75303BA1-CE5D-4420-8F17-DEFFEDFD00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b="2222"/>
                  <a:stretch/>
                </p:blipFill>
                <p:spPr>
                  <a:xfrm>
                    <a:off x="370129" y="523782"/>
                    <a:ext cx="8501331" cy="5203919"/>
                  </a:xfrm>
                  <a:prstGeom prst="rect">
                    <a:avLst/>
                  </a:prstGeom>
                </p:spPr>
              </p:pic>
              <p:pic>
                <p:nvPicPr>
                  <p:cNvPr id="7" name="Image 6">
                    <a:extLst>
                      <a:ext uri="{FF2B5EF4-FFF2-40B4-BE49-F238E27FC236}">
                        <a16:creationId xmlns:a16="http://schemas.microsoft.com/office/drawing/2014/main" id="{3F8DC3B7-AA5C-4C4A-9F81-D02B161FA8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852410" y="549182"/>
                    <a:ext cx="3469769" cy="52039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755825E-9A30-40CA-ADD5-459EE4261B8D}"/>
                    </a:ext>
                  </a:extLst>
                </p:cNvPr>
                <p:cNvSpPr/>
                <p:nvPr/>
              </p:nvSpPr>
              <p:spPr>
                <a:xfrm>
                  <a:off x="8871460" y="1219200"/>
                  <a:ext cx="741463" cy="123092"/>
                </a:xfrm>
                <a:prstGeom prst="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DCD2F10-99E5-4940-9436-574AFE75CF79}"/>
                  </a:ext>
                </a:extLst>
              </p:cNvPr>
              <p:cNvSpPr txBox="1"/>
              <p:nvPr/>
            </p:nvSpPr>
            <p:spPr>
              <a:xfrm>
                <a:off x="8946409" y="1173024"/>
                <a:ext cx="8531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/>
                  <a:t>Prestation devis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5E25EC-65A6-487A-B13D-00DDB7390F19}"/>
                </a:ext>
              </a:extLst>
            </p:cNvPr>
            <p:cNvSpPr/>
            <p:nvPr/>
          </p:nvSpPr>
          <p:spPr>
            <a:xfrm>
              <a:off x="8338457" y="957943"/>
              <a:ext cx="1948543" cy="502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5197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0AD1FAA-645E-4008-9A8D-252704894EDD}"/>
              </a:ext>
            </a:extLst>
          </p:cNvPr>
          <p:cNvGrpSpPr/>
          <p:nvPr/>
        </p:nvGrpSpPr>
        <p:grpSpPr>
          <a:xfrm>
            <a:off x="469900" y="422326"/>
            <a:ext cx="11252200" cy="5876626"/>
            <a:chOff x="469900" y="422326"/>
            <a:chExt cx="11252200" cy="587662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5CF0BB4-1E2D-440D-B12B-6153C7FEB191}"/>
                </a:ext>
              </a:extLst>
            </p:cNvPr>
            <p:cNvGrpSpPr/>
            <p:nvPr/>
          </p:nvGrpSpPr>
          <p:grpSpPr>
            <a:xfrm>
              <a:off x="469900" y="422326"/>
              <a:ext cx="11252200" cy="5876626"/>
              <a:chOff x="469900" y="422326"/>
              <a:chExt cx="11252200" cy="5876626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5DD12719-FC81-4760-8141-FED32AAA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9900" y="422326"/>
                <a:ext cx="11252200" cy="2256331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29EBA50F-A8AD-4BEF-A85A-180893403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900" y="2958333"/>
                <a:ext cx="11188700" cy="3340619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789D30A6-5D82-413F-AB90-F5F514660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900" y="2644790"/>
                <a:ext cx="599443" cy="1038210"/>
              </a:xfrm>
              <a:prstGeom prst="rect">
                <a:avLst/>
              </a:prstGeom>
            </p:spPr>
          </p:pic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2BDA392-2677-42ED-8AF3-D2ECBB8F82BB}"/>
                </a:ext>
              </a:extLst>
            </p:cNvPr>
            <p:cNvSpPr txBox="1"/>
            <p:nvPr/>
          </p:nvSpPr>
          <p:spPr>
            <a:xfrm>
              <a:off x="2233247" y="2758278"/>
              <a:ext cx="5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Fréquence</a:t>
              </a: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01C97F0-6BDA-4EB1-BEAC-6AE8FA7F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4237" y="2788114"/>
              <a:ext cx="847501" cy="140384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C353884-1721-4984-BFD2-814944FFE19D}"/>
                </a:ext>
              </a:extLst>
            </p:cNvPr>
            <p:cNvSpPr/>
            <p:nvPr/>
          </p:nvSpPr>
          <p:spPr>
            <a:xfrm>
              <a:off x="2045677" y="2678657"/>
              <a:ext cx="1787769" cy="381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5128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5F4B97B5EB44DA11992F8F3A2B321" ma:contentTypeVersion="15" ma:contentTypeDescription="Crée un document." ma:contentTypeScope="" ma:versionID="fe63f86c7a4a8088385d589fb549e77b">
  <xsd:schema xmlns:xsd="http://www.w3.org/2001/XMLSchema" xmlns:xs="http://www.w3.org/2001/XMLSchema" xmlns:p="http://schemas.microsoft.com/office/2006/metadata/properties" xmlns:ns2="ff7fb22c-9b88-4b05-ba19-b51aed7dcf37" xmlns:ns3="807fd255-0d5e-4f79-b67e-55fc59f21357" targetNamespace="http://schemas.microsoft.com/office/2006/metadata/properties" ma:root="true" ma:fieldsID="9220ada3f781c5d5316920b2be867efa" ns2:_="" ns3:_="">
    <xsd:import namespace="ff7fb22c-9b88-4b05-ba19-b51aed7dcf37"/>
    <xsd:import namespace="807fd255-0d5e-4f79-b67e-55fc59f21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fb22c-9b88-4b05-ba19-b51aed7dc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eb5d2cb6-58bc-4019-afb6-90c2350b39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d255-0d5e-4f79-b67e-55fc59f21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abd79c2-aca3-4389-9dc7-053c3b2e829b}" ma:internalName="TaxCatchAll" ma:showField="CatchAllData" ma:web="807fd255-0d5e-4f79-b67e-55fc59f213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d255-0d5e-4f79-b67e-55fc59f21357" xsi:nil="true"/>
    <lcf76f155ced4ddcb4097134ff3c332f xmlns="ff7fb22c-9b88-4b05-ba19-b51aed7dcf3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AF0464-4961-4581-AA54-04327A9DF6C1}"/>
</file>

<file path=customXml/itemProps2.xml><?xml version="1.0" encoding="utf-8"?>
<ds:datastoreItem xmlns:ds="http://schemas.openxmlformats.org/officeDocument/2006/customXml" ds:itemID="{32A8A181-473E-4FC1-A67F-291BD81C92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6D14C1-3C47-49BD-958B-A1D037940B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1154</Words>
  <Application>Microsoft Office PowerPoint</Application>
  <PresentationFormat>Grand écran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Macro-processus CRM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DomusVi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MORSCH Daniela</dc:creator>
  <cp:lastModifiedBy>MORSCH Daniela</cp:lastModifiedBy>
  <cp:revision>192</cp:revision>
  <cp:lastPrinted>2019-07-11T13:42:25Z</cp:lastPrinted>
  <dcterms:created xsi:type="dcterms:W3CDTF">2019-05-20T07:44:31Z</dcterms:created>
  <dcterms:modified xsi:type="dcterms:W3CDTF">2022-01-04T18:22:07Z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0x010100BB35F4B97B5EB44DA11992F8F3A2B321</vt:lpwstr>
  </property>
</Properties>
</file>