
<file path=[Content_Types].xml><?xml version="1.0" encoding="utf-8"?>
<Types xmlns="http://schemas.openxmlformats.org/package/2006/content-types">
  <Default Extension="png" ContentType="image/png"/>
  <Default Extension="jfif" ContentType="image/jpe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274" r:id="rId5"/>
    <p:sldId id="276" r:id="rId6"/>
    <p:sldId id="275" r:id="rId7"/>
    <p:sldId id="278" r:id="rId8"/>
    <p:sldId id="280" r:id="rId9"/>
    <p:sldId id="279" r:id="rId10"/>
    <p:sldId id="284" r:id="rId11"/>
    <p:sldId id="290" r:id="rId12"/>
    <p:sldId id="302" r:id="rId13"/>
    <p:sldId id="291" r:id="rId14"/>
    <p:sldId id="322" r:id="rId15"/>
    <p:sldId id="316" r:id="rId16"/>
    <p:sldId id="304" r:id="rId17"/>
    <p:sldId id="292" r:id="rId18"/>
    <p:sldId id="326" r:id="rId19"/>
    <p:sldId id="293" r:id="rId20"/>
    <p:sldId id="327" r:id="rId21"/>
    <p:sldId id="328" r:id="rId22"/>
    <p:sldId id="329" r:id="rId23"/>
    <p:sldId id="330" r:id="rId24"/>
    <p:sldId id="331" r:id="rId25"/>
    <p:sldId id="294" r:id="rId26"/>
    <p:sldId id="332" r:id="rId27"/>
    <p:sldId id="335" r:id="rId28"/>
    <p:sldId id="336" r:id="rId29"/>
    <p:sldId id="338" r:id="rId30"/>
    <p:sldId id="337" r:id="rId31"/>
    <p:sldId id="339" r:id="rId32"/>
    <p:sldId id="295" r:id="rId33"/>
    <p:sldId id="341" r:id="rId34"/>
    <p:sldId id="344" r:id="rId35"/>
    <p:sldId id="342" r:id="rId36"/>
    <p:sldId id="340" r:id="rId37"/>
    <p:sldId id="343" r:id="rId38"/>
    <p:sldId id="345" r:id="rId39"/>
    <p:sldId id="285" r:id="rId40"/>
    <p:sldId id="286" r:id="rId41"/>
    <p:sldId id="287" r:id="rId42"/>
    <p:sldId id="288" r:id="rId43"/>
    <p:sldId id="289" r:id="rId44"/>
    <p:sldId id="296" r:id="rId45"/>
    <p:sldId id="300" r:id="rId46"/>
    <p:sldId id="303" r:id="rId47"/>
    <p:sldId id="305" r:id="rId48"/>
    <p:sldId id="309" r:id="rId49"/>
    <p:sldId id="311" r:id="rId50"/>
    <p:sldId id="312" r:id="rId51"/>
    <p:sldId id="308" r:id="rId52"/>
    <p:sldId id="313" r:id="rId53"/>
    <p:sldId id="314" r:id="rId54"/>
    <p:sldId id="310" r:id="rId55"/>
    <p:sldId id="321" r:id="rId56"/>
    <p:sldId id="317" r:id="rId57"/>
    <p:sldId id="320" r:id="rId58"/>
    <p:sldId id="319" r:id="rId59"/>
    <p:sldId id="306" r:id="rId60"/>
    <p:sldId id="323" r:id="rId61"/>
    <p:sldId id="318" r:id="rId62"/>
    <p:sldId id="346" r:id="rId63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B324C4D-AC18-4841-AFBE-883512E96665}">
          <p14:sldIdLst>
            <p14:sldId id="274"/>
          </p14:sldIdLst>
        </p14:section>
        <p14:section name="Sommaire" id="{40BF7D98-DBD2-44FE-BBA7-374B036BD328}">
          <p14:sldIdLst>
            <p14:sldId id="276"/>
            <p14:sldId id="275"/>
          </p14:sldIdLst>
        </p14:section>
        <p14:section name="1 - Objectifs du document" id="{5305E8D7-0072-4599-A328-545344BD933D}">
          <p14:sldIdLst>
            <p14:sldId id="278"/>
            <p14:sldId id="280"/>
          </p14:sldIdLst>
        </p14:section>
        <p14:section name="2 - Pourquoi et comment tester ?" id="{1F5E876D-317A-4959-92DE-3879409C8081}">
          <p14:sldIdLst>
            <p14:sldId id="279"/>
            <p14:sldId id="284"/>
          </p14:sldIdLst>
        </p14:section>
        <p14:section name="3 - Définition des niveaux de test" id="{35AA6F6B-26A9-4E8C-B52F-05F310D89CE8}">
          <p14:sldIdLst>
            <p14:sldId id="290"/>
            <p14:sldId id="302"/>
          </p14:sldIdLst>
        </p14:section>
        <p14:section name="4 - Processus de test en agile" id="{FAE68A64-F177-4E7D-9547-8C66C598E662}">
          <p14:sldIdLst>
            <p14:sldId id="291"/>
            <p14:sldId id="322"/>
            <p14:sldId id="316"/>
            <p14:sldId id="304"/>
          </p14:sldIdLst>
        </p14:section>
        <p14:section name="5 - Synthèse de l’organisation" id="{CC74D4AA-5D62-4748-A5A3-F8F9891B9A9A}">
          <p14:sldIdLst>
            <p14:sldId id="292"/>
            <p14:sldId id="326"/>
          </p14:sldIdLst>
        </p14:section>
        <p14:section name="6 - Cycle de vie logiciel" id="{A725755D-497C-4D87-902F-D733A7B75030}">
          <p14:sldIdLst>
            <p14:sldId id="293"/>
            <p14:sldId id="327"/>
            <p14:sldId id="328"/>
            <p14:sldId id="329"/>
            <p14:sldId id="330"/>
            <p14:sldId id="331"/>
          </p14:sldIdLst>
        </p14:section>
        <p14:section name="7 - Rôles et responsabilités par niveau de test" id="{60990261-D303-4CD4-BB31-FB0EE63E09E6}">
          <p14:sldIdLst>
            <p14:sldId id="294"/>
            <p14:sldId id="332"/>
            <p14:sldId id="335"/>
            <p14:sldId id="336"/>
            <p14:sldId id="338"/>
            <p14:sldId id="337"/>
            <p14:sldId id="339"/>
          </p14:sldIdLst>
        </p14:section>
        <p14:section name="8 - Moyens pour les tests" id="{7E22BB0F-BC25-45C5-BEE4-B3A13E709733}">
          <p14:sldIdLst>
            <p14:sldId id="295"/>
            <p14:sldId id="341"/>
            <p14:sldId id="344"/>
            <p14:sldId id="342"/>
          </p14:sldIdLst>
        </p14:section>
        <p14:section name="Fiches récapitulatives par niveau de test" id="{4D4BFC50-3156-4E51-B9F1-2950A1368FB9}">
          <p14:sldIdLst>
            <p14:sldId id="340"/>
            <p14:sldId id="343"/>
          </p14:sldIdLst>
        </p14:section>
        <p14:section name="Annexes" id="{93EB3778-FC68-4BDF-A301-FDCA5BAE82FF}">
          <p14:sldIdLst>
            <p14:sldId id="345"/>
            <p14:sldId id="285"/>
            <p14:sldId id="286"/>
            <p14:sldId id="287"/>
            <p14:sldId id="288"/>
            <p14:sldId id="289"/>
            <p14:sldId id="296"/>
            <p14:sldId id="300"/>
            <p14:sldId id="303"/>
            <p14:sldId id="305"/>
            <p14:sldId id="309"/>
            <p14:sldId id="311"/>
            <p14:sldId id="312"/>
            <p14:sldId id="308"/>
            <p14:sldId id="313"/>
            <p14:sldId id="314"/>
            <p14:sldId id="310"/>
            <p14:sldId id="321"/>
            <p14:sldId id="317"/>
            <p14:sldId id="320"/>
            <p14:sldId id="319"/>
            <p14:sldId id="306"/>
            <p14:sldId id="323"/>
            <p14:sldId id="318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pos="2925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3"/>
    <a:srgbClr val="65544E"/>
    <a:srgbClr val="7F7F7F"/>
    <a:srgbClr val="FEF1F1"/>
    <a:srgbClr val="B2C1DB"/>
    <a:srgbClr val="F68A88"/>
    <a:srgbClr val="D40740"/>
    <a:srgbClr val="92D050"/>
    <a:srgbClr val="D50740"/>
    <a:srgbClr val="82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3" autoAdjust="0"/>
    <p:restoredTop sz="72609" autoAdjust="0"/>
  </p:normalViewPr>
  <p:slideViewPr>
    <p:cSldViewPr snapToGrid="0" snapToObjects="1">
      <p:cViewPr varScale="1">
        <p:scale>
          <a:sx n="88" d="100"/>
          <a:sy n="88" d="100"/>
        </p:scale>
        <p:origin x="1728" y="84"/>
      </p:cViewPr>
      <p:guideLst>
        <p:guide pos="2925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2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slide" Target="../slides/slide57.xml"/><Relationship Id="rId1" Type="http://schemas.openxmlformats.org/officeDocument/2006/relationships/slide" Target="../slides/slide53.xml"/><Relationship Id="rId5" Type="http://schemas.openxmlformats.org/officeDocument/2006/relationships/slide" Target="../slides/slide45.xml"/><Relationship Id="rId4" Type="http://schemas.openxmlformats.org/officeDocument/2006/relationships/slide" Target="../slides/slide56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slide" Target="../slides/slide53.xml"/><Relationship Id="rId1" Type="http://schemas.openxmlformats.org/officeDocument/2006/relationships/slide" Target="../slides/slide51.xml"/><Relationship Id="rId6" Type="http://schemas.openxmlformats.org/officeDocument/2006/relationships/slide" Target="../slides/slide54.xml"/><Relationship Id="rId5" Type="http://schemas.openxmlformats.org/officeDocument/2006/relationships/slide" Target="../slides/slide56.xml"/><Relationship Id="rId4" Type="http://schemas.openxmlformats.org/officeDocument/2006/relationships/slide" Target="../slides/slide5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E4BC4-30E5-41B3-B614-36F06EE1E2D7}" type="doc">
      <dgm:prSet loTypeId="urn:microsoft.com/office/officeart/2005/8/layout/hList6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7CC54979-F0A1-42FF-B3B1-A6059BFAE7DE}">
      <dgm:prSet phldrT="[Texte]"/>
      <dgm:spPr>
        <a:solidFill>
          <a:srgbClr val="D40740"/>
        </a:solidFill>
      </dgm:spPr>
      <dgm:t>
        <a:bodyPr/>
        <a:lstStyle/>
        <a:p>
          <a:r>
            <a:rPr lang="fr-FR" dirty="0" smtClean="0"/>
            <a:t>La </a:t>
          </a:r>
          <a:r>
            <a:rPr lang="fr-FR" b="1" dirty="0" smtClean="0"/>
            <a:t>vérification</a:t>
          </a:r>
          <a:endParaRPr lang="fr-FR" b="1" dirty="0"/>
        </a:p>
      </dgm:t>
    </dgm:pt>
    <dgm:pt modelId="{ADA042F3-F1F1-47A0-BE02-E1B96065F67C}" type="parTrans" cxnId="{F7EFF9B2-3A01-4D27-BB72-BAF1239D7AE6}">
      <dgm:prSet/>
      <dgm:spPr/>
      <dgm:t>
        <a:bodyPr/>
        <a:lstStyle/>
        <a:p>
          <a:endParaRPr lang="fr-FR"/>
        </a:p>
      </dgm:t>
    </dgm:pt>
    <dgm:pt modelId="{32F5F081-B9B0-4A81-AB5E-7373D27CAA5C}" type="sibTrans" cxnId="{F7EFF9B2-3A01-4D27-BB72-BAF1239D7AE6}">
      <dgm:prSet/>
      <dgm:spPr/>
      <dgm:t>
        <a:bodyPr/>
        <a:lstStyle/>
        <a:p>
          <a:endParaRPr lang="fr-FR"/>
        </a:p>
      </dgm:t>
    </dgm:pt>
    <dgm:pt modelId="{0E271BB7-393A-4558-B1AA-62F3528D0EA6}">
      <dgm:prSet phldrT="[Texte]"/>
      <dgm:spPr>
        <a:solidFill>
          <a:srgbClr val="D40740"/>
        </a:solidFill>
      </dgm:spPr>
      <dgm:t>
        <a:bodyPr/>
        <a:lstStyle/>
        <a:p>
          <a:r>
            <a:rPr lang="fr-FR" dirty="0" smtClean="0"/>
            <a:t>Rechercher des défauts dans le logiciel afin de s’assurer que le produit est correctement fabriqué et maintenu</a:t>
          </a:r>
          <a:endParaRPr lang="fr-FR" dirty="0"/>
        </a:p>
      </dgm:t>
    </dgm:pt>
    <dgm:pt modelId="{034D981D-E858-4F34-8346-901166FF0B8D}" type="parTrans" cxnId="{4B13D7A3-258E-4F11-8D13-BBE2EF2E7B81}">
      <dgm:prSet/>
      <dgm:spPr/>
      <dgm:t>
        <a:bodyPr/>
        <a:lstStyle/>
        <a:p>
          <a:endParaRPr lang="fr-FR"/>
        </a:p>
      </dgm:t>
    </dgm:pt>
    <dgm:pt modelId="{086096C0-4531-43CD-8D73-483EBDBED65F}" type="sibTrans" cxnId="{4B13D7A3-258E-4F11-8D13-BBE2EF2E7B81}">
      <dgm:prSet/>
      <dgm:spPr/>
      <dgm:t>
        <a:bodyPr/>
        <a:lstStyle/>
        <a:p>
          <a:endParaRPr lang="fr-FR"/>
        </a:p>
      </dgm:t>
    </dgm:pt>
    <dgm:pt modelId="{016CCD0D-CCC4-40BD-AA00-7D37B9F6C4B5}">
      <dgm:prSet phldrT="[Texte]"/>
      <dgm:spPr>
        <a:solidFill>
          <a:srgbClr val="D40740"/>
        </a:solidFill>
      </dgm:spPr>
      <dgm:t>
        <a:bodyPr/>
        <a:lstStyle/>
        <a:p>
          <a:r>
            <a:rPr lang="fr-FR" dirty="0" smtClean="0"/>
            <a:t>La </a:t>
          </a:r>
          <a:r>
            <a:rPr lang="fr-FR" b="1" dirty="0" smtClean="0"/>
            <a:t>validation</a:t>
          </a:r>
          <a:endParaRPr lang="fr-FR" b="1" dirty="0"/>
        </a:p>
      </dgm:t>
    </dgm:pt>
    <dgm:pt modelId="{D5185DA8-1423-4EDD-83BF-60C4ECE94793}" type="parTrans" cxnId="{F23A3F08-0185-4765-A024-4100B9D5F2A2}">
      <dgm:prSet/>
      <dgm:spPr/>
      <dgm:t>
        <a:bodyPr/>
        <a:lstStyle/>
        <a:p>
          <a:endParaRPr lang="fr-FR"/>
        </a:p>
      </dgm:t>
    </dgm:pt>
    <dgm:pt modelId="{13FFC306-BF58-4347-898A-4E29E054B094}" type="sibTrans" cxnId="{F23A3F08-0185-4765-A024-4100B9D5F2A2}">
      <dgm:prSet/>
      <dgm:spPr/>
      <dgm:t>
        <a:bodyPr/>
        <a:lstStyle/>
        <a:p>
          <a:endParaRPr lang="fr-FR"/>
        </a:p>
      </dgm:t>
    </dgm:pt>
    <dgm:pt modelId="{D5CF7DF6-2EBA-4A3A-93B7-BA1E4F722D80}">
      <dgm:prSet/>
      <dgm:spPr>
        <a:solidFill>
          <a:srgbClr val="D40740"/>
        </a:solidFill>
      </dgm:spPr>
      <dgm:t>
        <a:bodyPr/>
        <a:lstStyle/>
        <a:p>
          <a:r>
            <a:rPr lang="fr-FR" dirty="0" smtClean="0"/>
            <a:t>Établir le niveau de confiance dans le logiciel afin de s’assurer que le produit répond bien aux usages auxquels il est destiné</a:t>
          </a:r>
          <a:endParaRPr lang="fr-FR" dirty="0"/>
        </a:p>
      </dgm:t>
    </dgm:pt>
    <dgm:pt modelId="{8F4FAEFA-E159-49C0-8156-67BC8C569486}" type="parTrans" cxnId="{FE943F69-55F4-43C3-8EE7-030C20F44C17}">
      <dgm:prSet/>
      <dgm:spPr/>
      <dgm:t>
        <a:bodyPr/>
        <a:lstStyle/>
        <a:p>
          <a:endParaRPr lang="fr-FR"/>
        </a:p>
      </dgm:t>
    </dgm:pt>
    <dgm:pt modelId="{3C9E2654-656D-495A-A1B4-2CA0B195B177}" type="sibTrans" cxnId="{FE943F69-55F4-43C3-8EE7-030C20F44C17}">
      <dgm:prSet/>
      <dgm:spPr/>
      <dgm:t>
        <a:bodyPr/>
        <a:lstStyle/>
        <a:p>
          <a:endParaRPr lang="fr-FR"/>
        </a:p>
      </dgm:t>
    </dgm:pt>
    <dgm:pt modelId="{214F9C98-BC49-4411-8E6A-C7EAEFCA896F}" type="pres">
      <dgm:prSet presAssocID="{6F5E4BC4-30E5-41B3-B614-36F06EE1E2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E4BC11B-727A-4354-A8F6-151CC325CBF8}" type="pres">
      <dgm:prSet presAssocID="{7CC54979-F0A1-42FF-B3B1-A6059BFAE7D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127ADA-617C-4760-8442-D8115054A9E6}" type="pres">
      <dgm:prSet presAssocID="{32F5F081-B9B0-4A81-AB5E-7373D27CAA5C}" presName="sibTrans" presStyleCnt="0"/>
      <dgm:spPr/>
    </dgm:pt>
    <dgm:pt modelId="{A5E57D18-D4A5-45C6-AB3A-6D500970DEAA}" type="pres">
      <dgm:prSet presAssocID="{016CCD0D-CCC4-40BD-AA00-7D37B9F6C4B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0D56DE1-5468-404C-8FAD-2771201C11A3}" type="presOf" srcId="{0E271BB7-393A-4558-B1AA-62F3528D0EA6}" destId="{DE4BC11B-727A-4354-A8F6-151CC325CBF8}" srcOrd="0" destOrd="1" presId="urn:microsoft.com/office/officeart/2005/8/layout/hList6"/>
    <dgm:cxn modelId="{A9348B16-8182-4D3B-9C1A-4672CA3ADD85}" type="presOf" srcId="{6F5E4BC4-30E5-41B3-B614-36F06EE1E2D7}" destId="{214F9C98-BC49-4411-8E6A-C7EAEFCA896F}" srcOrd="0" destOrd="0" presId="urn:microsoft.com/office/officeart/2005/8/layout/hList6"/>
    <dgm:cxn modelId="{F23A3F08-0185-4765-A024-4100B9D5F2A2}" srcId="{6F5E4BC4-30E5-41B3-B614-36F06EE1E2D7}" destId="{016CCD0D-CCC4-40BD-AA00-7D37B9F6C4B5}" srcOrd="1" destOrd="0" parTransId="{D5185DA8-1423-4EDD-83BF-60C4ECE94793}" sibTransId="{13FFC306-BF58-4347-898A-4E29E054B094}"/>
    <dgm:cxn modelId="{0309B515-CA15-483A-BDB6-72BCD2056072}" type="presOf" srcId="{016CCD0D-CCC4-40BD-AA00-7D37B9F6C4B5}" destId="{A5E57D18-D4A5-45C6-AB3A-6D500970DEAA}" srcOrd="0" destOrd="0" presId="urn:microsoft.com/office/officeart/2005/8/layout/hList6"/>
    <dgm:cxn modelId="{9BDC9718-E274-4DB8-991B-1472283A0DB0}" type="presOf" srcId="{7CC54979-F0A1-42FF-B3B1-A6059BFAE7DE}" destId="{DE4BC11B-727A-4354-A8F6-151CC325CBF8}" srcOrd="0" destOrd="0" presId="urn:microsoft.com/office/officeart/2005/8/layout/hList6"/>
    <dgm:cxn modelId="{FE943F69-55F4-43C3-8EE7-030C20F44C17}" srcId="{016CCD0D-CCC4-40BD-AA00-7D37B9F6C4B5}" destId="{D5CF7DF6-2EBA-4A3A-93B7-BA1E4F722D80}" srcOrd="0" destOrd="0" parTransId="{8F4FAEFA-E159-49C0-8156-67BC8C569486}" sibTransId="{3C9E2654-656D-495A-A1B4-2CA0B195B177}"/>
    <dgm:cxn modelId="{F7EFF9B2-3A01-4D27-BB72-BAF1239D7AE6}" srcId="{6F5E4BC4-30E5-41B3-B614-36F06EE1E2D7}" destId="{7CC54979-F0A1-42FF-B3B1-A6059BFAE7DE}" srcOrd="0" destOrd="0" parTransId="{ADA042F3-F1F1-47A0-BE02-E1B96065F67C}" sibTransId="{32F5F081-B9B0-4A81-AB5E-7373D27CAA5C}"/>
    <dgm:cxn modelId="{4B13D7A3-258E-4F11-8D13-BBE2EF2E7B81}" srcId="{7CC54979-F0A1-42FF-B3B1-A6059BFAE7DE}" destId="{0E271BB7-393A-4558-B1AA-62F3528D0EA6}" srcOrd="0" destOrd="0" parTransId="{034D981D-E858-4F34-8346-901166FF0B8D}" sibTransId="{086096C0-4531-43CD-8D73-483EBDBED65F}"/>
    <dgm:cxn modelId="{8F14CB54-9D29-4B35-867D-7AE3A95BFFA9}" type="presOf" srcId="{D5CF7DF6-2EBA-4A3A-93B7-BA1E4F722D80}" destId="{A5E57D18-D4A5-45C6-AB3A-6D500970DEAA}" srcOrd="0" destOrd="1" presId="urn:microsoft.com/office/officeart/2005/8/layout/hList6"/>
    <dgm:cxn modelId="{1D6D9C42-F08E-4411-BED4-623C182C650A}" type="presParOf" srcId="{214F9C98-BC49-4411-8E6A-C7EAEFCA896F}" destId="{DE4BC11B-727A-4354-A8F6-151CC325CBF8}" srcOrd="0" destOrd="0" presId="urn:microsoft.com/office/officeart/2005/8/layout/hList6"/>
    <dgm:cxn modelId="{5028F060-532A-4BB4-8302-9BBDE1916D63}" type="presParOf" srcId="{214F9C98-BC49-4411-8E6A-C7EAEFCA896F}" destId="{82127ADA-617C-4760-8442-D8115054A9E6}" srcOrd="1" destOrd="0" presId="urn:microsoft.com/office/officeart/2005/8/layout/hList6"/>
    <dgm:cxn modelId="{6C0D1C19-7DAB-47EE-B886-FE6659861C4C}" type="presParOf" srcId="{214F9C98-BC49-4411-8E6A-C7EAEFCA896F}" destId="{A5E57D18-D4A5-45C6-AB3A-6D500970DEAA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B5B093-E56A-45C0-BD84-E60848F6AD60}" type="doc">
      <dgm:prSet loTypeId="urn:microsoft.com/office/officeart/2005/8/layout/pyramid1" loCatId="pyramid" qsTypeId="urn:microsoft.com/office/officeart/2005/8/quickstyle/simple1" qsCatId="simple" csTypeId="urn:microsoft.com/office/officeart/2005/8/colors/accent2_3" csCatId="accent2" phldr="1"/>
      <dgm:spPr/>
    </dgm:pt>
    <dgm:pt modelId="{D0621D10-8E39-4393-A470-5FA6283471B7}">
      <dgm:prSet phldrT="[Texte]"/>
      <dgm:spPr/>
      <dgm:t>
        <a:bodyPr/>
        <a:lstStyle/>
        <a:p>
          <a:r>
            <a:rPr lang="fr-FR" dirty="0" smtClean="0"/>
            <a:t>Sécurité, charge, tests métiers</a:t>
          </a:r>
          <a:endParaRPr lang="fr-FR" dirty="0"/>
        </a:p>
      </dgm:t>
    </dgm:pt>
    <dgm:pt modelId="{604A41DD-DF86-42B4-AEEE-B9D80D5C3D44}" type="parTrans" cxnId="{5968A523-CD5F-461C-BDBB-E90D97DAA075}">
      <dgm:prSet/>
      <dgm:spPr/>
      <dgm:t>
        <a:bodyPr/>
        <a:lstStyle/>
        <a:p>
          <a:endParaRPr lang="fr-FR"/>
        </a:p>
      </dgm:t>
    </dgm:pt>
    <dgm:pt modelId="{EF28E2F1-7962-47FF-AF51-25BFBA372E0C}" type="sibTrans" cxnId="{5968A523-CD5F-461C-BDBB-E90D97DAA075}">
      <dgm:prSet/>
      <dgm:spPr/>
      <dgm:t>
        <a:bodyPr/>
        <a:lstStyle/>
        <a:p>
          <a:endParaRPr lang="fr-FR"/>
        </a:p>
      </dgm:t>
    </dgm:pt>
    <dgm:pt modelId="{3695B601-B356-4AF8-9C3C-AA3BC3F25F90}">
      <dgm:prSet phldrT="[Texte]"/>
      <dgm:spPr/>
      <dgm:t>
        <a:bodyPr/>
        <a:lstStyle/>
        <a:p>
          <a:r>
            <a:rPr lang="fr-FR" dirty="0" smtClean="0"/>
            <a:t>Tests de services</a:t>
          </a:r>
          <a:endParaRPr lang="fr-FR" dirty="0"/>
        </a:p>
      </dgm:t>
    </dgm:pt>
    <dgm:pt modelId="{1DD16069-7181-4C68-A019-A0EB5E25CF45}" type="parTrans" cxnId="{59046AF1-E0A0-4D12-AC2D-5A204C6A0B25}">
      <dgm:prSet/>
      <dgm:spPr/>
      <dgm:t>
        <a:bodyPr/>
        <a:lstStyle/>
        <a:p>
          <a:endParaRPr lang="fr-FR"/>
        </a:p>
      </dgm:t>
    </dgm:pt>
    <dgm:pt modelId="{CD7D4DFA-84C8-4EFB-A00B-A2FB458A245E}" type="sibTrans" cxnId="{59046AF1-E0A0-4D12-AC2D-5A204C6A0B25}">
      <dgm:prSet/>
      <dgm:spPr/>
      <dgm:t>
        <a:bodyPr/>
        <a:lstStyle/>
        <a:p>
          <a:endParaRPr lang="fr-FR"/>
        </a:p>
      </dgm:t>
    </dgm:pt>
    <dgm:pt modelId="{97009F55-804A-4D18-9F7F-EFD71BA38957}">
      <dgm:prSet phldrT="[Texte]"/>
      <dgm:spPr/>
      <dgm:t>
        <a:bodyPr/>
        <a:lstStyle/>
        <a:p>
          <a:r>
            <a:rPr lang="fr-FR" dirty="0" smtClean="0"/>
            <a:t>Tests unitaires</a:t>
          </a:r>
          <a:endParaRPr lang="fr-FR" dirty="0"/>
        </a:p>
      </dgm:t>
    </dgm:pt>
    <dgm:pt modelId="{89CA3D49-CEE7-493E-98BF-39A8D689B433}" type="parTrans" cxnId="{1C8E6E94-C6E3-4445-B83E-EB7CBA0D9FD3}">
      <dgm:prSet/>
      <dgm:spPr/>
      <dgm:t>
        <a:bodyPr/>
        <a:lstStyle/>
        <a:p>
          <a:endParaRPr lang="fr-FR"/>
        </a:p>
      </dgm:t>
    </dgm:pt>
    <dgm:pt modelId="{C4ED895F-F494-46EF-94CC-DC6CB17D0D9A}" type="sibTrans" cxnId="{1C8E6E94-C6E3-4445-B83E-EB7CBA0D9FD3}">
      <dgm:prSet/>
      <dgm:spPr/>
      <dgm:t>
        <a:bodyPr/>
        <a:lstStyle/>
        <a:p>
          <a:endParaRPr lang="fr-FR"/>
        </a:p>
      </dgm:t>
    </dgm:pt>
    <dgm:pt modelId="{ACAE0D22-3132-45A7-92A3-6F54C387DF0D}">
      <dgm:prSet phldrT="[Texte]"/>
      <dgm:spPr/>
      <dgm:t>
        <a:bodyPr/>
        <a:lstStyle/>
        <a:p>
          <a:r>
            <a:rPr lang="fr-FR" dirty="0" smtClean="0"/>
            <a:t>Tests IHM, tests bout en bout</a:t>
          </a:r>
          <a:endParaRPr lang="fr-FR" dirty="0"/>
        </a:p>
      </dgm:t>
    </dgm:pt>
    <dgm:pt modelId="{7F19EF4A-B51B-4F07-AAC4-5A75CB1CF1C0}" type="parTrans" cxnId="{D0E5080B-2B20-464B-A61A-687FBE02C0D1}">
      <dgm:prSet/>
      <dgm:spPr/>
      <dgm:t>
        <a:bodyPr/>
        <a:lstStyle/>
        <a:p>
          <a:endParaRPr lang="fr-FR"/>
        </a:p>
      </dgm:t>
    </dgm:pt>
    <dgm:pt modelId="{3C1A2DB6-0252-4578-A89D-F61750D32DD2}" type="sibTrans" cxnId="{D0E5080B-2B20-464B-A61A-687FBE02C0D1}">
      <dgm:prSet/>
      <dgm:spPr/>
      <dgm:t>
        <a:bodyPr/>
        <a:lstStyle/>
        <a:p>
          <a:endParaRPr lang="fr-FR"/>
        </a:p>
      </dgm:t>
    </dgm:pt>
    <dgm:pt modelId="{6C64FE34-266E-4188-930F-81EDDCEF356F}" type="pres">
      <dgm:prSet presAssocID="{30B5B093-E56A-45C0-BD84-E60848F6AD60}" presName="Name0" presStyleCnt="0">
        <dgm:presLayoutVars>
          <dgm:dir/>
          <dgm:animLvl val="lvl"/>
          <dgm:resizeHandles val="exact"/>
        </dgm:presLayoutVars>
      </dgm:prSet>
      <dgm:spPr/>
    </dgm:pt>
    <dgm:pt modelId="{C7AB86AE-474F-40C4-93C5-372355081BD4}" type="pres">
      <dgm:prSet presAssocID="{D0621D10-8E39-4393-A470-5FA6283471B7}" presName="Name8" presStyleCnt="0"/>
      <dgm:spPr/>
    </dgm:pt>
    <dgm:pt modelId="{64463165-4D07-408A-80CF-F29F2920C8B0}" type="pres">
      <dgm:prSet presAssocID="{D0621D10-8E39-4393-A470-5FA6283471B7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F278A6-50C4-49F6-BF76-43EDC8FCB065}" type="pres">
      <dgm:prSet presAssocID="{D0621D10-8E39-4393-A470-5FA6283471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D843AF-F76B-43C2-9AD9-1E0660A54DE8}" type="pres">
      <dgm:prSet presAssocID="{ACAE0D22-3132-45A7-92A3-6F54C387DF0D}" presName="Name8" presStyleCnt="0"/>
      <dgm:spPr/>
    </dgm:pt>
    <dgm:pt modelId="{8E576332-268C-40AF-8C34-81765599606B}" type="pres">
      <dgm:prSet presAssocID="{ACAE0D22-3132-45A7-92A3-6F54C387DF0D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199957-1D52-4F25-AEC1-AA80C8048F65}" type="pres">
      <dgm:prSet presAssocID="{ACAE0D22-3132-45A7-92A3-6F54C387DF0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4A5F6D-2ACC-4667-B5D5-2D6D3D6F39D9}" type="pres">
      <dgm:prSet presAssocID="{3695B601-B356-4AF8-9C3C-AA3BC3F25F90}" presName="Name8" presStyleCnt="0"/>
      <dgm:spPr/>
    </dgm:pt>
    <dgm:pt modelId="{22CDCCF7-CF04-41A5-979C-D29511200027}" type="pres">
      <dgm:prSet presAssocID="{3695B601-B356-4AF8-9C3C-AA3BC3F25F90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DBA6D7-A267-4E35-93C1-815D0B9799E7}" type="pres">
      <dgm:prSet presAssocID="{3695B601-B356-4AF8-9C3C-AA3BC3F25F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09DFD-0352-467D-9A72-FE5EDDE2EE33}" type="pres">
      <dgm:prSet presAssocID="{97009F55-804A-4D18-9F7F-EFD71BA38957}" presName="Name8" presStyleCnt="0"/>
      <dgm:spPr/>
    </dgm:pt>
    <dgm:pt modelId="{172E326E-F55F-4B8D-B10F-4C6909E787EE}" type="pres">
      <dgm:prSet presAssocID="{97009F55-804A-4D18-9F7F-EFD71BA38957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76C46C-33B8-4886-8653-6EA9BF4BB373}" type="pres">
      <dgm:prSet presAssocID="{97009F55-804A-4D18-9F7F-EFD71BA389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A7F40D-F7D3-4CAC-9A09-B48F537DE9BD}" type="presOf" srcId="{30B5B093-E56A-45C0-BD84-E60848F6AD60}" destId="{6C64FE34-266E-4188-930F-81EDDCEF356F}" srcOrd="0" destOrd="0" presId="urn:microsoft.com/office/officeart/2005/8/layout/pyramid1"/>
    <dgm:cxn modelId="{41F38349-D842-44E7-9CB4-DBC0A5451DA9}" type="presOf" srcId="{ACAE0D22-3132-45A7-92A3-6F54C387DF0D}" destId="{CF199957-1D52-4F25-AEC1-AA80C8048F65}" srcOrd="1" destOrd="0" presId="urn:microsoft.com/office/officeart/2005/8/layout/pyramid1"/>
    <dgm:cxn modelId="{BECDBEE4-E5F7-4E63-BCF0-37E19CB98D23}" type="presOf" srcId="{97009F55-804A-4D18-9F7F-EFD71BA38957}" destId="{3676C46C-33B8-4886-8653-6EA9BF4BB373}" srcOrd="1" destOrd="0" presId="urn:microsoft.com/office/officeart/2005/8/layout/pyramid1"/>
    <dgm:cxn modelId="{C3F14CC7-890C-4E0C-A41E-46C1DB18FA99}" type="presOf" srcId="{D0621D10-8E39-4393-A470-5FA6283471B7}" destId="{6FF278A6-50C4-49F6-BF76-43EDC8FCB065}" srcOrd="1" destOrd="0" presId="urn:microsoft.com/office/officeart/2005/8/layout/pyramid1"/>
    <dgm:cxn modelId="{5968A523-CD5F-461C-BDBB-E90D97DAA075}" srcId="{30B5B093-E56A-45C0-BD84-E60848F6AD60}" destId="{D0621D10-8E39-4393-A470-5FA6283471B7}" srcOrd="0" destOrd="0" parTransId="{604A41DD-DF86-42B4-AEEE-B9D80D5C3D44}" sibTransId="{EF28E2F1-7962-47FF-AF51-25BFBA372E0C}"/>
    <dgm:cxn modelId="{1C8E6E94-C6E3-4445-B83E-EB7CBA0D9FD3}" srcId="{30B5B093-E56A-45C0-BD84-E60848F6AD60}" destId="{97009F55-804A-4D18-9F7F-EFD71BA38957}" srcOrd="3" destOrd="0" parTransId="{89CA3D49-CEE7-493E-98BF-39A8D689B433}" sibTransId="{C4ED895F-F494-46EF-94CC-DC6CB17D0D9A}"/>
    <dgm:cxn modelId="{D0E5080B-2B20-464B-A61A-687FBE02C0D1}" srcId="{30B5B093-E56A-45C0-BD84-E60848F6AD60}" destId="{ACAE0D22-3132-45A7-92A3-6F54C387DF0D}" srcOrd="1" destOrd="0" parTransId="{7F19EF4A-B51B-4F07-AAC4-5A75CB1CF1C0}" sibTransId="{3C1A2DB6-0252-4578-A89D-F61750D32DD2}"/>
    <dgm:cxn modelId="{59046AF1-E0A0-4D12-AC2D-5A204C6A0B25}" srcId="{30B5B093-E56A-45C0-BD84-E60848F6AD60}" destId="{3695B601-B356-4AF8-9C3C-AA3BC3F25F90}" srcOrd="2" destOrd="0" parTransId="{1DD16069-7181-4C68-A019-A0EB5E25CF45}" sibTransId="{CD7D4DFA-84C8-4EFB-A00B-A2FB458A245E}"/>
    <dgm:cxn modelId="{D4666533-E316-4B13-94A5-34AF320AAFEE}" type="presOf" srcId="{97009F55-804A-4D18-9F7F-EFD71BA38957}" destId="{172E326E-F55F-4B8D-B10F-4C6909E787EE}" srcOrd="0" destOrd="0" presId="urn:microsoft.com/office/officeart/2005/8/layout/pyramid1"/>
    <dgm:cxn modelId="{7DA9FF81-2266-483F-AA5D-2C87955DA6C4}" type="presOf" srcId="{3695B601-B356-4AF8-9C3C-AA3BC3F25F90}" destId="{21DBA6D7-A267-4E35-93C1-815D0B9799E7}" srcOrd="1" destOrd="0" presId="urn:microsoft.com/office/officeart/2005/8/layout/pyramid1"/>
    <dgm:cxn modelId="{6E95446D-580E-433B-9B47-472F07D161BE}" type="presOf" srcId="{ACAE0D22-3132-45A7-92A3-6F54C387DF0D}" destId="{8E576332-268C-40AF-8C34-81765599606B}" srcOrd="0" destOrd="0" presId="urn:microsoft.com/office/officeart/2005/8/layout/pyramid1"/>
    <dgm:cxn modelId="{32B0BC6F-E5F6-4FBF-80A4-07FC2E04CDFC}" type="presOf" srcId="{3695B601-B356-4AF8-9C3C-AA3BC3F25F90}" destId="{22CDCCF7-CF04-41A5-979C-D29511200027}" srcOrd="0" destOrd="0" presId="urn:microsoft.com/office/officeart/2005/8/layout/pyramid1"/>
    <dgm:cxn modelId="{B518D2B4-5EF8-4B69-B6EA-01B95378E8AD}" type="presOf" srcId="{D0621D10-8E39-4393-A470-5FA6283471B7}" destId="{64463165-4D07-408A-80CF-F29F2920C8B0}" srcOrd="0" destOrd="0" presId="urn:microsoft.com/office/officeart/2005/8/layout/pyramid1"/>
    <dgm:cxn modelId="{75F5F67C-5706-4689-8607-9A6069C3700C}" type="presParOf" srcId="{6C64FE34-266E-4188-930F-81EDDCEF356F}" destId="{C7AB86AE-474F-40C4-93C5-372355081BD4}" srcOrd="0" destOrd="0" presId="urn:microsoft.com/office/officeart/2005/8/layout/pyramid1"/>
    <dgm:cxn modelId="{8D338355-CC44-402B-8A7B-A75FD1E0710C}" type="presParOf" srcId="{C7AB86AE-474F-40C4-93C5-372355081BD4}" destId="{64463165-4D07-408A-80CF-F29F2920C8B0}" srcOrd="0" destOrd="0" presId="urn:microsoft.com/office/officeart/2005/8/layout/pyramid1"/>
    <dgm:cxn modelId="{86A4B86A-7149-4A95-9488-91427D8724A1}" type="presParOf" srcId="{C7AB86AE-474F-40C4-93C5-372355081BD4}" destId="{6FF278A6-50C4-49F6-BF76-43EDC8FCB065}" srcOrd="1" destOrd="0" presId="urn:microsoft.com/office/officeart/2005/8/layout/pyramid1"/>
    <dgm:cxn modelId="{E23F894C-98EB-4E53-8D2E-5BE731CFA5C6}" type="presParOf" srcId="{6C64FE34-266E-4188-930F-81EDDCEF356F}" destId="{E1D843AF-F76B-43C2-9AD9-1E0660A54DE8}" srcOrd="1" destOrd="0" presId="urn:microsoft.com/office/officeart/2005/8/layout/pyramid1"/>
    <dgm:cxn modelId="{C89A465E-5711-46C7-84CB-764C4794C45C}" type="presParOf" srcId="{E1D843AF-F76B-43C2-9AD9-1E0660A54DE8}" destId="{8E576332-268C-40AF-8C34-81765599606B}" srcOrd="0" destOrd="0" presId="urn:microsoft.com/office/officeart/2005/8/layout/pyramid1"/>
    <dgm:cxn modelId="{315246D5-CF93-408E-ACBD-1570FBBB2AA3}" type="presParOf" srcId="{E1D843AF-F76B-43C2-9AD9-1E0660A54DE8}" destId="{CF199957-1D52-4F25-AEC1-AA80C8048F65}" srcOrd="1" destOrd="0" presId="urn:microsoft.com/office/officeart/2005/8/layout/pyramid1"/>
    <dgm:cxn modelId="{EEC4F552-7E6E-49A4-9FDD-8D72DF4F2BD2}" type="presParOf" srcId="{6C64FE34-266E-4188-930F-81EDDCEF356F}" destId="{AE4A5F6D-2ACC-4667-B5D5-2D6D3D6F39D9}" srcOrd="2" destOrd="0" presId="urn:microsoft.com/office/officeart/2005/8/layout/pyramid1"/>
    <dgm:cxn modelId="{16EF69C0-4FB9-44F5-9895-BD5A21C6210A}" type="presParOf" srcId="{AE4A5F6D-2ACC-4667-B5D5-2D6D3D6F39D9}" destId="{22CDCCF7-CF04-41A5-979C-D29511200027}" srcOrd="0" destOrd="0" presId="urn:microsoft.com/office/officeart/2005/8/layout/pyramid1"/>
    <dgm:cxn modelId="{CA2322D3-AD34-4219-A601-DB0D6B408C18}" type="presParOf" srcId="{AE4A5F6D-2ACC-4667-B5D5-2D6D3D6F39D9}" destId="{21DBA6D7-A267-4E35-93C1-815D0B9799E7}" srcOrd="1" destOrd="0" presId="urn:microsoft.com/office/officeart/2005/8/layout/pyramid1"/>
    <dgm:cxn modelId="{92B23031-0604-4FBF-AA36-23378F20E027}" type="presParOf" srcId="{6C64FE34-266E-4188-930F-81EDDCEF356F}" destId="{8A509DFD-0352-467D-9A72-FE5EDDE2EE33}" srcOrd="3" destOrd="0" presId="urn:microsoft.com/office/officeart/2005/8/layout/pyramid1"/>
    <dgm:cxn modelId="{1467A2F5-8A03-44C5-BD10-AF78424EB9B7}" type="presParOf" srcId="{8A509DFD-0352-467D-9A72-FE5EDDE2EE33}" destId="{172E326E-F55F-4B8D-B10F-4C6909E787EE}" srcOrd="0" destOrd="0" presId="urn:microsoft.com/office/officeart/2005/8/layout/pyramid1"/>
    <dgm:cxn modelId="{0629DC7D-D064-42B8-9EA1-36FDBB412677}" type="presParOf" srcId="{8A509DFD-0352-467D-9A72-FE5EDDE2EE33}" destId="{3676C46C-33B8-4886-8653-6EA9BF4BB37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B5B093-E56A-45C0-BD84-E60848F6AD60}" type="doc">
      <dgm:prSet loTypeId="urn:microsoft.com/office/officeart/2005/8/layout/pyramid3" loCatId="pyramid" qsTypeId="urn:microsoft.com/office/officeart/2005/8/quickstyle/simple1" qsCatId="simple" csTypeId="urn:microsoft.com/office/officeart/2005/8/colors/accent2_3" csCatId="accent2" phldr="1"/>
      <dgm:spPr/>
    </dgm:pt>
    <dgm:pt modelId="{D0621D10-8E39-4393-A470-5FA6283471B7}">
      <dgm:prSet phldrT="[Texte]"/>
      <dgm:spPr/>
      <dgm:t>
        <a:bodyPr/>
        <a:lstStyle/>
        <a:p>
          <a:r>
            <a:rPr lang="fr-FR" dirty="0" smtClean="0"/>
            <a:t>Tests IHM</a:t>
          </a:r>
          <a:endParaRPr lang="fr-FR" dirty="0"/>
        </a:p>
      </dgm:t>
    </dgm:pt>
    <dgm:pt modelId="{604A41DD-DF86-42B4-AEEE-B9D80D5C3D44}" type="parTrans" cxnId="{5968A523-CD5F-461C-BDBB-E90D97DAA075}">
      <dgm:prSet/>
      <dgm:spPr/>
      <dgm:t>
        <a:bodyPr/>
        <a:lstStyle/>
        <a:p>
          <a:endParaRPr lang="fr-FR"/>
        </a:p>
      </dgm:t>
    </dgm:pt>
    <dgm:pt modelId="{EF28E2F1-7962-47FF-AF51-25BFBA372E0C}" type="sibTrans" cxnId="{5968A523-CD5F-461C-BDBB-E90D97DAA075}">
      <dgm:prSet/>
      <dgm:spPr/>
      <dgm:t>
        <a:bodyPr/>
        <a:lstStyle/>
        <a:p>
          <a:endParaRPr lang="fr-FR"/>
        </a:p>
      </dgm:t>
    </dgm:pt>
    <dgm:pt modelId="{3695B601-B356-4AF8-9C3C-AA3BC3F25F90}">
      <dgm:prSet phldrT="[Texte]"/>
      <dgm:spPr/>
      <dgm:t>
        <a:bodyPr/>
        <a:lstStyle/>
        <a:p>
          <a:r>
            <a:rPr lang="fr-FR" dirty="0" smtClean="0"/>
            <a:t>Tests de services</a:t>
          </a:r>
          <a:endParaRPr lang="fr-FR" dirty="0"/>
        </a:p>
      </dgm:t>
    </dgm:pt>
    <dgm:pt modelId="{1DD16069-7181-4C68-A019-A0EB5E25CF45}" type="parTrans" cxnId="{59046AF1-E0A0-4D12-AC2D-5A204C6A0B25}">
      <dgm:prSet/>
      <dgm:spPr/>
      <dgm:t>
        <a:bodyPr/>
        <a:lstStyle/>
        <a:p>
          <a:endParaRPr lang="fr-FR"/>
        </a:p>
      </dgm:t>
    </dgm:pt>
    <dgm:pt modelId="{CD7D4DFA-84C8-4EFB-A00B-A2FB458A245E}" type="sibTrans" cxnId="{59046AF1-E0A0-4D12-AC2D-5A204C6A0B25}">
      <dgm:prSet/>
      <dgm:spPr/>
      <dgm:t>
        <a:bodyPr/>
        <a:lstStyle/>
        <a:p>
          <a:endParaRPr lang="fr-FR"/>
        </a:p>
      </dgm:t>
    </dgm:pt>
    <dgm:pt modelId="{97009F55-804A-4D18-9F7F-EFD71BA38957}">
      <dgm:prSet phldrT="[Texte]"/>
      <dgm:spPr/>
      <dgm:t>
        <a:bodyPr/>
        <a:lstStyle/>
        <a:p>
          <a:r>
            <a:rPr lang="fr-FR" dirty="0" smtClean="0"/>
            <a:t>Tests unitaires</a:t>
          </a:r>
          <a:endParaRPr lang="fr-FR" dirty="0"/>
        </a:p>
      </dgm:t>
    </dgm:pt>
    <dgm:pt modelId="{89CA3D49-CEE7-493E-98BF-39A8D689B433}" type="parTrans" cxnId="{1C8E6E94-C6E3-4445-B83E-EB7CBA0D9FD3}">
      <dgm:prSet/>
      <dgm:spPr/>
      <dgm:t>
        <a:bodyPr/>
        <a:lstStyle/>
        <a:p>
          <a:endParaRPr lang="fr-FR"/>
        </a:p>
      </dgm:t>
    </dgm:pt>
    <dgm:pt modelId="{C4ED895F-F494-46EF-94CC-DC6CB17D0D9A}" type="sibTrans" cxnId="{1C8E6E94-C6E3-4445-B83E-EB7CBA0D9FD3}">
      <dgm:prSet/>
      <dgm:spPr/>
      <dgm:t>
        <a:bodyPr/>
        <a:lstStyle/>
        <a:p>
          <a:endParaRPr lang="fr-FR"/>
        </a:p>
      </dgm:t>
    </dgm:pt>
    <dgm:pt modelId="{2175369D-11A6-424B-B81C-9E9E85F5D825}" type="pres">
      <dgm:prSet presAssocID="{30B5B093-E56A-45C0-BD84-E60848F6AD60}" presName="Name0" presStyleCnt="0">
        <dgm:presLayoutVars>
          <dgm:dir/>
          <dgm:animLvl val="lvl"/>
          <dgm:resizeHandles val="exact"/>
        </dgm:presLayoutVars>
      </dgm:prSet>
      <dgm:spPr/>
    </dgm:pt>
    <dgm:pt modelId="{35175E8B-D515-4395-8DDE-B9081203AF15}" type="pres">
      <dgm:prSet presAssocID="{D0621D10-8E39-4393-A470-5FA6283471B7}" presName="Name8" presStyleCnt="0"/>
      <dgm:spPr/>
    </dgm:pt>
    <dgm:pt modelId="{6313231D-8A35-48A8-ABCA-3E01017EA00B}" type="pres">
      <dgm:prSet presAssocID="{D0621D10-8E39-4393-A470-5FA6283471B7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0906F3-5046-413B-AFE4-16EBE137584F}" type="pres">
      <dgm:prSet presAssocID="{D0621D10-8E39-4393-A470-5FA6283471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5316B-837C-4C1C-8BAB-8D0F62D671E3}" type="pres">
      <dgm:prSet presAssocID="{3695B601-B356-4AF8-9C3C-AA3BC3F25F90}" presName="Name8" presStyleCnt="0"/>
      <dgm:spPr/>
    </dgm:pt>
    <dgm:pt modelId="{3205B4C1-3615-4792-BEAE-20223F72FCFE}" type="pres">
      <dgm:prSet presAssocID="{3695B601-B356-4AF8-9C3C-AA3BC3F25F90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7DA345-41AA-4CBB-914D-EAEAC4A748D8}" type="pres">
      <dgm:prSet presAssocID="{3695B601-B356-4AF8-9C3C-AA3BC3F25F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7A15EF-3567-4F8B-9196-117E9FB70C60}" type="pres">
      <dgm:prSet presAssocID="{97009F55-804A-4D18-9F7F-EFD71BA38957}" presName="Name8" presStyleCnt="0"/>
      <dgm:spPr/>
    </dgm:pt>
    <dgm:pt modelId="{02A266A8-688E-4FBC-A79C-AFD9E5213EA1}" type="pres">
      <dgm:prSet presAssocID="{97009F55-804A-4D18-9F7F-EFD71BA3895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56628D-1900-4D10-BF1E-3AE403E00279}" type="pres">
      <dgm:prSet presAssocID="{97009F55-804A-4D18-9F7F-EFD71BA3895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968A523-CD5F-461C-BDBB-E90D97DAA075}" srcId="{30B5B093-E56A-45C0-BD84-E60848F6AD60}" destId="{D0621D10-8E39-4393-A470-5FA6283471B7}" srcOrd="0" destOrd="0" parTransId="{604A41DD-DF86-42B4-AEEE-B9D80D5C3D44}" sibTransId="{EF28E2F1-7962-47FF-AF51-25BFBA372E0C}"/>
    <dgm:cxn modelId="{1C8E6E94-C6E3-4445-B83E-EB7CBA0D9FD3}" srcId="{30B5B093-E56A-45C0-BD84-E60848F6AD60}" destId="{97009F55-804A-4D18-9F7F-EFD71BA38957}" srcOrd="2" destOrd="0" parTransId="{89CA3D49-CEE7-493E-98BF-39A8D689B433}" sibTransId="{C4ED895F-F494-46EF-94CC-DC6CB17D0D9A}"/>
    <dgm:cxn modelId="{76096383-3ABE-4821-AFB3-C3186100FA77}" type="presOf" srcId="{3695B601-B356-4AF8-9C3C-AA3BC3F25F90}" destId="{8F7DA345-41AA-4CBB-914D-EAEAC4A748D8}" srcOrd="1" destOrd="0" presId="urn:microsoft.com/office/officeart/2005/8/layout/pyramid3"/>
    <dgm:cxn modelId="{A65E1513-9375-4F41-B771-500945CB934A}" type="presOf" srcId="{D0621D10-8E39-4393-A470-5FA6283471B7}" destId="{B20906F3-5046-413B-AFE4-16EBE137584F}" srcOrd="1" destOrd="0" presId="urn:microsoft.com/office/officeart/2005/8/layout/pyramid3"/>
    <dgm:cxn modelId="{780ECC00-914A-4989-B63F-905F31AB4882}" type="presOf" srcId="{3695B601-B356-4AF8-9C3C-AA3BC3F25F90}" destId="{3205B4C1-3615-4792-BEAE-20223F72FCFE}" srcOrd="0" destOrd="0" presId="urn:microsoft.com/office/officeart/2005/8/layout/pyramid3"/>
    <dgm:cxn modelId="{59046AF1-E0A0-4D12-AC2D-5A204C6A0B25}" srcId="{30B5B093-E56A-45C0-BD84-E60848F6AD60}" destId="{3695B601-B356-4AF8-9C3C-AA3BC3F25F90}" srcOrd="1" destOrd="0" parTransId="{1DD16069-7181-4C68-A019-A0EB5E25CF45}" sibTransId="{CD7D4DFA-84C8-4EFB-A00B-A2FB458A245E}"/>
    <dgm:cxn modelId="{F8A808C5-2276-4867-B29C-74AAD5E429C1}" type="presOf" srcId="{97009F55-804A-4D18-9F7F-EFD71BA38957}" destId="{8756628D-1900-4D10-BF1E-3AE403E00279}" srcOrd="1" destOrd="0" presId="urn:microsoft.com/office/officeart/2005/8/layout/pyramid3"/>
    <dgm:cxn modelId="{228E5D5D-DABA-408D-A824-256E7C305728}" type="presOf" srcId="{97009F55-804A-4D18-9F7F-EFD71BA38957}" destId="{02A266A8-688E-4FBC-A79C-AFD9E5213EA1}" srcOrd="0" destOrd="0" presId="urn:microsoft.com/office/officeart/2005/8/layout/pyramid3"/>
    <dgm:cxn modelId="{0365BBF9-1B0B-4872-B579-56FBA6B02C55}" type="presOf" srcId="{30B5B093-E56A-45C0-BD84-E60848F6AD60}" destId="{2175369D-11A6-424B-B81C-9E9E85F5D825}" srcOrd="0" destOrd="0" presId="urn:microsoft.com/office/officeart/2005/8/layout/pyramid3"/>
    <dgm:cxn modelId="{5EFB0AC4-B080-4B7A-AC2C-580E1D7E6AAF}" type="presOf" srcId="{D0621D10-8E39-4393-A470-5FA6283471B7}" destId="{6313231D-8A35-48A8-ABCA-3E01017EA00B}" srcOrd="0" destOrd="0" presId="urn:microsoft.com/office/officeart/2005/8/layout/pyramid3"/>
    <dgm:cxn modelId="{1D1B79A1-B9AD-4377-BCB2-F1D8C65689C4}" type="presParOf" srcId="{2175369D-11A6-424B-B81C-9E9E85F5D825}" destId="{35175E8B-D515-4395-8DDE-B9081203AF15}" srcOrd="0" destOrd="0" presId="urn:microsoft.com/office/officeart/2005/8/layout/pyramid3"/>
    <dgm:cxn modelId="{71E897CE-76E3-4CDC-B427-5281B6399158}" type="presParOf" srcId="{35175E8B-D515-4395-8DDE-B9081203AF15}" destId="{6313231D-8A35-48A8-ABCA-3E01017EA00B}" srcOrd="0" destOrd="0" presId="urn:microsoft.com/office/officeart/2005/8/layout/pyramid3"/>
    <dgm:cxn modelId="{6C0C7AE2-3B41-452F-90EE-FB88324E485E}" type="presParOf" srcId="{35175E8B-D515-4395-8DDE-B9081203AF15}" destId="{B20906F3-5046-413B-AFE4-16EBE137584F}" srcOrd="1" destOrd="0" presId="urn:microsoft.com/office/officeart/2005/8/layout/pyramid3"/>
    <dgm:cxn modelId="{ACBBC15A-2645-47EA-BF43-A27476DB78BC}" type="presParOf" srcId="{2175369D-11A6-424B-B81C-9E9E85F5D825}" destId="{6EF5316B-837C-4C1C-8BAB-8D0F62D671E3}" srcOrd="1" destOrd="0" presId="urn:microsoft.com/office/officeart/2005/8/layout/pyramid3"/>
    <dgm:cxn modelId="{ECA45C46-81F8-4163-8923-C23605C8E423}" type="presParOf" srcId="{6EF5316B-837C-4C1C-8BAB-8D0F62D671E3}" destId="{3205B4C1-3615-4792-BEAE-20223F72FCFE}" srcOrd="0" destOrd="0" presId="urn:microsoft.com/office/officeart/2005/8/layout/pyramid3"/>
    <dgm:cxn modelId="{4B440FFD-AFFE-4894-B501-3309CD24FB74}" type="presParOf" srcId="{6EF5316B-837C-4C1C-8BAB-8D0F62D671E3}" destId="{8F7DA345-41AA-4CBB-914D-EAEAC4A748D8}" srcOrd="1" destOrd="0" presId="urn:microsoft.com/office/officeart/2005/8/layout/pyramid3"/>
    <dgm:cxn modelId="{502D1516-BEF6-4660-9543-8A5FA3185827}" type="presParOf" srcId="{2175369D-11A6-424B-B81C-9E9E85F5D825}" destId="{397A15EF-3567-4F8B-9196-117E9FB70C60}" srcOrd="2" destOrd="0" presId="urn:microsoft.com/office/officeart/2005/8/layout/pyramid3"/>
    <dgm:cxn modelId="{0A80B952-A5D4-4AC2-A0A0-6836FCE555D4}" type="presParOf" srcId="{397A15EF-3567-4F8B-9196-117E9FB70C60}" destId="{02A266A8-688E-4FBC-A79C-AFD9E5213EA1}" srcOrd="0" destOrd="0" presId="urn:microsoft.com/office/officeart/2005/8/layout/pyramid3"/>
    <dgm:cxn modelId="{DF632BDF-0612-4422-8BDE-28560FE0C200}" type="presParOf" srcId="{397A15EF-3567-4F8B-9196-117E9FB70C60}" destId="{8756628D-1900-4D10-BF1E-3AE403E0027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4E69C-9397-4091-92CB-C7AF479F45A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E7B621-3D26-4C00-A1AF-3FD72103F401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unitaires et d'intégration</a:t>
          </a:r>
        </a:p>
      </dgm:t>
    </dgm:pt>
    <dgm:pt modelId="{625F68CC-7D62-4716-A3E4-339821553AF3}" type="parTrans" cxnId="{DDB6DA35-7755-4159-9B83-7FBD7A8B7B14}">
      <dgm:prSet/>
      <dgm:spPr/>
      <dgm:t>
        <a:bodyPr/>
        <a:lstStyle/>
        <a:p>
          <a:endParaRPr lang="fr-FR"/>
        </a:p>
      </dgm:t>
    </dgm:pt>
    <dgm:pt modelId="{337BB499-6C80-410F-AD10-700F193B0D1F}" type="sibTrans" cxnId="{DDB6DA35-7755-4159-9B83-7FBD7A8B7B14}">
      <dgm:prSet/>
      <dgm:spPr/>
      <dgm:t>
        <a:bodyPr/>
        <a:lstStyle/>
        <a:p>
          <a:endParaRPr lang="fr-FR"/>
        </a:p>
      </dgm:t>
    </dgm:pt>
    <dgm:pt modelId="{9127C569-C2EE-4D38-B3D0-C234227825E6}">
      <dgm:prSet phldrT="[Texte]" custT="1"/>
      <dgm:spPr>
        <a:solidFill>
          <a:srgbClr val="D50740"/>
        </a:solidFill>
        <a:ln>
          <a:solidFill>
            <a:srgbClr val="D50740"/>
          </a:solidFill>
        </a:ln>
      </dgm:spPr>
      <dgm:t>
        <a:bodyPr/>
        <a:lstStyle/>
        <a:p>
          <a:r>
            <a:rPr lang="fr-FR" sz="1200" dirty="0" smtClean="0"/>
            <a:t>Vérification des critères d’acceptation US</a:t>
          </a:r>
          <a:endParaRPr lang="fr-FR" sz="1100" i="1" dirty="0">
            <a:latin typeface="+mj-lt"/>
          </a:endParaRPr>
        </a:p>
      </dgm:t>
    </dgm:pt>
    <dgm:pt modelId="{3A51D879-D64A-4FCE-A85B-E4266A450632}" type="parTrans" cxnId="{E74BCB7A-4818-402C-99C4-1031EF073843}">
      <dgm:prSet/>
      <dgm:spPr/>
      <dgm:t>
        <a:bodyPr/>
        <a:lstStyle/>
        <a:p>
          <a:endParaRPr lang="fr-FR"/>
        </a:p>
      </dgm:t>
    </dgm:pt>
    <dgm:pt modelId="{B4B5007D-EC24-4BB4-9716-3EB149DD7CDE}" type="sibTrans" cxnId="{E74BCB7A-4818-402C-99C4-1031EF073843}">
      <dgm:prSet/>
      <dgm:spPr/>
      <dgm:t>
        <a:bodyPr/>
        <a:lstStyle/>
        <a:p>
          <a:endParaRPr lang="fr-FR"/>
        </a:p>
      </dgm:t>
    </dgm:pt>
    <dgm:pt modelId="{D7BC61D6-3A38-4DA5-8621-D0EDB5A46CDA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intra-application</a:t>
          </a:r>
          <a:endParaRPr lang="fr-FR" sz="1100" i="1" dirty="0">
            <a:latin typeface="+mj-lt"/>
          </a:endParaRPr>
        </a:p>
      </dgm:t>
    </dgm:pt>
    <dgm:pt modelId="{35DB33CB-3F87-446E-A35F-2769AEEC279A}" type="parTrans" cxnId="{F21641DD-51AC-40C3-99BF-8776D1ED30FB}">
      <dgm:prSet/>
      <dgm:spPr/>
      <dgm:t>
        <a:bodyPr/>
        <a:lstStyle/>
        <a:p>
          <a:endParaRPr lang="fr-FR"/>
        </a:p>
      </dgm:t>
    </dgm:pt>
    <dgm:pt modelId="{2DC1F058-A1A8-46B7-8AFC-0CAD2A5DC305}" type="sibTrans" cxnId="{F21641DD-51AC-40C3-99BF-8776D1ED30FB}">
      <dgm:prSet/>
      <dgm:spPr/>
      <dgm:t>
        <a:bodyPr/>
        <a:lstStyle/>
        <a:p>
          <a:endParaRPr lang="fr-FR"/>
        </a:p>
      </dgm:t>
    </dgm:pt>
    <dgm:pt modelId="{7D86B4EA-8F08-4F2F-81D2-44BF21E2E219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Recette </a:t>
          </a:r>
          <a:r>
            <a:rPr lang="fr-FR" sz="1200" dirty="0" smtClean="0"/>
            <a:t>métier</a:t>
          </a:r>
        </a:p>
      </dgm:t>
    </dgm:pt>
    <dgm:pt modelId="{845A06A8-73F4-403B-A39E-EAFDC3F58CC7}" type="parTrans" cxnId="{349A5301-D525-4956-A1DC-165E77451628}">
      <dgm:prSet/>
      <dgm:spPr/>
      <dgm:t>
        <a:bodyPr/>
        <a:lstStyle/>
        <a:p>
          <a:endParaRPr lang="fr-FR"/>
        </a:p>
      </dgm:t>
    </dgm:pt>
    <dgm:pt modelId="{4E9A7E5D-CE46-4F19-95AC-D56BCC88E2BE}" type="sibTrans" cxnId="{349A5301-D525-4956-A1DC-165E77451628}">
      <dgm:prSet/>
      <dgm:spPr/>
      <dgm:t>
        <a:bodyPr/>
        <a:lstStyle/>
        <a:p>
          <a:endParaRPr lang="fr-FR"/>
        </a:p>
      </dgm:t>
    </dgm:pt>
    <dgm:pt modelId="{CC31706A-5DAE-434D-8A42-DFD5EC6A92AC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Tests de </a:t>
          </a:r>
          <a:r>
            <a:rPr lang="fr-FR" sz="1200" dirty="0" smtClean="0"/>
            <a:t>pré-production</a:t>
          </a:r>
          <a:endParaRPr lang="fr-FR" sz="1100" i="1" dirty="0" smtClean="0">
            <a:latin typeface="+mj-lt"/>
          </a:endParaRPr>
        </a:p>
      </dgm:t>
    </dgm:pt>
    <dgm:pt modelId="{342048F9-82D6-4E16-AF59-E53F548A9B49}" type="parTrans" cxnId="{12110E3F-D193-46E5-80C2-23A1BFEBCCE6}">
      <dgm:prSet/>
      <dgm:spPr/>
      <dgm:t>
        <a:bodyPr/>
        <a:lstStyle/>
        <a:p>
          <a:endParaRPr lang="fr-FR"/>
        </a:p>
      </dgm:t>
    </dgm:pt>
    <dgm:pt modelId="{1CD1A61C-5B5F-4BCA-AEDD-CCDCB4664074}" type="sibTrans" cxnId="{12110E3F-D193-46E5-80C2-23A1BFEBCCE6}">
      <dgm:prSet/>
      <dgm:spPr/>
      <dgm:t>
        <a:bodyPr/>
        <a:lstStyle/>
        <a:p>
          <a:endParaRPr lang="fr-FR"/>
        </a:p>
      </dgm:t>
    </dgm:pt>
    <dgm:pt modelId="{CD0B9F4E-96D0-4A47-BA4F-EA6DC0824875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/>
            <a:t>Éditeur, </a:t>
          </a:r>
          <a:r>
            <a:rPr lang="fr-FR" dirty="0" err="1"/>
            <a:t>Squad</a:t>
          </a:r>
          <a:r>
            <a:rPr lang="fr-FR" dirty="0"/>
            <a:t> (développeur)</a:t>
          </a:r>
        </a:p>
      </dgm:t>
    </dgm:pt>
    <dgm:pt modelId="{8A6D00A8-5B94-47F2-8BDE-61B40C569F56}" type="parTrans" cxnId="{FBC5BF5E-BD7C-4302-AE99-2A5548B33FDB}">
      <dgm:prSet/>
      <dgm:spPr/>
      <dgm:t>
        <a:bodyPr/>
        <a:lstStyle/>
        <a:p>
          <a:endParaRPr lang="fr-FR"/>
        </a:p>
      </dgm:t>
    </dgm:pt>
    <dgm:pt modelId="{F47B3CC9-FB2D-417A-8656-0836B1BA39BC}" type="sibTrans" cxnId="{FBC5BF5E-BD7C-4302-AE99-2A5548B33FDB}">
      <dgm:prSet/>
      <dgm:spPr/>
      <dgm:t>
        <a:bodyPr/>
        <a:lstStyle/>
        <a:p>
          <a:endParaRPr lang="fr-FR"/>
        </a:p>
      </dgm:t>
    </dgm:pt>
    <dgm:pt modelId="{02ACE8EA-D95D-4220-A9B0-DB3F7077D30D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Tester le succès de chacun des critères définis</a:t>
          </a:r>
          <a:endParaRPr lang="fr-FR" b="0" dirty="0">
            <a:latin typeface="+mn-lt"/>
          </a:endParaRPr>
        </a:p>
      </dgm:t>
    </dgm:pt>
    <dgm:pt modelId="{C4DB13A7-F6E8-4631-BD9A-25608DB9E61B}" type="parTrans" cxnId="{882E26B8-4C5B-4717-BD13-5FFC17AE5E10}">
      <dgm:prSet/>
      <dgm:spPr/>
      <dgm:t>
        <a:bodyPr/>
        <a:lstStyle/>
        <a:p>
          <a:endParaRPr lang="fr-FR"/>
        </a:p>
      </dgm:t>
    </dgm:pt>
    <dgm:pt modelId="{A6B1F7E7-1E8F-4CF2-A255-5F121979F7BC}" type="sibTrans" cxnId="{882E26B8-4C5B-4717-BD13-5FFC17AE5E10}">
      <dgm:prSet/>
      <dgm:spPr/>
      <dgm:t>
        <a:bodyPr/>
        <a:lstStyle/>
        <a:p>
          <a:endParaRPr lang="fr-FR"/>
        </a:p>
      </dgm:t>
    </dgm:pt>
    <dgm:pt modelId="{CD0246B9-54A0-454E-A67D-1F08FE7BADF2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>
              <a:latin typeface="+mn-lt"/>
            </a:rPr>
            <a:t>L’US</a:t>
          </a:r>
          <a:endParaRPr lang="fr-FR" dirty="0">
            <a:latin typeface="+mn-lt"/>
          </a:endParaRPr>
        </a:p>
      </dgm:t>
    </dgm:pt>
    <dgm:pt modelId="{8B7F6927-2678-4265-971B-5559600BDCCA}" type="parTrans" cxnId="{2BAE350E-4EAC-4956-BFD9-FD93EBCDCA2B}">
      <dgm:prSet/>
      <dgm:spPr/>
      <dgm:t>
        <a:bodyPr/>
        <a:lstStyle/>
        <a:p>
          <a:endParaRPr lang="fr-FR"/>
        </a:p>
      </dgm:t>
    </dgm:pt>
    <dgm:pt modelId="{2EB89A91-6009-435B-86F3-6B0C62BBCE0F}" type="sibTrans" cxnId="{2BAE350E-4EAC-4956-BFD9-FD93EBCDCA2B}">
      <dgm:prSet/>
      <dgm:spPr/>
      <dgm:t>
        <a:bodyPr/>
        <a:lstStyle/>
        <a:p>
          <a:endParaRPr lang="fr-FR"/>
        </a:p>
      </dgm:t>
    </dgm:pt>
    <dgm:pt modelId="{4EF319F6-BD36-4D18-BC5E-9E0AA81E530C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/>
            <a:t>Éditeur, </a:t>
          </a:r>
          <a:r>
            <a:rPr lang="fr-FR" dirty="0" err="1"/>
            <a:t>Squad</a:t>
          </a:r>
          <a:r>
            <a:rPr lang="fr-FR" dirty="0"/>
            <a:t> </a:t>
          </a:r>
          <a:r>
            <a:rPr lang="fr-FR" dirty="0" smtClean="0"/>
            <a:t>(autre développeur / testeur)</a:t>
          </a:r>
          <a:endParaRPr lang="fr-FR" dirty="0"/>
        </a:p>
      </dgm:t>
    </dgm:pt>
    <dgm:pt modelId="{DEA1EBA2-0AFF-4FF2-8B45-5245545A1A53}" type="parTrans" cxnId="{21399D92-C620-482E-971D-0A01B0B356B2}">
      <dgm:prSet/>
      <dgm:spPr/>
      <dgm:t>
        <a:bodyPr/>
        <a:lstStyle/>
        <a:p>
          <a:endParaRPr lang="fr-FR"/>
        </a:p>
      </dgm:t>
    </dgm:pt>
    <dgm:pt modelId="{06F5C4C5-2631-4C02-931F-0E776F278950}" type="sibTrans" cxnId="{21399D92-C620-482E-971D-0A01B0B356B2}">
      <dgm:prSet/>
      <dgm:spPr/>
      <dgm:t>
        <a:bodyPr/>
        <a:lstStyle/>
        <a:p>
          <a:endParaRPr lang="fr-FR"/>
        </a:p>
      </dgm:t>
    </dgm:pt>
    <dgm:pt modelId="{AAF0EFD1-2D62-417D-980F-ACDD7D5F71A6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>
              <a:latin typeface="+mn-lt"/>
            </a:rPr>
            <a:t>Vérifier que l’application est conforme à ses exigences de développement</a:t>
          </a:r>
        </a:p>
      </dgm:t>
    </dgm:pt>
    <dgm:pt modelId="{BA4194E0-E327-4D46-9A39-53E41608F039}" type="parTrans" cxnId="{339FBC27-27D1-4BC7-A527-48FA4B37DC08}">
      <dgm:prSet/>
      <dgm:spPr/>
      <dgm:t>
        <a:bodyPr/>
        <a:lstStyle/>
        <a:p>
          <a:endParaRPr lang="fr-FR"/>
        </a:p>
      </dgm:t>
    </dgm:pt>
    <dgm:pt modelId="{CB3D6FCA-08A1-4038-8261-1FC588BD3FDA}" type="sibTrans" cxnId="{339FBC27-27D1-4BC7-A527-48FA4B37DC08}">
      <dgm:prSet/>
      <dgm:spPr/>
      <dgm:t>
        <a:bodyPr/>
        <a:lstStyle/>
        <a:p>
          <a:endParaRPr lang="fr-FR"/>
        </a:p>
      </dgm:t>
    </dgm:pt>
    <dgm:pt modelId="{905CEEEE-712A-4360-A7B3-149E0780A3E4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L’application</a:t>
          </a:r>
          <a:endParaRPr lang="fr-FR" b="0" dirty="0">
            <a:latin typeface="+mn-lt"/>
          </a:endParaRPr>
        </a:p>
      </dgm:t>
    </dgm:pt>
    <dgm:pt modelId="{481F18F3-1E2F-4370-8850-08D26E91DBF4}" type="parTrans" cxnId="{583285C7-CD84-40A9-9604-63F9FE80556E}">
      <dgm:prSet/>
      <dgm:spPr/>
      <dgm:t>
        <a:bodyPr/>
        <a:lstStyle/>
        <a:p>
          <a:endParaRPr lang="fr-FR"/>
        </a:p>
      </dgm:t>
    </dgm:pt>
    <dgm:pt modelId="{5B3A2C5C-E562-4715-A44A-7A881D031A35}" type="sibTrans" cxnId="{583285C7-CD84-40A9-9604-63F9FE80556E}">
      <dgm:prSet/>
      <dgm:spPr/>
      <dgm:t>
        <a:bodyPr/>
        <a:lstStyle/>
        <a:p>
          <a:endParaRPr lang="fr-FR"/>
        </a:p>
      </dgm:t>
    </dgm:pt>
    <dgm:pt modelId="{830F56C4-AD83-46CF-AD3E-A057F3117577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Éditeur, </a:t>
          </a:r>
          <a:r>
            <a:rPr lang="fr-FR" dirty="0" err="1" smtClean="0"/>
            <a:t>Squad</a:t>
          </a:r>
          <a:r>
            <a:rPr lang="fr-FR" dirty="0" smtClean="0"/>
            <a:t> (PO, BA, testeur)</a:t>
          </a:r>
          <a:endParaRPr lang="fr-FR" dirty="0"/>
        </a:p>
      </dgm:t>
    </dgm:pt>
    <dgm:pt modelId="{EC34EB91-4ECB-4DE3-9033-E914B676EE9E}" type="parTrans" cxnId="{8661F7D1-9F9F-46EA-89A9-16BFC91C3228}">
      <dgm:prSet/>
      <dgm:spPr/>
      <dgm:t>
        <a:bodyPr/>
        <a:lstStyle/>
        <a:p>
          <a:endParaRPr lang="fr-FR"/>
        </a:p>
      </dgm:t>
    </dgm:pt>
    <dgm:pt modelId="{AC59B700-98AC-47C9-95B6-04D187C24C3A}" type="sibTrans" cxnId="{8661F7D1-9F9F-46EA-89A9-16BFC91C3228}">
      <dgm:prSet/>
      <dgm:spPr/>
      <dgm:t>
        <a:bodyPr/>
        <a:lstStyle/>
        <a:p>
          <a:endParaRPr lang="fr-FR"/>
        </a:p>
      </dgm:t>
    </dgm:pt>
    <dgm:pt modelId="{7E3D6566-1ECC-4854-A669-117EF9FD77AA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Réaliser des tests de bout en bout</a:t>
          </a:r>
          <a:endParaRPr lang="fr-FR" dirty="0"/>
        </a:p>
      </dgm:t>
    </dgm:pt>
    <dgm:pt modelId="{0D2A61F6-138F-4AE8-9713-E3B3A4D6CFDF}" type="parTrans" cxnId="{69A23475-9536-4F63-B388-BC04AD1387EA}">
      <dgm:prSet/>
      <dgm:spPr/>
      <dgm:t>
        <a:bodyPr/>
        <a:lstStyle/>
        <a:p>
          <a:endParaRPr lang="fr-FR"/>
        </a:p>
      </dgm:t>
    </dgm:pt>
    <dgm:pt modelId="{3283A33E-3824-4B82-B490-036022A50FCE}" type="sibTrans" cxnId="{69A23475-9536-4F63-B388-BC04AD1387EA}">
      <dgm:prSet/>
      <dgm:spPr/>
      <dgm:t>
        <a:bodyPr/>
        <a:lstStyle/>
        <a:p>
          <a:endParaRPr lang="fr-FR"/>
        </a:p>
      </dgm:t>
    </dgm:pt>
    <dgm:pt modelId="{7EDAD05B-C127-4F4C-885A-AAE15D97343C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>
              <a:latin typeface="+mn-lt"/>
            </a:rPr>
            <a:t>Les communications </a:t>
          </a:r>
          <a:r>
            <a:rPr lang="fr-FR" baseline="0" dirty="0">
              <a:latin typeface="+mn-lt"/>
            </a:rPr>
            <a:t>entre </a:t>
          </a:r>
          <a:r>
            <a:rPr lang="fr-FR" baseline="0" dirty="0" smtClean="0">
              <a:latin typeface="+mn-lt"/>
            </a:rPr>
            <a:t>applications</a:t>
          </a:r>
          <a:endParaRPr lang="fr-FR" dirty="0"/>
        </a:p>
      </dgm:t>
    </dgm:pt>
    <dgm:pt modelId="{4083D702-6D12-47D8-AC4E-5E1BF55B161A}" type="parTrans" cxnId="{495DD6E2-232E-4CB6-96C9-5F4F1FE577DD}">
      <dgm:prSet/>
      <dgm:spPr/>
      <dgm:t>
        <a:bodyPr/>
        <a:lstStyle/>
        <a:p>
          <a:endParaRPr lang="fr-FR"/>
        </a:p>
      </dgm:t>
    </dgm:pt>
    <dgm:pt modelId="{28C103BF-FB05-426A-AAB9-25B90217A0F8}" type="sibTrans" cxnId="{495DD6E2-232E-4CB6-96C9-5F4F1FE577DD}">
      <dgm:prSet/>
      <dgm:spPr/>
      <dgm:t>
        <a:bodyPr/>
        <a:lstStyle/>
        <a:p>
          <a:endParaRPr lang="fr-FR"/>
        </a:p>
      </dgm:t>
    </dgm:pt>
    <dgm:pt modelId="{014FBEE8-8188-48C7-B021-F8558D4BB908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err="1" smtClean="0"/>
            <a:t>Squad</a:t>
          </a:r>
          <a:r>
            <a:rPr lang="fr-FR" dirty="0" smtClean="0"/>
            <a:t> (PO, BA, testeur)</a:t>
          </a:r>
          <a:endParaRPr lang="fr-FR" dirty="0"/>
        </a:p>
      </dgm:t>
    </dgm:pt>
    <dgm:pt modelId="{2BC6809C-89AF-4744-9F88-D1AE9C443D26}" type="parTrans" cxnId="{8E49DCC5-581C-4DE1-8EF4-3789FA899A10}">
      <dgm:prSet/>
      <dgm:spPr/>
      <dgm:t>
        <a:bodyPr/>
        <a:lstStyle/>
        <a:p>
          <a:endParaRPr lang="fr-FR"/>
        </a:p>
      </dgm:t>
    </dgm:pt>
    <dgm:pt modelId="{7C5B1B64-A711-454C-B6BE-4E97DE9F7A15}" type="sibTrans" cxnId="{8E49DCC5-581C-4DE1-8EF4-3789FA899A10}">
      <dgm:prSet/>
      <dgm:spPr/>
      <dgm:t>
        <a:bodyPr/>
        <a:lstStyle/>
        <a:p>
          <a:endParaRPr lang="fr-FR"/>
        </a:p>
      </dgm:t>
    </dgm:pt>
    <dgm:pt modelId="{28060A90-4D5C-4ED0-B679-FACC4627CD0D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/>
            <a:t>Les applications</a:t>
          </a:r>
        </a:p>
      </dgm:t>
    </dgm:pt>
    <dgm:pt modelId="{873886B9-A79A-4CB9-8649-6BE1BDDF32B7}" type="parTrans" cxnId="{6D6A85FD-7DC2-40F1-9DDB-06B09CC2A586}">
      <dgm:prSet/>
      <dgm:spPr/>
      <dgm:t>
        <a:bodyPr/>
        <a:lstStyle/>
        <a:p>
          <a:endParaRPr lang="fr-FR"/>
        </a:p>
      </dgm:t>
    </dgm:pt>
    <dgm:pt modelId="{29C00407-81ED-4E8D-BD03-2F162C08AC69}" type="sibTrans" cxnId="{6D6A85FD-7DC2-40F1-9DDB-06B09CC2A586}">
      <dgm:prSet/>
      <dgm:spPr/>
      <dgm:t>
        <a:bodyPr/>
        <a:lstStyle/>
        <a:p>
          <a:endParaRPr lang="fr-FR"/>
        </a:p>
      </dgm:t>
    </dgm:pt>
    <dgm:pt modelId="{4496DDD2-A044-44EC-AE56-D3CEB7C9CC00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/>
            <a:t>Métier, </a:t>
          </a:r>
          <a:r>
            <a:rPr lang="fr-FR" dirty="0" err="1" smtClean="0"/>
            <a:t>Squad</a:t>
          </a:r>
          <a:endParaRPr lang="fr-FR" dirty="0"/>
        </a:p>
      </dgm:t>
    </dgm:pt>
    <dgm:pt modelId="{0752D58C-2E83-490E-BB20-58EEC82455D9}" type="parTrans" cxnId="{E3AF7CA9-521A-45CB-AD9E-EFD1C3ACCB94}">
      <dgm:prSet/>
      <dgm:spPr/>
      <dgm:t>
        <a:bodyPr/>
        <a:lstStyle/>
        <a:p>
          <a:endParaRPr lang="fr-FR"/>
        </a:p>
      </dgm:t>
    </dgm:pt>
    <dgm:pt modelId="{997CD66D-038F-4365-83DA-D0D138BDAEE2}" type="sibTrans" cxnId="{E3AF7CA9-521A-45CB-AD9E-EFD1C3ACCB94}">
      <dgm:prSet/>
      <dgm:spPr/>
      <dgm:t>
        <a:bodyPr/>
        <a:lstStyle/>
        <a:p>
          <a:endParaRPr lang="fr-FR"/>
        </a:p>
      </dgm:t>
    </dgm:pt>
    <dgm:pt modelId="{B575059C-0D4D-45E0-BFDE-280BD190ED47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/>
            <a:t>Les applications</a:t>
          </a:r>
        </a:p>
      </dgm:t>
    </dgm:pt>
    <dgm:pt modelId="{F88A5A5F-33F1-44F0-917C-6450A4C36AE3}" type="parTrans" cxnId="{4933C2DF-12BE-4EA6-9073-08469BE461AB}">
      <dgm:prSet/>
      <dgm:spPr/>
      <dgm:t>
        <a:bodyPr/>
        <a:lstStyle/>
        <a:p>
          <a:endParaRPr lang="fr-FR"/>
        </a:p>
      </dgm:t>
    </dgm:pt>
    <dgm:pt modelId="{931ED175-FF98-4E46-90BF-442E834E7B22}" type="sibTrans" cxnId="{4933C2DF-12BE-4EA6-9073-08469BE461AB}">
      <dgm:prSet/>
      <dgm:spPr/>
      <dgm:t>
        <a:bodyPr/>
        <a:lstStyle/>
        <a:p>
          <a:endParaRPr lang="fr-FR"/>
        </a:p>
      </dgm:t>
    </dgm:pt>
    <dgm:pt modelId="{8A1C7DF7-8387-4ADA-9AD1-DE2325ED0990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err="1" smtClean="0"/>
            <a:t>Squad</a:t>
          </a:r>
          <a:r>
            <a:rPr lang="fr-FR" dirty="0"/>
            <a:t>, Métier</a:t>
          </a:r>
        </a:p>
      </dgm:t>
    </dgm:pt>
    <dgm:pt modelId="{446FDC95-57EE-4792-A8C8-5F48E4BF2962}" type="parTrans" cxnId="{EE2CA966-AF1E-4407-8395-6CCE90826070}">
      <dgm:prSet/>
      <dgm:spPr/>
      <dgm:t>
        <a:bodyPr/>
        <a:lstStyle/>
        <a:p>
          <a:endParaRPr lang="fr-FR"/>
        </a:p>
      </dgm:t>
    </dgm:pt>
    <dgm:pt modelId="{40B22D7F-FA35-471C-8FAA-7CEE443C3809}" type="sibTrans" cxnId="{EE2CA966-AF1E-4407-8395-6CCE90826070}">
      <dgm:prSet/>
      <dgm:spPr/>
      <dgm:t>
        <a:bodyPr/>
        <a:lstStyle/>
        <a:p>
          <a:endParaRPr lang="fr-FR"/>
        </a:p>
      </dgm:t>
    </dgm:pt>
    <dgm:pt modelId="{384A8CD0-6253-47DF-9C9C-DBF91C27951E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>
              <a:latin typeface="+mn-lt"/>
            </a:rPr>
            <a:t>Les composants </a:t>
          </a:r>
          <a:r>
            <a:rPr lang="fr-FR" dirty="0">
              <a:latin typeface="+mn-lt"/>
            </a:rPr>
            <a:t>(programme, classe, …)</a:t>
          </a:r>
        </a:p>
      </dgm:t>
    </dgm:pt>
    <dgm:pt modelId="{345681BE-4AE2-48B9-B5EA-C3E9746817F7}" type="parTrans" cxnId="{2A0286FF-2137-48B9-8FD8-BB87A75A70AE}">
      <dgm:prSet/>
      <dgm:spPr/>
      <dgm:t>
        <a:bodyPr/>
        <a:lstStyle/>
        <a:p>
          <a:endParaRPr lang="fr-FR"/>
        </a:p>
      </dgm:t>
    </dgm:pt>
    <dgm:pt modelId="{9B7D0E0E-D607-405C-8910-A6E543D18998}" type="sibTrans" cxnId="{2A0286FF-2137-48B9-8FD8-BB87A75A70AE}">
      <dgm:prSet/>
      <dgm:spPr/>
      <dgm:t>
        <a:bodyPr/>
        <a:lstStyle/>
        <a:p>
          <a:endParaRPr lang="fr-FR"/>
        </a:p>
      </dgm:t>
    </dgm:pt>
    <dgm:pt modelId="{2BDCAB54-606F-43C6-9A63-6F5751B5896E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>
              <a:latin typeface="+mn-lt"/>
            </a:rPr>
            <a:t>Tester </a:t>
          </a:r>
          <a:r>
            <a:rPr lang="fr-FR" b="0" dirty="0" smtClean="0">
              <a:latin typeface="+mn-lt"/>
            </a:rPr>
            <a:t>en isolation </a:t>
          </a:r>
          <a:r>
            <a:rPr lang="fr-FR" b="0" dirty="0">
              <a:latin typeface="+mn-lt"/>
            </a:rPr>
            <a:t>chaque composant de </a:t>
          </a:r>
          <a:r>
            <a:rPr lang="fr-FR" b="0" dirty="0" smtClean="0">
              <a:latin typeface="+mn-lt"/>
            </a:rPr>
            <a:t>l’application impacté + tester les composants à l’échelle des US</a:t>
          </a:r>
          <a:endParaRPr lang="fr-FR" b="0" dirty="0">
            <a:latin typeface="+mn-lt"/>
          </a:endParaRPr>
        </a:p>
      </dgm:t>
    </dgm:pt>
    <dgm:pt modelId="{0AAEC7D6-0076-48E1-9F7F-BA25487837CF}" type="sibTrans" cxnId="{07865656-23D4-4998-B4D5-2935A55D6428}">
      <dgm:prSet/>
      <dgm:spPr/>
      <dgm:t>
        <a:bodyPr/>
        <a:lstStyle/>
        <a:p>
          <a:endParaRPr lang="fr-FR"/>
        </a:p>
      </dgm:t>
    </dgm:pt>
    <dgm:pt modelId="{E28A68C2-DC58-41A3-86F4-F6F9EFC7EB24}" type="parTrans" cxnId="{07865656-23D4-4998-B4D5-2935A55D6428}">
      <dgm:prSet/>
      <dgm:spPr/>
      <dgm:t>
        <a:bodyPr/>
        <a:lstStyle/>
        <a:p>
          <a:endParaRPr lang="fr-FR"/>
        </a:p>
      </dgm:t>
    </dgm:pt>
    <dgm:pt modelId="{F47B2224-99F4-40E1-B2D7-1C0BFCAD142F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inter-applications</a:t>
          </a:r>
          <a:endParaRPr lang="fr-FR" sz="1100" i="1" dirty="0">
            <a:latin typeface="+mj-lt"/>
          </a:endParaRPr>
        </a:p>
      </dgm:t>
    </dgm:pt>
    <dgm:pt modelId="{534F1004-3742-4267-815A-E0983AAAA7E4}" type="sibTrans" cxnId="{4ABE3230-7547-40FF-98BB-EBFFBFAD6DEC}">
      <dgm:prSet/>
      <dgm:spPr/>
      <dgm:t>
        <a:bodyPr/>
        <a:lstStyle/>
        <a:p>
          <a:endParaRPr lang="fr-FR"/>
        </a:p>
      </dgm:t>
    </dgm:pt>
    <dgm:pt modelId="{258597B5-CC6E-4D78-AC21-96FA704E3CA5}" type="parTrans" cxnId="{4ABE3230-7547-40FF-98BB-EBFFBFAD6DEC}">
      <dgm:prSet/>
      <dgm:spPr/>
      <dgm:t>
        <a:bodyPr/>
        <a:lstStyle/>
        <a:p>
          <a:endParaRPr lang="fr-FR"/>
        </a:p>
      </dgm:t>
    </dgm:pt>
    <dgm:pt modelId="{0398DC6F-EA75-4FF5-A143-13CEC8AF3435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/>
            <a:t>Valider que les applications répondent bien aux usages auxquels elles sont destinées</a:t>
          </a:r>
        </a:p>
      </dgm:t>
    </dgm:pt>
    <dgm:pt modelId="{3FA74DE6-9F27-4F8B-9F4D-E74958DF8A84}" type="sibTrans" cxnId="{EAE140CA-C0A8-41EE-B9D4-DF92F0568434}">
      <dgm:prSet/>
      <dgm:spPr/>
      <dgm:t>
        <a:bodyPr/>
        <a:lstStyle/>
        <a:p>
          <a:endParaRPr lang="fr-FR"/>
        </a:p>
      </dgm:t>
    </dgm:pt>
    <dgm:pt modelId="{BF0325F7-0562-4B71-996B-E30DC945CEAA}" type="parTrans" cxnId="{EAE140CA-C0A8-41EE-B9D4-DF92F0568434}">
      <dgm:prSet/>
      <dgm:spPr/>
      <dgm:t>
        <a:bodyPr/>
        <a:lstStyle/>
        <a:p>
          <a:endParaRPr lang="fr-FR"/>
        </a:p>
      </dgm:t>
    </dgm:pt>
    <dgm:pt modelId="{DFD06C47-EA97-4195-9E29-4DCD76A8092C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/>
            <a:t>Valider que les applications respectent bien les contraintes d’exploitation</a:t>
          </a:r>
        </a:p>
      </dgm:t>
    </dgm:pt>
    <dgm:pt modelId="{753B95F9-2EC1-46ED-930B-58F952D795A4}" type="sibTrans" cxnId="{A6BDC9A2-2885-4338-A401-4DF8D1DDE86E}">
      <dgm:prSet/>
      <dgm:spPr/>
      <dgm:t>
        <a:bodyPr/>
        <a:lstStyle/>
        <a:p>
          <a:endParaRPr lang="fr-FR"/>
        </a:p>
      </dgm:t>
    </dgm:pt>
    <dgm:pt modelId="{0971256B-9A50-4FB0-A4EC-21A7286C95AE}" type="parTrans" cxnId="{A6BDC9A2-2885-4338-A401-4DF8D1DDE86E}">
      <dgm:prSet/>
      <dgm:spPr/>
      <dgm:t>
        <a:bodyPr/>
        <a:lstStyle/>
        <a:p>
          <a:endParaRPr lang="fr-FR"/>
        </a:p>
      </dgm:t>
    </dgm:pt>
    <dgm:pt modelId="{709095E9-E2E5-4920-9791-11F8ECA7E068}" type="pres">
      <dgm:prSet presAssocID="{E684E69C-9397-4091-92CB-C7AF479F45A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2C79ACA-7959-4F19-BC64-65CE94ED99D5}" type="pres">
      <dgm:prSet presAssocID="{E3E7B621-3D26-4C00-A1AF-3FD72103F401}" presName="compNode" presStyleCnt="0"/>
      <dgm:spPr/>
    </dgm:pt>
    <dgm:pt modelId="{E5352F2D-0710-4420-91BA-D44F93A44375}" type="pres">
      <dgm:prSet presAssocID="{E3E7B621-3D26-4C00-A1AF-3FD72103F401}" presName="aNode" presStyleLbl="bgShp" presStyleIdx="0" presStyleCnt="6"/>
      <dgm:spPr/>
      <dgm:t>
        <a:bodyPr/>
        <a:lstStyle/>
        <a:p>
          <a:endParaRPr lang="fr-FR"/>
        </a:p>
      </dgm:t>
    </dgm:pt>
    <dgm:pt modelId="{A5AC46C1-5B35-4955-8930-C5708F01A658}" type="pres">
      <dgm:prSet presAssocID="{E3E7B621-3D26-4C00-A1AF-3FD72103F401}" presName="textNode" presStyleLbl="bgShp" presStyleIdx="0" presStyleCnt="6"/>
      <dgm:spPr/>
      <dgm:t>
        <a:bodyPr/>
        <a:lstStyle/>
        <a:p>
          <a:endParaRPr lang="fr-FR"/>
        </a:p>
      </dgm:t>
    </dgm:pt>
    <dgm:pt modelId="{C06A9C61-8ADC-4A19-99C8-52B1B82A95DC}" type="pres">
      <dgm:prSet presAssocID="{E3E7B621-3D26-4C00-A1AF-3FD72103F401}" presName="compChildNode" presStyleCnt="0"/>
      <dgm:spPr/>
    </dgm:pt>
    <dgm:pt modelId="{F9C5EA8F-518D-4441-B33A-57E9E3E84C9D}" type="pres">
      <dgm:prSet presAssocID="{E3E7B621-3D26-4C00-A1AF-3FD72103F401}" presName="theInnerList" presStyleCnt="0"/>
      <dgm:spPr/>
    </dgm:pt>
    <dgm:pt modelId="{3C3A1664-A366-41F6-AD31-B1D71934A4EB}" type="pres">
      <dgm:prSet presAssocID="{2BDCAB54-606F-43C6-9A63-6F5751B5896E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4A31E7-F953-4660-A043-158F032E690F}" type="pres">
      <dgm:prSet presAssocID="{2BDCAB54-606F-43C6-9A63-6F5751B5896E}" presName="aSpace2" presStyleCnt="0"/>
      <dgm:spPr/>
    </dgm:pt>
    <dgm:pt modelId="{396502EB-2906-47C7-B1BA-29526203116F}" type="pres">
      <dgm:prSet presAssocID="{384A8CD0-6253-47DF-9C9C-DBF91C27951E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3E40CA-C49F-4782-8A3C-60ABF4D4E9A3}" type="pres">
      <dgm:prSet presAssocID="{384A8CD0-6253-47DF-9C9C-DBF91C27951E}" presName="aSpace2" presStyleCnt="0"/>
      <dgm:spPr/>
    </dgm:pt>
    <dgm:pt modelId="{1BA4BE75-F8E0-4289-BC33-B2A5D3760F82}" type="pres">
      <dgm:prSet presAssocID="{CD0B9F4E-96D0-4A47-BA4F-EA6DC0824875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1A8CDF-45A4-4AA4-BE75-41A98F1FCAB3}" type="pres">
      <dgm:prSet presAssocID="{E3E7B621-3D26-4C00-A1AF-3FD72103F401}" presName="aSpace" presStyleCnt="0"/>
      <dgm:spPr/>
    </dgm:pt>
    <dgm:pt modelId="{2041FBAF-555B-4A96-B346-2CEE5314880F}" type="pres">
      <dgm:prSet presAssocID="{9127C569-C2EE-4D38-B3D0-C234227825E6}" presName="compNode" presStyleCnt="0"/>
      <dgm:spPr/>
    </dgm:pt>
    <dgm:pt modelId="{55C9A064-728B-4CE1-B019-B9C42F26D4FA}" type="pres">
      <dgm:prSet presAssocID="{9127C569-C2EE-4D38-B3D0-C234227825E6}" presName="aNode" presStyleLbl="bgShp" presStyleIdx="1" presStyleCnt="6"/>
      <dgm:spPr/>
      <dgm:t>
        <a:bodyPr/>
        <a:lstStyle/>
        <a:p>
          <a:endParaRPr lang="fr-FR"/>
        </a:p>
      </dgm:t>
    </dgm:pt>
    <dgm:pt modelId="{53466CA1-8403-4F48-899F-365B990865FA}" type="pres">
      <dgm:prSet presAssocID="{9127C569-C2EE-4D38-B3D0-C234227825E6}" presName="textNode" presStyleLbl="bgShp" presStyleIdx="1" presStyleCnt="6"/>
      <dgm:spPr/>
      <dgm:t>
        <a:bodyPr/>
        <a:lstStyle/>
        <a:p>
          <a:endParaRPr lang="fr-FR"/>
        </a:p>
      </dgm:t>
    </dgm:pt>
    <dgm:pt modelId="{C12C7EB9-015B-4E47-A230-62220DE087A8}" type="pres">
      <dgm:prSet presAssocID="{9127C569-C2EE-4D38-B3D0-C234227825E6}" presName="compChildNode" presStyleCnt="0"/>
      <dgm:spPr/>
    </dgm:pt>
    <dgm:pt modelId="{534F9B93-4802-4944-9375-4D606EE836C5}" type="pres">
      <dgm:prSet presAssocID="{9127C569-C2EE-4D38-B3D0-C234227825E6}" presName="theInnerList" presStyleCnt="0"/>
      <dgm:spPr/>
    </dgm:pt>
    <dgm:pt modelId="{D2E135FE-A3C0-4C07-9B12-F05298C143DE}" type="pres">
      <dgm:prSet presAssocID="{02ACE8EA-D95D-4220-A9B0-DB3F7077D30D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166A1-71F7-465B-B860-004DEA52F960}" type="pres">
      <dgm:prSet presAssocID="{02ACE8EA-D95D-4220-A9B0-DB3F7077D30D}" presName="aSpace2" presStyleCnt="0"/>
      <dgm:spPr/>
    </dgm:pt>
    <dgm:pt modelId="{E1A56FC6-FF5E-48E4-825C-A9A79EAA11AC}" type="pres">
      <dgm:prSet presAssocID="{CD0246B9-54A0-454E-A67D-1F08FE7BADF2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49F4B9-7ADF-4746-927E-4C13AA69DBC5}" type="pres">
      <dgm:prSet presAssocID="{CD0246B9-54A0-454E-A67D-1F08FE7BADF2}" presName="aSpace2" presStyleCnt="0"/>
      <dgm:spPr/>
    </dgm:pt>
    <dgm:pt modelId="{A2EA81DF-2B8D-4308-9F86-406EB894EBF5}" type="pres">
      <dgm:prSet presAssocID="{4EF319F6-BD36-4D18-BC5E-9E0AA81E530C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7201E7-854C-4C74-865B-36EFA5522042}" type="pres">
      <dgm:prSet presAssocID="{9127C569-C2EE-4D38-B3D0-C234227825E6}" presName="aSpace" presStyleCnt="0"/>
      <dgm:spPr/>
    </dgm:pt>
    <dgm:pt modelId="{9F4303C6-9621-4E78-B4FC-9C0601A8E794}" type="pres">
      <dgm:prSet presAssocID="{D7BC61D6-3A38-4DA5-8621-D0EDB5A46CDA}" presName="compNode" presStyleCnt="0"/>
      <dgm:spPr/>
    </dgm:pt>
    <dgm:pt modelId="{2C0076C0-8B47-4694-B846-C93FD350C3F0}" type="pres">
      <dgm:prSet presAssocID="{D7BC61D6-3A38-4DA5-8621-D0EDB5A46CDA}" presName="aNode" presStyleLbl="bgShp" presStyleIdx="2" presStyleCnt="6"/>
      <dgm:spPr/>
      <dgm:t>
        <a:bodyPr/>
        <a:lstStyle/>
        <a:p>
          <a:endParaRPr lang="fr-FR"/>
        </a:p>
      </dgm:t>
    </dgm:pt>
    <dgm:pt modelId="{29EA05C7-3209-4909-BEF8-1820847ADA34}" type="pres">
      <dgm:prSet presAssocID="{D7BC61D6-3A38-4DA5-8621-D0EDB5A46CDA}" presName="textNode" presStyleLbl="bgShp" presStyleIdx="2" presStyleCnt="6"/>
      <dgm:spPr/>
      <dgm:t>
        <a:bodyPr/>
        <a:lstStyle/>
        <a:p>
          <a:endParaRPr lang="fr-FR"/>
        </a:p>
      </dgm:t>
    </dgm:pt>
    <dgm:pt modelId="{1F6D2512-4EF8-4CA9-A0F0-CF1676C15D2A}" type="pres">
      <dgm:prSet presAssocID="{D7BC61D6-3A38-4DA5-8621-D0EDB5A46CDA}" presName="compChildNode" presStyleCnt="0"/>
      <dgm:spPr/>
    </dgm:pt>
    <dgm:pt modelId="{54BC0FE5-6E7F-463D-82AE-2B1FDD670E01}" type="pres">
      <dgm:prSet presAssocID="{D7BC61D6-3A38-4DA5-8621-D0EDB5A46CDA}" presName="theInnerList" presStyleCnt="0"/>
      <dgm:spPr/>
    </dgm:pt>
    <dgm:pt modelId="{3FADE508-C03A-4B22-A309-E38ADCAB7BBC}" type="pres">
      <dgm:prSet presAssocID="{AAF0EFD1-2D62-417D-980F-ACDD7D5F71A6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CA22B2-16A0-4A18-8D84-A5F287FC79E3}" type="pres">
      <dgm:prSet presAssocID="{AAF0EFD1-2D62-417D-980F-ACDD7D5F71A6}" presName="aSpace2" presStyleCnt="0"/>
      <dgm:spPr/>
    </dgm:pt>
    <dgm:pt modelId="{069218AC-8012-4AA8-8DBB-5F3C98116998}" type="pres">
      <dgm:prSet presAssocID="{905CEEEE-712A-4360-A7B3-149E0780A3E4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91E163-946A-4862-8108-DE2E2A42D308}" type="pres">
      <dgm:prSet presAssocID="{905CEEEE-712A-4360-A7B3-149E0780A3E4}" presName="aSpace2" presStyleCnt="0"/>
      <dgm:spPr/>
    </dgm:pt>
    <dgm:pt modelId="{AAAE38B2-8130-4B16-9F92-0CE3CC50DFA3}" type="pres">
      <dgm:prSet presAssocID="{830F56C4-AD83-46CF-AD3E-A057F3117577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484837-D2B0-4537-9613-3CD05A28E26B}" type="pres">
      <dgm:prSet presAssocID="{D7BC61D6-3A38-4DA5-8621-D0EDB5A46CDA}" presName="aSpace" presStyleCnt="0"/>
      <dgm:spPr/>
    </dgm:pt>
    <dgm:pt modelId="{FC784BAC-290F-41FC-A202-FE664071AA2B}" type="pres">
      <dgm:prSet presAssocID="{F47B2224-99F4-40E1-B2D7-1C0BFCAD142F}" presName="compNode" presStyleCnt="0"/>
      <dgm:spPr/>
    </dgm:pt>
    <dgm:pt modelId="{FEB35C42-E957-43AA-99D3-74EDD398FAC1}" type="pres">
      <dgm:prSet presAssocID="{F47B2224-99F4-40E1-B2D7-1C0BFCAD142F}" presName="aNode" presStyleLbl="bgShp" presStyleIdx="3" presStyleCnt="6"/>
      <dgm:spPr/>
      <dgm:t>
        <a:bodyPr/>
        <a:lstStyle/>
        <a:p>
          <a:endParaRPr lang="fr-FR"/>
        </a:p>
      </dgm:t>
    </dgm:pt>
    <dgm:pt modelId="{E9DA6834-227A-440D-A34D-8966DCA52D3A}" type="pres">
      <dgm:prSet presAssocID="{F47B2224-99F4-40E1-B2D7-1C0BFCAD142F}" presName="textNode" presStyleLbl="bgShp" presStyleIdx="3" presStyleCnt="6"/>
      <dgm:spPr/>
      <dgm:t>
        <a:bodyPr/>
        <a:lstStyle/>
        <a:p>
          <a:endParaRPr lang="fr-FR"/>
        </a:p>
      </dgm:t>
    </dgm:pt>
    <dgm:pt modelId="{6C20D24E-CD3B-42FA-9077-94ED94A1458E}" type="pres">
      <dgm:prSet presAssocID="{F47B2224-99F4-40E1-B2D7-1C0BFCAD142F}" presName="compChildNode" presStyleCnt="0"/>
      <dgm:spPr/>
    </dgm:pt>
    <dgm:pt modelId="{DC757ED6-EF64-457C-A53A-488263539520}" type="pres">
      <dgm:prSet presAssocID="{F47B2224-99F4-40E1-B2D7-1C0BFCAD142F}" presName="theInnerList" presStyleCnt="0"/>
      <dgm:spPr/>
    </dgm:pt>
    <dgm:pt modelId="{7334D192-8C73-45BA-8CFC-67DB786EA69D}" type="pres">
      <dgm:prSet presAssocID="{7E3D6566-1ECC-4854-A669-117EF9FD77AA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C41F16-2354-42A7-9EA3-662B948672E6}" type="pres">
      <dgm:prSet presAssocID="{7E3D6566-1ECC-4854-A669-117EF9FD77AA}" presName="aSpace2" presStyleCnt="0"/>
      <dgm:spPr/>
    </dgm:pt>
    <dgm:pt modelId="{98C8B8FE-52E0-476A-AD8D-9E7E3085E6DC}" type="pres">
      <dgm:prSet presAssocID="{7EDAD05B-C127-4F4C-885A-AAE15D97343C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56F43D-C0F3-456B-AAAE-82C532168F51}" type="pres">
      <dgm:prSet presAssocID="{7EDAD05B-C127-4F4C-885A-AAE15D97343C}" presName="aSpace2" presStyleCnt="0"/>
      <dgm:spPr/>
    </dgm:pt>
    <dgm:pt modelId="{0E64DD56-158D-4363-A5F4-406683683ED1}" type="pres">
      <dgm:prSet presAssocID="{014FBEE8-8188-48C7-B021-F8558D4BB908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4FC5A2-EF69-49FA-883A-8B4E774EBA94}" type="pres">
      <dgm:prSet presAssocID="{F47B2224-99F4-40E1-B2D7-1C0BFCAD142F}" presName="aSpace" presStyleCnt="0"/>
      <dgm:spPr/>
    </dgm:pt>
    <dgm:pt modelId="{63B26E0B-B2C9-4F99-AFD9-D6EBFBA95E4A}" type="pres">
      <dgm:prSet presAssocID="{7D86B4EA-8F08-4F2F-81D2-44BF21E2E219}" presName="compNode" presStyleCnt="0"/>
      <dgm:spPr/>
    </dgm:pt>
    <dgm:pt modelId="{D500A150-0DD2-45B8-B476-7CB8211037E0}" type="pres">
      <dgm:prSet presAssocID="{7D86B4EA-8F08-4F2F-81D2-44BF21E2E219}" presName="aNode" presStyleLbl="bgShp" presStyleIdx="4" presStyleCnt="6"/>
      <dgm:spPr/>
      <dgm:t>
        <a:bodyPr/>
        <a:lstStyle/>
        <a:p>
          <a:endParaRPr lang="fr-FR"/>
        </a:p>
      </dgm:t>
    </dgm:pt>
    <dgm:pt modelId="{34C26519-AA3A-4D42-9B38-D2C78B30BFDC}" type="pres">
      <dgm:prSet presAssocID="{7D86B4EA-8F08-4F2F-81D2-44BF21E2E219}" presName="textNode" presStyleLbl="bgShp" presStyleIdx="4" presStyleCnt="6"/>
      <dgm:spPr/>
      <dgm:t>
        <a:bodyPr/>
        <a:lstStyle/>
        <a:p>
          <a:endParaRPr lang="fr-FR"/>
        </a:p>
      </dgm:t>
    </dgm:pt>
    <dgm:pt modelId="{2247A771-6C7D-4735-B050-AA2FC8614F72}" type="pres">
      <dgm:prSet presAssocID="{7D86B4EA-8F08-4F2F-81D2-44BF21E2E219}" presName="compChildNode" presStyleCnt="0"/>
      <dgm:spPr/>
    </dgm:pt>
    <dgm:pt modelId="{AAC7930B-BB01-4FB4-A2AE-FB9852C69A2C}" type="pres">
      <dgm:prSet presAssocID="{7D86B4EA-8F08-4F2F-81D2-44BF21E2E219}" presName="theInnerList" presStyleCnt="0"/>
      <dgm:spPr/>
    </dgm:pt>
    <dgm:pt modelId="{975B2504-7D9E-405A-9D2E-92CE6FE85971}" type="pres">
      <dgm:prSet presAssocID="{0398DC6F-EA75-4FF5-A143-13CEC8AF343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0238E5-1105-4203-9245-7E255D8D82BA}" type="pres">
      <dgm:prSet presAssocID="{0398DC6F-EA75-4FF5-A143-13CEC8AF3435}" presName="aSpace2" presStyleCnt="0"/>
      <dgm:spPr/>
    </dgm:pt>
    <dgm:pt modelId="{7EA6F528-AB82-4CB8-96DA-B6E67808CD76}" type="pres">
      <dgm:prSet presAssocID="{28060A90-4D5C-4ED0-B679-FACC4627CD0D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18ECF-91B0-4B70-8D90-F263AC6DBDE5}" type="pres">
      <dgm:prSet presAssocID="{28060A90-4D5C-4ED0-B679-FACC4627CD0D}" presName="aSpace2" presStyleCnt="0"/>
      <dgm:spPr/>
    </dgm:pt>
    <dgm:pt modelId="{93BBF3E7-1748-49E0-9D6C-7101C5F5E371}" type="pres">
      <dgm:prSet presAssocID="{4496DDD2-A044-44EC-AE56-D3CEB7C9CC00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3D0E24-C595-49DB-9605-BA59BD3002BE}" type="pres">
      <dgm:prSet presAssocID="{7D86B4EA-8F08-4F2F-81D2-44BF21E2E219}" presName="aSpace" presStyleCnt="0"/>
      <dgm:spPr/>
    </dgm:pt>
    <dgm:pt modelId="{EFF8C6DC-0FAA-4479-8B89-8AB278615885}" type="pres">
      <dgm:prSet presAssocID="{CC31706A-5DAE-434D-8A42-DFD5EC6A92AC}" presName="compNode" presStyleCnt="0"/>
      <dgm:spPr/>
    </dgm:pt>
    <dgm:pt modelId="{9D64D384-3743-415B-8150-304DD0739B47}" type="pres">
      <dgm:prSet presAssocID="{CC31706A-5DAE-434D-8A42-DFD5EC6A92AC}" presName="aNode" presStyleLbl="bgShp" presStyleIdx="5" presStyleCnt="6"/>
      <dgm:spPr/>
      <dgm:t>
        <a:bodyPr/>
        <a:lstStyle/>
        <a:p>
          <a:endParaRPr lang="fr-FR"/>
        </a:p>
      </dgm:t>
    </dgm:pt>
    <dgm:pt modelId="{4CE2B0E7-EF48-495A-AD04-2CF08EC48C1D}" type="pres">
      <dgm:prSet presAssocID="{CC31706A-5DAE-434D-8A42-DFD5EC6A92AC}" presName="textNode" presStyleLbl="bgShp" presStyleIdx="5" presStyleCnt="6"/>
      <dgm:spPr/>
      <dgm:t>
        <a:bodyPr/>
        <a:lstStyle/>
        <a:p>
          <a:endParaRPr lang="fr-FR"/>
        </a:p>
      </dgm:t>
    </dgm:pt>
    <dgm:pt modelId="{45B9F3E5-DEB3-4DA8-890B-CC37F4774120}" type="pres">
      <dgm:prSet presAssocID="{CC31706A-5DAE-434D-8A42-DFD5EC6A92AC}" presName="compChildNode" presStyleCnt="0"/>
      <dgm:spPr/>
    </dgm:pt>
    <dgm:pt modelId="{9AF7EC72-018A-4B39-A533-074E55E3AFE7}" type="pres">
      <dgm:prSet presAssocID="{CC31706A-5DAE-434D-8A42-DFD5EC6A92AC}" presName="theInnerList" presStyleCnt="0"/>
      <dgm:spPr/>
    </dgm:pt>
    <dgm:pt modelId="{D74DEB0F-4A11-4E2B-A0D2-03979D2FAA2D}" type="pres">
      <dgm:prSet presAssocID="{DFD06C47-EA97-4195-9E29-4DCD76A8092C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695989-1051-44E8-8CA3-BCA40B5F88AF}" type="pres">
      <dgm:prSet presAssocID="{DFD06C47-EA97-4195-9E29-4DCD76A8092C}" presName="aSpace2" presStyleCnt="0"/>
      <dgm:spPr/>
    </dgm:pt>
    <dgm:pt modelId="{D293BE96-7A5F-40DA-AB6A-6A72B1BC889D}" type="pres">
      <dgm:prSet presAssocID="{B575059C-0D4D-45E0-BFDE-280BD190ED47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31EA34-8E57-4032-91B0-70AE45F34E8C}" type="pres">
      <dgm:prSet presAssocID="{B575059C-0D4D-45E0-BFDE-280BD190ED47}" presName="aSpace2" presStyleCnt="0"/>
      <dgm:spPr/>
    </dgm:pt>
    <dgm:pt modelId="{4DFBFA5B-250B-4686-A440-3B5C34D1F66E}" type="pres">
      <dgm:prSet presAssocID="{8A1C7DF7-8387-4ADA-9AD1-DE2325ED0990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3B1731-C31E-4345-BB9C-95120D0EB31D}" type="presOf" srcId="{02ACE8EA-D95D-4220-A9B0-DB3F7077D30D}" destId="{D2E135FE-A3C0-4C07-9B12-F05298C143DE}" srcOrd="0" destOrd="0" presId="urn:microsoft.com/office/officeart/2005/8/layout/lProcess2"/>
    <dgm:cxn modelId="{339FBC27-27D1-4BC7-A527-48FA4B37DC08}" srcId="{D7BC61D6-3A38-4DA5-8621-D0EDB5A46CDA}" destId="{AAF0EFD1-2D62-417D-980F-ACDD7D5F71A6}" srcOrd="0" destOrd="0" parTransId="{BA4194E0-E327-4D46-9A39-53E41608F039}" sibTransId="{CB3D6FCA-08A1-4038-8261-1FC588BD3FDA}"/>
    <dgm:cxn modelId="{2BAE350E-4EAC-4956-BFD9-FD93EBCDCA2B}" srcId="{9127C569-C2EE-4D38-B3D0-C234227825E6}" destId="{CD0246B9-54A0-454E-A67D-1F08FE7BADF2}" srcOrd="1" destOrd="0" parTransId="{8B7F6927-2678-4265-971B-5559600BDCCA}" sibTransId="{2EB89A91-6009-435B-86F3-6B0C62BBCE0F}"/>
    <dgm:cxn modelId="{00014637-B17E-4F39-BDC8-173C4CB729AD}" type="presOf" srcId="{D7BC61D6-3A38-4DA5-8621-D0EDB5A46CDA}" destId="{29EA05C7-3209-4909-BEF8-1820847ADA34}" srcOrd="1" destOrd="0" presId="urn:microsoft.com/office/officeart/2005/8/layout/lProcess2"/>
    <dgm:cxn modelId="{5A51A50D-C2A6-44C9-9F9C-03113035DDFA}" type="presOf" srcId="{D7BC61D6-3A38-4DA5-8621-D0EDB5A46CDA}" destId="{2C0076C0-8B47-4694-B846-C93FD350C3F0}" srcOrd="0" destOrd="0" presId="urn:microsoft.com/office/officeart/2005/8/layout/lProcess2"/>
    <dgm:cxn modelId="{495DD6E2-232E-4CB6-96C9-5F4F1FE577DD}" srcId="{F47B2224-99F4-40E1-B2D7-1C0BFCAD142F}" destId="{7EDAD05B-C127-4F4C-885A-AAE15D97343C}" srcOrd="1" destOrd="0" parTransId="{4083D702-6D12-47D8-AC4E-5E1BF55B161A}" sibTransId="{28C103BF-FB05-426A-AAB9-25B90217A0F8}"/>
    <dgm:cxn modelId="{349A5301-D525-4956-A1DC-165E77451628}" srcId="{E684E69C-9397-4091-92CB-C7AF479F45A1}" destId="{7D86B4EA-8F08-4F2F-81D2-44BF21E2E219}" srcOrd="4" destOrd="0" parTransId="{845A06A8-73F4-403B-A39E-EAFDC3F58CC7}" sibTransId="{4E9A7E5D-CE46-4F19-95AC-D56BCC88E2BE}"/>
    <dgm:cxn modelId="{CC0B212B-5013-426F-BD89-F1DFAECEBE3A}" type="presOf" srcId="{CC31706A-5DAE-434D-8A42-DFD5EC6A92AC}" destId="{9D64D384-3743-415B-8150-304DD0739B47}" srcOrd="0" destOrd="0" presId="urn:microsoft.com/office/officeart/2005/8/layout/lProcess2"/>
    <dgm:cxn modelId="{ECC86A4F-734D-4554-807F-B0AAC18E9DE6}" type="presOf" srcId="{AAF0EFD1-2D62-417D-980F-ACDD7D5F71A6}" destId="{3FADE508-C03A-4B22-A309-E38ADCAB7BBC}" srcOrd="0" destOrd="0" presId="urn:microsoft.com/office/officeart/2005/8/layout/lProcess2"/>
    <dgm:cxn modelId="{69A23475-9536-4F63-B388-BC04AD1387EA}" srcId="{F47B2224-99F4-40E1-B2D7-1C0BFCAD142F}" destId="{7E3D6566-1ECC-4854-A669-117EF9FD77AA}" srcOrd="0" destOrd="0" parTransId="{0D2A61F6-138F-4AE8-9713-E3B3A4D6CFDF}" sibTransId="{3283A33E-3824-4B82-B490-036022A50FCE}"/>
    <dgm:cxn modelId="{FBC5BF5E-BD7C-4302-AE99-2A5548B33FDB}" srcId="{E3E7B621-3D26-4C00-A1AF-3FD72103F401}" destId="{CD0B9F4E-96D0-4A47-BA4F-EA6DC0824875}" srcOrd="2" destOrd="0" parTransId="{8A6D00A8-5B94-47F2-8BDE-61B40C569F56}" sibTransId="{F47B3CC9-FB2D-417A-8656-0836B1BA39BC}"/>
    <dgm:cxn modelId="{4E5DF766-E804-471E-B6DE-A65445E41DD5}" type="presOf" srcId="{E3E7B621-3D26-4C00-A1AF-3FD72103F401}" destId="{A5AC46C1-5B35-4955-8930-C5708F01A658}" srcOrd="1" destOrd="0" presId="urn:microsoft.com/office/officeart/2005/8/layout/lProcess2"/>
    <dgm:cxn modelId="{53E58940-8B65-4D45-A56C-B20230B190E1}" type="presOf" srcId="{28060A90-4D5C-4ED0-B679-FACC4627CD0D}" destId="{7EA6F528-AB82-4CB8-96DA-B6E67808CD76}" srcOrd="0" destOrd="0" presId="urn:microsoft.com/office/officeart/2005/8/layout/lProcess2"/>
    <dgm:cxn modelId="{6D6A85FD-7DC2-40F1-9DDB-06B09CC2A586}" srcId="{7D86B4EA-8F08-4F2F-81D2-44BF21E2E219}" destId="{28060A90-4D5C-4ED0-B679-FACC4627CD0D}" srcOrd="1" destOrd="0" parTransId="{873886B9-A79A-4CB9-8649-6BE1BDDF32B7}" sibTransId="{29C00407-81ED-4E8D-BD03-2F162C08AC69}"/>
    <dgm:cxn modelId="{499C10DC-A070-4145-B413-9A9E819E3C1E}" type="presOf" srcId="{F47B2224-99F4-40E1-B2D7-1C0BFCAD142F}" destId="{FEB35C42-E957-43AA-99D3-74EDD398FAC1}" srcOrd="0" destOrd="0" presId="urn:microsoft.com/office/officeart/2005/8/layout/lProcess2"/>
    <dgm:cxn modelId="{7214D2CB-6887-491C-8AD9-070F5FC27F41}" type="presOf" srcId="{7D86B4EA-8F08-4F2F-81D2-44BF21E2E219}" destId="{34C26519-AA3A-4D42-9B38-D2C78B30BFDC}" srcOrd="1" destOrd="0" presId="urn:microsoft.com/office/officeart/2005/8/layout/lProcess2"/>
    <dgm:cxn modelId="{6A32C934-2562-4726-84C8-78ADD692CD21}" type="presOf" srcId="{4EF319F6-BD36-4D18-BC5E-9E0AA81E530C}" destId="{A2EA81DF-2B8D-4308-9F86-406EB894EBF5}" srcOrd="0" destOrd="0" presId="urn:microsoft.com/office/officeart/2005/8/layout/lProcess2"/>
    <dgm:cxn modelId="{DEF82542-F287-42AF-AEA9-44476073D131}" type="presOf" srcId="{CD0246B9-54A0-454E-A67D-1F08FE7BADF2}" destId="{E1A56FC6-FF5E-48E4-825C-A9A79EAA11AC}" srcOrd="0" destOrd="0" presId="urn:microsoft.com/office/officeart/2005/8/layout/lProcess2"/>
    <dgm:cxn modelId="{80631BA6-65E7-48B7-AF01-8960C801E51A}" type="presOf" srcId="{9127C569-C2EE-4D38-B3D0-C234227825E6}" destId="{55C9A064-728B-4CE1-B019-B9C42F26D4FA}" srcOrd="0" destOrd="0" presId="urn:microsoft.com/office/officeart/2005/8/layout/lProcess2"/>
    <dgm:cxn modelId="{A6BDC9A2-2885-4338-A401-4DF8D1DDE86E}" srcId="{CC31706A-5DAE-434D-8A42-DFD5EC6A92AC}" destId="{DFD06C47-EA97-4195-9E29-4DCD76A8092C}" srcOrd="0" destOrd="0" parTransId="{0971256B-9A50-4FB0-A4EC-21A7286C95AE}" sibTransId="{753B95F9-2EC1-46ED-930B-58F952D795A4}"/>
    <dgm:cxn modelId="{E74BCB7A-4818-402C-99C4-1031EF073843}" srcId="{E684E69C-9397-4091-92CB-C7AF479F45A1}" destId="{9127C569-C2EE-4D38-B3D0-C234227825E6}" srcOrd="1" destOrd="0" parTransId="{3A51D879-D64A-4FCE-A85B-E4266A450632}" sibTransId="{B4B5007D-EC24-4BB4-9716-3EB149DD7CDE}"/>
    <dgm:cxn modelId="{027ADC81-8BA1-4D24-A036-F61AC03EF167}" type="presOf" srcId="{830F56C4-AD83-46CF-AD3E-A057F3117577}" destId="{AAAE38B2-8130-4B16-9F92-0CE3CC50DFA3}" srcOrd="0" destOrd="0" presId="urn:microsoft.com/office/officeart/2005/8/layout/lProcess2"/>
    <dgm:cxn modelId="{767BD084-17AD-4105-841A-5078AAA85B19}" type="presOf" srcId="{7E3D6566-1ECC-4854-A669-117EF9FD77AA}" destId="{7334D192-8C73-45BA-8CFC-67DB786EA69D}" srcOrd="0" destOrd="0" presId="urn:microsoft.com/office/officeart/2005/8/layout/lProcess2"/>
    <dgm:cxn modelId="{EAE140CA-C0A8-41EE-B9D4-DF92F0568434}" srcId="{7D86B4EA-8F08-4F2F-81D2-44BF21E2E219}" destId="{0398DC6F-EA75-4FF5-A143-13CEC8AF3435}" srcOrd="0" destOrd="0" parTransId="{BF0325F7-0562-4B71-996B-E30DC945CEAA}" sibTransId="{3FA74DE6-9F27-4F8B-9F4D-E74958DF8A84}"/>
    <dgm:cxn modelId="{897AE878-2575-4120-929B-6991A0DC336D}" type="presOf" srcId="{CD0B9F4E-96D0-4A47-BA4F-EA6DC0824875}" destId="{1BA4BE75-F8E0-4289-BC33-B2A5D3760F82}" srcOrd="0" destOrd="0" presId="urn:microsoft.com/office/officeart/2005/8/layout/lProcess2"/>
    <dgm:cxn modelId="{D757F4DD-73FE-4EA0-B9DA-A091F6B0E82C}" type="presOf" srcId="{8A1C7DF7-8387-4ADA-9AD1-DE2325ED0990}" destId="{4DFBFA5B-250B-4686-A440-3B5C34D1F66E}" srcOrd="0" destOrd="0" presId="urn:microsoft.com/office/officeart/2005/8/layout/lProcess2"/>
    <dgm:cxn modelId="{2A0286FF-2137-48B9-8FD8-BB87A75A70AE}" srcId="{E3E7B621-3D26-4C00-A1AF-3FD72103F401}" destId="{384A8CD0-6253-47DF-9C9C-DBF91C27951E}" srcOrd="1" destOrd="0" parTransId="{345681BE-4AE2-48B9-B5EA-C3E9746817F7}" sibTransId="{9B7D0E0E-D607-405C-8910-A6E543D18998}"/>
    <dgm:cxn modelId="{25632BFE-F843-445B-8767-11B28C354FF9}" type="presOf" srcId="{4496DDD2-A044-44EC-AE56-D3CEB7C9CC00}" destId="{93BBF3E7-1748-49E0-9D6C-7101C5F5E371}" srcOrd="0" destOrd="0" presId="urn:microsoft.com/office/officeart/2005/8/layout/lProcess2"/>
    <dgm:cxn modelId="{E3AF7CA9-521A-45CB-AD9E-EFD1C3ACCB94}" srcId="{7D86B4EA-8F08-4F2F-81D2-44BF21E2E219}" destId="{4496DDD2-A044-44EC-AE56-D3CEB7C9CC00}" srcOrd="2" destOrd="0" parTransId="{0752D58C-2E83-490E-BB20-58EEC82455D9}" sibTransId="{997CD66D-038F-4365-83DA-D0D138BDAEE2}"/>
    <dgm:cxn modelId="{E16A8EC8-EA8A-4D6C-8D89-EB935B80F3AB}" type="presOf" srcId="{E684E69C-9397-4091-92CB-C7AF479F45A1}" destId="{709095E9-E2E5-4920-9791-11F8ECA7E068}" srcOrd="0" destOrd="0" presId="urn:microsoft.com/office/officeart/2005/8/layout/lProcess2"/>
    <dgm:cxn modelId="{882E26B8-4C5B-4717-BD13-5FFC17AE5E10}" srcId="{9127C569-C2EE-4D38-B3D0-C234227825E6}" destId="{02ACE8EA-D95D-4220-A9B0-DB3F7077D30D}" srcOrd="0" destOrd="0" parTransId="{C4DB13A7-F6E8-4631-BD9A-25608DB9E61B}" sibTransId="{A6B1F7E7-1E8F-4CF2-A255-5F121979F7BC}"/>
    <dgm:cxn modelId="{12110E3F-D193-46E5-80C2-23A1BFEBCCE6}" srcId="{E684E69C-9397-4091-92CB-C7AF479F45A1}" destId="{CC31706A-5DAE-434D-8A42-DFD5EC6A92AC}" srcOrd="5" destOrd="0" parTransId="{342048F9-82D6-4E16-AF59-E53F548A9B49}" sibTransId="{1CD1A61C-5B5F-4BCA-AEDD-CCDCB4664074}"/>
    <dgm:cxn modelId="{7A06608A-565E-43A3-9D9C-19C6C02E5C1B}" type="presOf" srcId="{F47B2224-99F4-40E1-B2D7-1C0BFCAD142F}" destId="{E9DA6834-227A-440D-A34D-8966DCA52D3A}" srcOrd="1" destOrd="0" presId="urn:microsoft.com/office/officeart/2005/8/layout/lProcess2"/>
    <dgm:cxn modelId="{4AC45F86-864A-4CE9-A7C5-B4E235E64EE7}" type="presOf" srcId="{905CEEEE-712A-4360-A7B3-149E0780A3E4}" destId="{069218AC-8012-4AA8-8DBB-5F3C98116998}" srcOrd="0" destOrd="0" presId="urn:microsoft.com/office/officeart/2005/8/layout/lProcess2"/>
    <dgm:cxn modelId="{1FE77D3F-F8E8-454A-BFD0-158FBAEF7938}" type="presOf" srcId="{E3E7B621-3D26-4C00-A1AF-3FD72103F401}" destId="{E5352F2D-0710-4420-91BA-D44F93A44375}" srcOrd="0" destOrd="0" presId="urn:microsoft.com/office/officeart/2005/8/layout/lProcess2"/>
    <dgm:cxn modelId="{F21641DD-51AC-40C3-99BF-8776D1ED30FB}" srcId="{E684E69C-9397-4091-92CB-C7AF479F45A1}" destId="{D7BC61D6-3A38-4DA5-8621-D0EDB5A46CDA}" srcOrd="2" destOrd="0" parTransId="{35DB33CB-3F87-446E-A35F-2769AEEC279A}" sibTransId="{2DC1F058-A1A8-46B7-8AFC-0CAD2A5DC305}"/>
    <dgm:cxn modelId="{4ABE3230-7547-40FF-98BB-EBFFBFAD6DEC}" srcId="{E684E69C-9397-4091-92CB-C7AF479F45A1}" destId="{F47B2224-99F4-40E1-B2D7-1C0BFCAD142F}" srcOrd="3" destOrd="0" parTransId="{258597B5-CC6E-4D78-AC21-96FA704E3CA5}" sibTransId="{534F1004-3742-4267-815A-E0983AAAA7E4}"/>
    <dgm:cxn modelId="{4933C2DF-12BE-4EA6-9073-08469BE461AB}" srcId="{CC31706A-5DAE-434D-8A42-DFD5EC6A92AC}" destId="{B575059C-0D4D-45E0-BFDE-280BD190ED47}" srcOrd="1" destOrd="0" parTransId="{F88A5A5F-33F1-44F0-917C-6450A4C36AE3}" sibTransId="{931ED175-FF98-4E46-90BF-442E834E7B22}"/>
    <dgm:cxn modelId="{BF832B31-FF82-47EB-BB04-0BBDFC9B64AA}" type="presOf" srcId="{9127C569-C2EE-4D38-B3D0-C234227825E6}" destId="{53466CA1-8403-4F48-899F-365B990865FA}" srcOrd="1" destOrd="0" presId="urn:microsoft.com/office/officeart/2005/8/layout/lProcess2"/>
    <dgm:cxn modelId="{FBF81A1D-3309-4165-98F7-7BBCD80F2623}" type="presOf" srcId="{014FBEE8-8188-48C7-B021-F8558D4BB908}" destId="{0E64DD56-158D-4363-A5F4-406683683ED1}" srcOrd="0" destOrd="0" presId="urn:microsoft.com/office/officeart/2005/8/layout/lProcess2"/>
    <dgm:cxn modelId="{62C5D1D5-F10A-4247-8547-A63355C7D87C}" type="presOf" srcId="{DFD06C47-EA97-4195-9E29-4DCD76A8092C}" destId="{D74DEB0F-4A11-4E2B-A0D2-03979D2FAA2D}" srcOrd="0" destOrd="0" presId="urn:microsoft.com/office/officeart/2005/8/layout/lProcess2"/>
    <dgm:cxn modelId="{464D94D1-C1A5-4E20-95E2-9529B250E784}" type="presOf" srcId="{7D86B4EA-8F08-4F2F-81D2-44BF21E2E219}" destId="{D500A150-0DD2-45B8-B476-7CB8211037E0}" srcOrd="0" destOrd="0" presId="urn:microsoft.com/office/officeart/2005/8/layout/lProcess2"/>
    <dgm:cxn modelId="{DDB6DA35-7755-4159-9B83-7FBD7A8B7B14}" srcId="{E684E69C-9397-4091-92CB-C7AF479F45A1}" destId="{E3E7B621-3D26-4C00-A1AF-3FD72103F401}" srcOrd="0" destOrd="0" parTransId="{625F68CC-7D62-4716-A3E4-339821553AF3}" sibTransId="{337BB499-6C80-410F-AD10-700F193B0D1F}"/>
    <dgm:cxn modelId="{56F9ACB5-BA78-4525-94A6-621AAB02B284}" type="presOf" srcId="{2BDCAB54-606F-43C6-9A63-6F5751B5896E}" destId="{3C3A1664-A366-41F6-AD31-B1D71934A4EB}" srcOrd="0" destOrd="0" presId="urn:microsoft.com/office/officeart/2005/8/layout/lProcess2"/>
    <dgm:cxn modelId="{8E49DCC5-581C-4DE1-8EF4-3789FA899A10}" srcId="{F47B2224-99F4-40E1-B2D7-1C0BFCAD142F}" destId="{014FBEE8-8188-48C7-B021-F8558D4BB908}" srcOrd="2" destOrd="0" parTransId="{2BC6809C-89AF-4744-9F88-D1AE9C443D26}" sibTransId="{7C5B1B64-A711-454C-B6BE-4E97DE9F7A15}"/>
    <dgm:cxn modelId="{DB6319E2-EAF4-4222-AED3-0A3A9AF87FF6}" type="presOf" srcId="{0398DC6F-EA75-4FF5-A143-13CEC8AF3435}" destId="{975B2504-7D9E-405A-9D2E-92CE6FE85971}" srcOrd="0" destOrd="0" presId="urn:microsoft.com/office/officeart/2005/8/layout/lProcess2"/>
    <dgm:cxn modelId="{EE2CA966-AF1E-4407-8395-6CCE90826070}" srcId="{CC31706A-5DAE-434D-8A42-DFD5EC6A92AC}" destId="{8A1C7DF7-8387-4ADA-9AD1-DE2325ED0990}" srcOrd="2" destOrd="0" parTransId="{446FDC95-57EE-4792-A8C8-5F48E4BF2962}" sibTransId="{40B22D7F-FA35-471C-8FAA-7CEE443C3809}"/>
    <dgm:cxn modelId="{8661F7D1-9F9F-46EA-89A9-16BFC91C3228}" srcId="{D7BC61D6-3A38-4DA5-8621-D0EDB5A46CDA}" destId="{830F56C4-AD83-46CF-AD3E-A057F3117577}" srcOrd="2" destOrd="0" parTransId="{EC34EB91-4ECB-4DE3-9033-E914B676EE9E}" sibTransId="{AC59B700-98AC-47C9-95B6-04D187C24C3A}"/>
    <dgm:cxn modelId="{54E97F55-75CD-4513-A921-43099001E059}" type="presOf" srcId="{B575059C-0D4D-45E0-BFDE-280BD190ED47}" destId="{D293BE96-7A5F-40DA-AB6A-6A72B1BC889D}" srcOrd="0" destOrd="0" presId="urn:microsoft.com/office/officeart/2005/8/layout/lProcess2"/>
    <dgm:cxn modelId="{21399D92-C620-482E-971D-0A01B0B356B2}" srcId="{9127C569-C2EE-4D38-B3D0-C234227825E6}" destId="{4EF319F6-BD36-4D18-BC5E-9E0AA81E530C}" srcOrd="2" destOrd="0" parTransId="{DEA1EBA2-0AFF-4FF2-8B45-5245545A1A53}" sibTransId="{06F5C4C5-2631-4C02-931F-0E776F278950}"/>
    <dgm:cxn modelId="{4C07FF67-F948-4E16-B3BB-22F4C404909B}" type="presOf" srcId="{CC31706A-5DAE-434D-8A42-DFD5EC6A92AC}" destId="{4CE2B0E7-EF48-495A-AD04-2CF08EC48C1D}" srcOrd="1" destOrd="0" presId="urn:microsoft.com/office/officeart/2005/8/layout/lProcess2"/>
    <dgm:cxn modelId="{583285C7-CD84-40A9-9604-63F9FE80556E}" srcId="{D7BC61D6-3A38-4DA5-8621-D0EDB5A46CDA}" destId="{905CEEEE-712A-4360-A7B3-149E0780A3E4}" srcOrd="1" destOrd="0" parTransId="{481F18F3-1E2F-4370-8850-08D26E91DBF4}" sibTransId="{5B3A2C5C-E562-4715-A44A-7A881D031A35}"/>
    <dgm:cxn modelId="{07865656-23D4-4998-B4D5-2935A55D6428}" srcId="{E3E7B621-3D26-4C00-A1AF-3FD72103F401}" destId="{2BDCAB54-606F-43C6-9A63-6F5751B5896E}" srcOrd="0" destOrd="0" parTransId="{E28A68C2-DC58-41A3-86F4-F6F9EFC7EB24}" sibTransId="{0AAEC7D6-0076-48E1-9F7F-BA25487837CF}"/>
    <dgm:cxn modelId="{251AFB57-6390-465D-A89D-607E403D18C7}" type="presOf" srcId="{384A8CD0-6253-47DF-9C9C-DBF91C27951E}" destId="{396502EB-2906-47C7-B1BA-29526203116F}" srcOrd="0" destOrd="0" presId="urn:microsoft.com/office/officeart/2005/8/layout/lProcess2"/>
    <dgm:cxn modelId="{B8CC9AC0-4DA2-4D46-9A25-077728853241}" type="presOf" srcId="{7EDAD05B-C127-4F4C-885A-AAE15D97343C}" destId="{98C8B8FE-52E0-476A-AD8D-9E7E3085E6DC}" srcOrd="0" destOrd="0" presId="urn:microsoft.com/office/officeart/2005/8/layout/lProcess2"/>
    <dgm:cxn modelId="{55B82FB7-D3E1-4F75-8AFF-68147244B565}" type="presParOf" srcId="{709095E9-E2E5-4920-9791-11F8ECA7E068}" destId="{72C79ACA-7959-4F19-BC64-65CE94ED99D5}" srcOrd="0" destOrd="0" presId="urn:microsoft.com/office/officeart/2005/8/layout/lProcess2"/>
    <dgm:cxn modelId="{5284652C-ECFC-4239-8983-4EDC26301AE7}" type="presParOf" srcId="{72C79ACA-7959-4F19-BC64-65CE94ED99D5}" destId="{E5352F2D-0710-4420-91BA-D44F93A44375}" srcOrd="0" destOrd="0" presId="urn:microsoft.com/office/officeart/2005/8/layout/lProcess2"/>
    <dgm:cxn modelId="{948AB5AB-BC7E-4F44-90A8-5DCDCE53CC7A}" type="presParOf" srcId="{72C79ACA-7959-4F19-BC64-65CE94ED99D5}" destId="{A5AC46C1-5B35-4955-8930-C5708F01A658}" srcOrd="1" destOrd="0" presId="urn:microsoft.com/office/officeart/2005/8/layout/lProcess2"/>
    <dgm:cxn modelId="{1B75E8BD-6184-410E-B30E-1DB38C4D7902}" type="presParOf" srcId="{72C79ACA-7959-4F19-BC64-65CE94ED99D5}" destId="{C06A9C61-8ADC-4A19-99C8-52B1B82A95DC}" srcOrd="2" destOrd="0" presId="urn:microsoft.com/office/officeart/2005/8/layout/lProcess2"/>
    <dgm:cxn modelId="{E12E6DD2-2A8C-4DDC-9B45-4901C1494C37}" type="presParOf" srcId="{C06A9C61-8ADC-4A19-99C8-52B1B82A95DC}" destId="{F9C5EA8F-518D-4441-B33A-57E9E3E84C9D}" srcOrd="0" destOrd="0" presId="urn:microsoft.com/office/officeart/2005/8/layout/lProcess2"/>
    <dgm:cxn modelId="{A6C37291-1EB2-4700-94DF-10BB1BAF1001}" type="presParOf" srcId="{F9C5EA8F-518D-4441-B33A-57E9E3E84C9D}" destId="{3C3A1664-A366-41F6-AD31-B1D71934A4EB}" srcOrd="0" destOrd="0" presId="urn:microsoft.com/office/officeart/2005/8/layout/lProcess2"/>
    <dgm:cxn modelId="{63A5AAE6-F8C9-437D-866D-5934B78FC54D}" type="presParOf" srcId="{F9C5EA8F-518D-4441-B33A-57E9E3E84C9D}" destId="{1D4A31E7-F953-4660-A043-158F032E690F}" srcOrd="1" destOrd="0" presId="urn:microsoft.com/office/officeart/2005/8/layout/lProcess2"/>
    <dgm:cxn modelId="{E072B60E-E772-4599-AA5A-D2966BCE8888}" type="presParOf" srcId="{F9C5EA8F-518D-4441-B33A-57E9E3E84C9D}" destId="{396502EB-2906-47C7-B1BA-29526203116F}" srcOrd="2" destOrd="0" presId="urn:microsoft.com/office/officeart/2005/8/layout/lProcess2"/>
    <dgm:cxn modelId="{D7926172-2B9D-4F8B-8D82-87EBBB9C97AA}" type="presParOf" srcId="{F9C5EA8F-518D-4441-B33A-57E9E3E84C9D}" destId="{523E40CA-C49F-4782-8A3C-60ABF4D4E9A3}" srcOrd="3" destOrd="0" presId="urn:microsoft.com/office/officeart/2005/8/layout/lProcess2"/>
    <dgm:cxn modelId="{00C26691-7724-4944-80E2-C37E5B422353}" type="presParOf" srcId="{F9C5EA8F-518D-4441-B33A-57E9E3E84C9D}" destId="{1BA4BE75-F8E0-4289-BC33-B2A5D3760F82}" srcOrd="4" destOrd="0" presId="urn:microsoft.com/office/officeart/2005/8/layout/lProcess2"/>
    <dgm:cxn modelId="{A740529F-1EEA-4826-B4F6-0995375B9AA7}" type="presParOf" srcId="{709095E9-E2E5-4920-9791-11F8ECA7E068}" destId="{061A8CDF-45A4-4AA4-BE75-41A98F1FCAB3}" srcOrd="1" destOrd="0" presId="urn:microsoft.com/office/officeart/2005/8/layout/lProcess2"/>
    <dgm:cxn modelId="{953749FC-6745-4C2B-AE56-B6F4003E7948}" type="presParOf" srcId="{709095E9-E2E5-4920-9791-11F8ECA7E068}" destId="{2041FBAF-555B-4A96-B346-2CEE5314880F}" srcOrd="2" destOrd="0" presId="urn:microsoft.com/office/officeart/2005/8/layout/lProcess2"/>
    <dgm:cxn modelId="{4DA3E66F-D7BA-441C-9D24-A2D41C902596}" type="presParOf" srcId="{2041FBAF-555B-4A96-B346-2CEE5314880F}" destId="{55C9A064-728B-4CE1-B019-B9C42F26D4FA}" srcOrd="0" destOrd="0" presId="urn:microsoft.com/office/officeart/2005/8/layout/lProcess2"/>
    <dgm:cxn modelId="{8229DDE3-3C42-4B0A-B745-4FC13FED3515}" type="presParOf" srcId="{2041FBAF-555B-4A96-B346-2CEE5314880F}" destId="{53466CA1-8403-4F48-899F-365B990865FA}" srcOrd="1" destOrd="0" presId="urn:microsoft.com/office/officeart/2005/8/layout/lProcess2"/>
    <dgm:cxn modelId="{CE78B112-FC1B-40E8-86D9-1C7A57433CB2}" type="presParOf" srcId="{2041FBAF-555B-4A96-B346-2CEE5314880F}" destId="{C12C7EB9-015B-4E47-A230-62220DE087A8}" srcOrd="2" destOrd="0" presId="urn:microsoft.com/office/officeart/2005/8/layout/lProcess2"/>
    <dgm:cxn modelId="{D2EE3EF6-18A0-46EE-8127-4559CBA8D3BC}" type="presParOf" srcId="{C12C7EB9-015B-4E47-A230-62220DE087A8}" destId="{534F9B93-4802-4944-9375-4D606EE836C5}" srcOrd="0" destOrd="0" presId="urn:microsoft.com/office/officeart/2005/8/layout/lProcess2"/>
    <dgm:cxn modelId="{3DD17026-B3BE-4EDC-A375-0625F0303098}" type="presParOf" srcId="{534F9B93-4802-4944-9375-4D606EE836C5}" destId="{D2E135FE-A3C0-4C07-9B12-F05298C143DE}" srcOrd="0" destOrd="0" presId="urn:microsoft.com/office/officeart/2005/8/layout/lProcess2"/>
    <dgm:cxn modelId="{2AC32042-7E8C-4CFA-B05F-8CF6C5022A7A}" type="presParOf" srcId="{534F9B93-4802-4944-9375-4D606EE836C5}" destId="{D9F166A1-71F7-465B-B860-004DEA52F960}" srcOrd="1" destOrd="0" presId="urn:microsoft.com/office/officeart/2005/8/layout/lProcess2"/>
    <dgm:cxn modelId="{5E0F758E-795B-44C5-A149-78CD2EC6C625}" type="presParOf" srcId="{534F9B93-4802-4944-9375-4D606EE836C5}" destId="{E1A56FC6-FF5E-48E4-825C-A9A79EAA11AC}" srcOrd="2" destOrd="0" presId="urn:microsoft.com/office/officeart/2005/8/layout/lProcess2"/>
    <dgm:cxn modelId="{376F7C86-E0CF-49B4-A185-C21A093D4593}" type="presParOf" srcId="{534F9B93-4802-4944-9375-4D606EE836C5}" destId="{7E49F4B9-7ADF-4746-927E-4C13AA69DBC5}" srcOrd="3" destOrd="0" presId="urn:microsoft.com/office/officeart/2005/8/layout/lProcess2"/>
    <dgm:cxn modelId="{13446C93-49DF-4B7E-B2B7-1FC022D43D64}" type="presParOf" srcId="{534F9B93-4802-4944-9375-4D606EE836C5}" destId="{A2EA81DF-2B8D-4308-9F86-406EB894EBF5}" srcOrd="4" destOrd="0" presId="urn:microsoft.com/office/officeart/2005/8/layout/lProcess2"/>
    <dgm:cxn modelId="{367A18C0-2E2F-4105-88B3-755E4DEC85EC}" type="presParOf" srcId="{709095E9-E2E5-4920-9791-11F8ECA7E068}" destId="{727201E7-854C-4C74-865B-36EFA5522042}" srcOrd="3" destOrd="0" presId="urn:microsoft.com/office/officeart/2005/8/layout/lProcess2"/>
    <dgm:cxn modelId="{B15AFE34-8F7E-4413-AB5B-AF63B3DC7C0E}" type="presParOf" srcId="{709095E9-E2E5-4920-9791-11F8ECA7E068}" destId="{9F4303C6-9621-4E78-B4FC-9C0601A8E794}" srcOrd="4" destOrd="0" presId="urn:microsoft.com/office/officeart/2005/8/layout/lProcess2"/>
    <dgm:cxn modelId="{92F27AEA-A819-4059-B22F-B2FE0AAFD0B9}" type="presParOf" srcId="{9F4303C6-9621-4E78-B4FC-9C0601A8E794}" destId="{2C0076C0-8B47-4694-B846-C93FD350C3F0}" srcOrd="0" destOrd="0" presId="urn:microsoft.com/office/officeart/2005/8/layout/lProcess2"/>
    <dgm:cxn modelId="{40D0C174-F353-49DE-A34D-4BEC520294A8}" type="presParOf" srcId="{9F4303C6-9621-4E78-B4FC-9C0601A8E794}" destId="{29EA05C7-3209-4909-BEF8-1820847ADA34}" srcOrd="1" destOrd="0" presId="urn:microsoft.com/office/officeart/2005/8/layout/lProcess2"/>
    <dgm:cxn modelId="{9723A9DA-0DEE-47B0-8EF9-BEEE8EEFA9ED}" type="presParOf" srcId="{9F4303C6-9621-4E78-B4FC-9C0601A8E794}" destId="{1F6D2512-4EF8-4CA9-A0F0-CF1676C15D2A}" srcOrd="2" destOrd="0" presId="urn:microsoft.com/office/officeart/2005/8/layout/lProcess2"/>
    <dgm:cxn modelId="{7F6D9F94-E80B-4CAD-999F-6BC1F8B33E63}" type="presParOf" srcId="{1F6D2512-4EF8-4CA9-A0F0-CF1676C15D2A}" destId="{54BC0FE5-6E7F-463D-82AE-2B1FDD670E01}" srcOrd="0" destOrd="0" presId="urn:microsoft.com/office/officeart/2005/8/layout/lProcess2"/>
    <dgm:cxn modelId="{13F074B2-D93E-4D92-B9BD-CA22A6EDC071}" type="presParOf" srcId="{54BC0FE5-6E7F-463D-82AE-2B1FDD670E01}" destId="{3FADE508-C03A-4B22-A309-E38ADCAB7BBC}" srcOrd="0" destOrd="0" presId="urn:microsoft.com/office/officeart/2005/8/layout/lProcess2"/>
    <dgm:cxn modelId="{66868099-53EE-4FBE-9CA4-E7E0DDD00FF2}" type="presParOf" srcId="{54BC0FE5-6E7F-463D-82AE-2B1FDD670E01}" destId="{73CA22B2-16A0-4A18-8D84-A5F287FC79E3}" srcOrd="1" destOrd="0" presId="urn:microsoft.com/office/officeart/2005/8/layout/lProcess2"/>
    <dgm:cxn modelId="{9B583D47-7049-4D0F-AF29-BF497F8564E6}" type="presParOf" srcId="{54BC0FE5-6E7F-463D-82AE-2B1FDD670E01}" destId="{069218AC-8012-4AA8-8DBB-5F3C98116998}" srcOrd="2" destOrd="0" presId="urn:microsoft.com/office/officeart/2005/8/layout/lProcess2"/>
    <dgm:cxn modelId="{7858827D-E3C3-4B82-8A62-78A661EA9AB0}" type="presParOf" srcId="{54BC0FE5-6E7F-463D-82AE-2B1FDD670E01}" destId="{6A91E163-946A-4862-8108-DE2E2A42D308}" srcOrd="3" destOrd="0" presId="urn:microsoft.com/office/officeart/2005/8/layout/lProcess2"/>
    <dgm:cxn modelId="{57ABEB70-B461-4CC4-B956-B9CD6A8BE55E}" type="presParOf" srcId="{54BC0FE5-6E7F-463D-82AE-2B1FDD670E01}" destId="{AAAE38B2-8130-4B16-9F92-0CE3CC50DFA3}" srcOrd="4" destOrd="0" presId="urn:microsoft.com/office/officeart/2005/8/layout/lProcess2"/>
    <dgm:cxn modelId="{2FBA69AE-53B2-4937-AFEE-3DD217254EF3}" type="presParOf" srcId="{709095E9-E2E5-4920-9791-11F8ECA7E068}" destId="{40484837-D2B0-4537-9613-3CD05A28E26B}" srcOrd="5" destOrd="0" presId="urn:microsoft.com/office/officeart/2005/8/layout/lProcess2"/>
    <dgm:cxn modelId="{CC39D202-4BD9-4EA5-8246-8850CBB56432}" type="presParOf" srcId="{709095E9-E2E5-4920-9791-11F8ECA7E068}" destId="{FC784BAC-290F-41FC-A202-FE664071AA2B}" srcOrd="6" destOrd="0" presId="urn:microsoft.com/office/officeart/2005/8/layout/lProcess2"/>
    <dgm:cxn modelId="{25C1D7C2-F73C-4999-9BAE-8D29612980BE}" type="presParOf" srcId="{FC784BAC-290F-41FC-A202-FE664071AA2B}" destId="{FEB35C42-E957-43AA-99D3-74EDD398FAC1}" srcOrd="0" destOrd="0" presId="urn:microsoft.com/office/officeart/2005/8/layout/lProcess2"/>
    <dgm:cxn modelId="{A0D26108-ECB3-49EA-AC70-2EA6CF42A7E2}" type="presParOf" srcId="{FC784BAC-290F-41FC-A202-FE664071AA2B}" destId="{E9DA6834-227A-440D-A34D-8966DCA52D3A}" srcOrd="1" destOrd="0" presId="urn:microsoft.com/office/officeart/2005/8/layout/lProcess2"/>
    <dgm:cxn modelId="{0F3FF3D9-36AC-49C1-B903-849B3678B3D3}" type="presParOf" srcId="{FC784BAC-290F-41FC-A202-FE664071AA2B}" destId="{6C20D24E-CD3B-42FA-9077-94ED94A1458E}" srcOrd="2" destOrd="0" presId="urn:microsoft.com/office/officeart/2005/8/layout/lProcess2"/>
    <dgm:cxn modelId="{FA8BD97D-F473-4EA4-A5EB-56003CF185D1}" type="presParOf" srcId="{6C20D24E-CD3B-42FA-9077-94ED94A1458E}" destId="{DC757ED6-EF64-457C-A53A-488263539520}" srcOrd="0" destOrd="0" presId="urn:microsoft.com/office/officeart/2005/8/layout/lProcess2"/>
    <dgm:cxn modelId="{1DD86B7A-8269-49D7-BC85-EC5FF6FEA049}" type="presParOf" srcId="{DC757ED6-EF64-457C-A53A-488263539520}" destId="{7334D192-8C73-45BA-8CFC-67DB786EA69D}" srcOrd="0" destOrd="0" presId="urn:microsoft.com/office/officeart/2005/8/layout/lProcess2"/>
    <dgm:cxn modelId="{CC8123C9-4001-4B12-BDB2-F050E1B2E7F7}" type="presParOf" srcId="{DC757ED6-EF64-457C-A53A-488263539520}" destId="{23C41F16-2354-42A7-9EA3-662B948672E6}" srcOrd="1" destOrd="0" presId="urn:microsoft.com/office/officeart/2005/8/layout/lProcess2"/>
    <dgm:cxn modelId="{1DDE96AC-F672-4F1A-BCEF-09AB6815BF0C}" type="presParOf" srcId="{DC757ED6-EF64-457C-A53A-488263539520}" destId="{98C8B8FE-52E0-476A-AD8D-9E7E3085E6DC}" srcOrd="2" destOrd="0" presId="urn:microsoft.com/office/officeart/2005/8/layout/lProcess2"/>
    <dgm:cxn modelId="{F6E30981-68BB-47BB-AA4C-C082ACAA5C8D}" type="presParOf" srcId="{DC757ED6-EF64-457C-A53A-488263539520}" destId="{E956F43D-C0F3-456B-AAAE-82C532168F51}" srcOrd="3" destOrd="0" presId="urn:microsoft.com/office/officeart/2005/8/layout/lProcess2"/>
    <dgm:cxn modelId="{C7CF81D4-6804-44BF-BE5B-840E1B8EFC2E}" type="presParOf" srcId="{DC757ED6-EF64-457C-A53A-488263539520}" destId="{0E64DD56-158D-4363-A5F4-406683683ED1}" srcOrd="4" destOrd="0" presId="urn:microsoft.com/office/officeart/2005/8/layout/lProcess2"/>
    <dgm:cxn modelId="{CA6F8175-EFB5-4EE3-8A21-AC863194030D}" type="presParOf" srcId="{709095E9-E2E5-4920-9791-11F8ECA7E068}" destId="{5D4FC5A2-EF69-49FA-883A-8B4E774EBA94}" srcOrd="7" destOrd="0" presId="urn:microsoft.com/office/officeart/2005/8/layout/lProcess2"/>
    <dgm:cxn modelId="{D57B8769-2DBB-4F44-AE52-684D3F8EE980}" type="presParOf" srcId="{709095E9-E2E5-4920-9791-11F8ECA7E068}" destId="{63B26E0B-B2C9-4F99-AFD9-D6EBFBA95E4A}" srcOrd="8" destOrd="0" presId="urn:microsoft.com/office/officeart/2005/8/layout/lProcess2"/>
    <dgm:cxn modelId="{0A4B526E-2ACA-4DD5-8904-DE9FC40A6D8B}" type="presParOf" srcId="{63B26E0B-B2C9-4F99-AFD9-D6EBFBA95E4A}" destId="{D500A150-0DD2-45B8-B476-7CB8211037E0}" srcOrd="0" destOrd="0" presId="urn:microsoft.com/office/officeart/2005/8/layout/lProcess2"/>
    <dgm:cxn modelId="{8B058055-03DF-4F3E-AD68-F1DC57B947BD}" type="presParOf" srcId="{63B26E0B-B2C9-4F99-AFD9-D6EBFBA95E4A}" destId="{34C26519-AA3A-4D42-9B38-D2C78B30BFDC}" srcOrd="1" destOrd="0" presId="urn:microsoft.com/office/officeart/2005/8/layout/lProcess2"/>
    <dgm:cxn modelId="{66E70239-4766-43A3-B703-5E814941DB8A}" type="presParOf" srcId="{63B26E0B-B2C9-4F99-AFD9-D6EBFBA95E4A}" destId="{2247A771-6C7D-4735-B050-AA2FC8614F72}" srcOrd="2" destOrd="0" presId="urn:microsoft.com/office/officeart/2005/8/layout/lProcess2"/>
    <dgm:cxn modelId="{D81409BE-C2B2-433B-BEE9-9C37D218CF8F}" type="presParOf" srcId="{2247A771-6C7D-4735-B050-AA2FC8614F72}" destId="{AAC7930B-BB01-4FB4-A2AE-FB9852C69A2C}" srcOrd="0" destOrd="0" presId="urn:microsoft.com/office/officeart/2005/8/layout/lProcess2"/>
    <dgm:cxn modelId="{C8A5049F-AFDC-4555-8C16-579D257F2738}" type="presParOf" srcId="{AAC7930B-BB01-4FB4-A2AE-FB9852C69A2C}" destId="{975B2504-7D9E-405A-9D2E-92CE6FE85971}" srcOrd="0" destOrd="0" presId="urn:microsoft.com/office/officeart/2005/8/layout/lProcess2"/>
    <dgm:cxn modelId="{40C98BB9-1F94-458A-B337-8DD91EAF5B86}" type="presParOf" srcId="{AAC7930B-BB01-4FB4-A2AE-FB9852C69A2C}" destId="{130238E5-1105-4203-9245-7E255D8D82BA}" srcOrd="1" destOrd="0" presId="urn:microsoft.com/office/officeart/2005/8/layout/lProcess2"/>
    <dgm:cxn modelId="{B9256732-52C8-4C6A-B6B1-DA943433006E}" type="presParOf" srcId="{AAC7930B-BB01-4FB4-A2AE-FB9852C69A2C}" destId="{7EA6F528-AB82-4CB8-96DA-B6E67808CD76}" srcOrd="2" destOrd="0" presId="urn:microsoft.com/office/officeart/2005/8/layout/lProcess2"/>
    <dgm:cxn modelId="{8C48E32A-A446-47ED-AC7A-3A3995C83C56}" type="presParOf" srcId="{AAC7930B-BB01-4FB4-A2AE-FB9852C69A2C}" destId="{02918ECF-91B0-4B70-8D90-F263AC6DBDE5}" srcOrd="3" destOrd="0" presId="urn:microsoft.com/office/officeart/2005/8/layout/lProcess2"/>
    <dgm:cxn modelId="{BC1F3EEC-1958-41C6-B36F-7657F43DFDFD}" type="presParOf" srcId="{AAC7930B-BB01-4FB4-A2AE-FB9852C69A2C}" destId="{93BBF3E7-1748-49E0-9D6C-7101C5F5E371}" srcOrd="4" destOrd="0" presId="urn:microsoft.com/office/officeart/2005/8/layout/lProcess2"/>
    <dgm:cxn modelId="{9D15B664-7E45-4149-863B-FB17FD074000}" type="presParOf" srcId="{709095E9-E2E5-4920-9791-11F8ECA7E068}" destId="{5B3D0E24-C595-49DB-9605-BA59BD3002BE}" srcOrd="9" destOrd="0" presId="urn:microsoft.com/office/officeart/2005/8/layout/lProcess2"/>
    <dgm:cxn modelId="{CB5EC00C-EAC1-453F-BAE5-10D5206F81A7}" type="presParOf" srcId="{709095E9-E2E5-4920-9791-11F8ECA7E068}" destId="{EFF8C6DC-0FAA-4479-8B89-8AB278615885}" srcOrd="10" destOrd="0" presId="urn:microsoft.com/office/officeart/2005/8/layout/lProcess2"/>
    <dgm:cxn modelId="{7E08E7CF-30EE-417F-A3D9-ABE0823663CB}" type="presParOf" srcId="{EFF8C6DC-0FAA-4479-8B89-8AB278615885}" destId="{9D64D384-3743-415B-8150-304DD0739B47}" srcOrd="0" destOrd="0" presId="urn:microsoft.com/office/officeart/2005/8/layout/lProcess2"/>
    <dgm:cxn modelId="{81991FAA-75EB-43DD-A496-04E23C3B5C42}" type="presParOf" srcId="{EFF8C6DC-0FAA-4479-8B89-8AB278615885}" destId="{4CE2B0E7-EF48-495A-AD04-2CF08EC48C1D}" srcOrd="1" destOrd="0" presId="urn:microsoft.com/office/officeart/2005/8/layout/lProcess2"/>
    <dgm:cxn modelId="{1055CFB6-9245-4E8E-A32E-92E0BFC7B935}" type="presParOf" srcId="{EFF8C6DC-0FAA-4479-8B89-8AB278615885}" destId="{45B9F3E5-DEB3-4DA8-890B-CC37F4774120}" srcOrd="2" destOrd="0" presId="urn:microsoft.com/office/officeart/2005/8/layout/lProcess2"/>
    <dgm:cxn modelId="{9F58BB1B-72DA-4BEB-8686-C101559A0A01}" type="presParOf" srcId="{45B9F3E5-DEB3-4DA8-890B-CC37F4774120}" destId="{9AF7EC72-018A-4B39-A533-074E55E3AFE7}" srcOrd="0" destOrd="0" presId="urn:microsoft.com/office/officeart/2005/8/layout/lProcess2"/>
    <dgm:cxn modelId="{8372DA0C-3B69-416D-9C39-068EEB7C91C4}" type="presParOf" srcId="{9AF7EC72-018A-4B39-A533-074E55E3AFE7}" destId="{D74DEB0F-4A11-4E2B-A0D2-03979D2FAA2D}" srcOrd="0" destOrd="0" presId="urn:microsoft.com/office/officeart/2005/8/layout/lProcess2"/>
    <dgm:cxn modelId="{AFDA2FF9-09DF-405E-8106-EE12836652FC}" type="presParOf" srcId="{9AF7EC72-018A-4B39-A533-074E55E3AFE7}" destId="{8D695989-1051-44E8-8CA3-BCA40B5F88AF}" srcOrd="1" destOrd="0" presId="urn:microsoft.com/office/officeart/2005/8/layout/lProcess2"/>
    <dgm:cxn modelId="{70CB2DB2-2124-467C-BB07-F5702B4494C8}" type="presParOf" srcId="{9AF7EC72-018A-4B39-A533-074E55E3AFE7}" destId="{D293BE96-7A5F-40DA-AB6A-6A72B1BC889D}" srcOrd="2" destOrd="0" presId="urn:microsoft.com/office/officeart/2005/8/layout/lProcess2"/>
    <dgm:cxn modelId="{8CCC115D-7074-4865-8806-AD4D257B6D33}" type="presParOf" srcId="{9AF7EC72-018A-4B39-A533-074E55E3AFE7}" destId="{2031EA34-8E57-4032-91B0-70AE45F34E8C}" srcOrd="3" destOrd="0" presId="urn:microsoft.com/office/officeart/2005/8/layout/lProcess2"/>
    <dgm:cxn modelId="{A98E3CC8-92FD-473E-B407-CE621DF32914}" type="presParOf" srcId="{9AF7EC72-018A-4B39-A533-074E55E3AFE7}" destId="{4DFBFA5B-250B-4686-A440-3B5C34D1F66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4E69C-9397-4091-92CB-C7AF479F45A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E7B621-3D26-4C00-A1AF-3FD72103F401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unitaires et d'intégration</a:t>
          </a:r>
        </a:p>
      </dgm:t>
    </dgm:pt>
    <dgm:pt modelId="{625F68CC-7D62-4716-A3E4-339821553AF3}" type="parTrans" cxnId="{DDB6DA35-7755-4159-9B83-7FBD7A8B7B14}">
      <dgm:prSet/>
      <dgm:spPr/>
      <dgm:t>
        <a:bodyPr/>
        <a:lstStyle/>
        <a:p>
          <a:endParaRPr lang="fr-FR"/>
        </a:p>
      </dgm:t>
    </dgm:pt>
    <dgm:pt modelId="{337BB499-6C80-410F-AD10-700F193B0D1F}" type="sibTrans" cxnId="{DDB6DA35-7755-4159-9B83-7FBD7A8B7B14}">
      <dgm:prSet/>
      <dgm:spPr/>
      <dgm:t>
        <a:bodyPr/>
        <a:lstStyle/>
        <a:p>
          <a:endParaRPr lang="fr-FR"/>
        </a:p>
      </dgm:t>
    </dgm:pt>
    <dgm:pt modelId="{9127C569-C2EE-4D38-B3D0-C234227825E6}">
      <dgm:prSet phldrT="[Texte]" custT="1"/>
      <dgm:spPr>
        <a:solidFill>
          <a:srgbClr val="D50740"/>
        </a:solidFill>
        <a:ln>
          <a:solidFill>
            <a:srgbClr val="D50740"/>
          </a:solidFill>
        </a:ln>
      </dgm:spPr>
      <dgm:t>
        <a:bodyPr/>
        <a:lstStyle/>
        <a:p>
          <a:r>
            <a:rPr lang="fr-FR" sz="1200" dirty="0" smtClean="0"/>
            <a:t>Vérification des critères d’acceptation US</a:t>
          </a:r>
          <a:endParaRPr lang="fr-FR" sz="1100" i="1" dirty="0">
            <a:latin typeface="+mj-lt"/>
          </a:endParaRPr>
        </a:p>
      </dgm:t>
    </dgm:pt>
    <dgm:pt modelId="{3A51D879-D64A-4FCE-A85B-E4266A450632}" type="parTrans" cxnId="{E74BCB7A-4818-402C-99C4-1031EF073843}">
      <dgm:prSet/>
      <dgm:spPr/>
      <dgm:t>
        <a:bodyPr/>
        <a:lstStyle/>
        <a:p>
          <a:endParaRPr lang="fr-FR"/>
        </a:p>
      </dgm:t>
    </dgm:pt>
    <dgm:pt modelId="{B4B5007D-EC24-4BB4-9716-3EB149DD7CDE}" type="sibTrans" cxnId="{E74BCB7A-4818-402C-99C4-1031EF073843}">
      <dgm:prSet/>
      <dgm:spPr/>
      <dgm:t>
        <a:bodyPr/>
        <a:lstStyle/>
        <a:p>
          <a:endParaRPr lang="fr-FR"/>
        </a:p>
      </dgm:t>
    </dgm:pt>
    <dgm:pt modelId="{D7BC61D6-3A38-4DA5-8621-D0EDB5A46CDA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intra-application</a:t>
          </a:r>
          <a:endParaRPr lang="fr-FR" sz="1100" i="1" dirty="0">
            <a:latin typeface="+mj-lt"/>
          </a:endParaRPr>
        </a:p>
      </dgm:t>
    </dgm:pt>
    <dgm:pt modelId="{35DB33CB-3F87-446E-A35F-2769AEEC279A}" type="parTrans" cxnId="{F21641DD-51AC-40C3-99BF-8776D1ED30FB}">
      <dgm:prSet/>
      <dgm:spPr/>
      <dgm:t>
        <a:bodyPr/>
        <a:lstStyle/>
        <a:p>
          <a:endParaRPr lang="fr-FR"/>
        </a:p>
      </dgm:t>
    </dgm:pt>
    <dgm:pt modelId="{2DC1F058-A1A8-46B7-8AFC-0CAD2A5DC305}" type="sibTrans" cxnId="{F21641DD-51AC-40C3-99BF-8776D1ED30FB}">
      <dgm:prSet/>
      <dgm:spPr/>
      <dgm:t>
        <a:bodyPr/>
        <a:lstStyle/>
        <a:p>
          <a:endParaRPr lang="fr-FR"/>
        </a:p>
      </dgm:t>
    </dgm:pt>
    <dgm:pt modelId="{7D86B4EA-8F08-4F2F-81D2-44BF21E2E219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Recette </a:t>
          </a:r>
          <a:r>
            <a:rPr lang="fr-FR" sz="1200" dirty="0" smtClean="0"/>
            <a:t>métier</a:t>
          </a:r>
        </a:p>
      </dgm:t>
    </dgm:pt>
    <dgm:pt modelId="{845A06A8-73F4-403B-A39E-EAFDC3F58CC7}" type="parTrans" cxnId="{349A5301-D525-4956-A1DC-165E77451628}">
      <dgm:prSet/>
      <dgm:spPr/>
      <dgm:t>
        <a:bodyPr/>
        <a:lstStyle/>
        <a:p>
          <a:endParaRPr lang="fr-FR"/>
        </a:p>
      </dgm:t>
    </dgm:pt>
    <dgm:pt modelId="{4E9A7E5D-CE46-4F19-95AC-D56BCC88E2BE}" type="sibTrans" cxnId="{349A5301-D525-4956-A1DC-165E77451628}">
      <dgm:prSet/>
      <dgm:spPr/>
      <dgm:t>
        <a:bodyPr/>
        <a:lstStyle/>
        <a:p>
          <a:endParaRPr lang="fr-FR"/>
        </a:p>
      </dgm:t>
    </dgm:pt>
    <dgm:pt modelId="{CC31706A-5DAE-434D-8A42-DFD5EC6A92AC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Tests de </a:t>
          </a:r>
          <a:r>
            <a:rPr lang="fr-FR" sz="1200" dirty="0" smtClean="0"/>
            <a:t>pré-production</a:t>
          </a:r>
          <a:endParaRPr lang="fr-FR" sz="1100" i="1" dirty="0" smtClean="0">
            <a:latin typeface="+mj-lt"/>
          </a:endParaRPr>
        </a:p>
      </dgm:t>
    </dgm:pt>
    <dgm:pt modelId="{342048F9-82D6-4E16-AF59-E53F548A9B49}" type="parTrans" cxnId="{12110E3F-D193-46E5-80C2-23A1BFEBCCE6}">
      <dgm:prSet/>
      <dgm:spPr/>
      <dgm:t>
        <a:bodyPr/>
        <a:lstStyle/>
        <a:p>
          <a:endParaRPr lang="fr-FR"/>
        </a:p>
      </dgm:t>
    </dgm:pt>
    <dgm:pt modelId="{1CD1A61C-5B5F-4BCA-AEDD-CCDCB4664074}" type="sibTrans" cxnId="{12110E3F-D193-46E5-80C2-23A1BFEBCCE6}">
      <dgm:prSet/>
      <dgm:spPr/>
      <dgm:t>
        <a:bodyPr/>
        <a:lstStyle/>
        <a:p>
          <a:endParaRPr lang="fr-FR"/>
        </a:p>
      </dgm:t>
    </dgm:pt>
    <dgm:pt modelId="{AAF0EFD1-2D62-417D-980F-ACDD7D5F71A6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</a:rPr>
            <a:t>Des tests de non régression automatisés (*)</a:t>
          </a:r>
          <a:endParaRPr lang="fr-FR" b="0" dirty="0">
            <a:latin typeface="+mn-lt"/>
          </a:endParaRPr>
        </a:p>
      </dgm:t>
    </dgm:pt>
    <dgm:pt modelId="{BA4194E0-E327-4D46-9A39-53E41608F039}" type="parTrans" cxnId="{339FBC27-27D1-4BC7-A527-48FA4B37DC08}">
      <dgm:prSet/>
      <dgm:spPr/>
      <dgm:t>
        <a:bodyPr/>
        <a:lstStyle/>
        <a:p>
          <a:endParaRPr lang="fr-FR"/>
        </a:p>
      </dgm:t>
    </dgm:pt>
    <dgm:pt modelId="{CB3D6FCA-08A1-4038-8261-1FC588BD3FDA}" type="sibTrans" cxnId="{339FBC27-27D1-4BC7-A527-48FA4B37DC08}">
      <dgm:prSet/>
      <dgm:spPr/>
      <dgm:t>
        <a:bodyPr/>
        <a:lstStyle/>
        <a:p>
          <a:endParaRPr lang="fr-FR"/>
        </a:p>
      </dgm:t>
    </dgm:pt>
    <dgm:pt modelId="{7E3D6566-1ECC-4854-A669-117EF9FD77AA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Quelques tests automatisés IHM (*)</a:t>
          </a:r>
          <a:endParaRPr lang="fr-FR" dirty="0"/>
        </a:p>
      </dgm:t>
    </dgm:pt>
    <dgm:pt modelId="{0D2A61F6-138F-4AE8-9713-E3B3A4D6CFDF}" type="parTrans" cxnId="{69A23475-9536-4F63-B388-BC04AD1387EA}">
      <dgm:prSet/>
      <dgm:spPr/>
      <dgm:t>
        <a:bodyPr/>
        <a:lstStyle/>
        <a:p>
          <a:endParaRPr lang="fr-FR"/>
        </a:p>
      </dgm:t>
    </dgm:pt>
    <dgm:pt modelId="{3283A33E-3824-4B82-B490-036022A50FCE}" type="sibTrans" cxnId="{69A23475-9536-4F63-B388-BC04AD1387EA}">
      <dgm:prSet/>
      <dgm:spPr/>
      <dgm:t>
        <a:bodyPr/>
        <a:lstStyle/>
        <a:p>
          <a:endParaRPr lang="fr-FR"/>
        </a:p>
      </dgm:t>
    </dgm:pt>
    <dgm:pt modelId="{7EDAD05B-C127-4F4C-885A-AAE15D97343C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Tests de bout en bout</a:t>
          </a:r>
          <a:endParaRPr lang="fr-FR" dirty="0"/>
        </a:p>
      </dgm:t>
    </dgm:pt>
    <dgm:pt modelId="{4083D702-6D12-47D8-AC4E-5E1BF55B161A}" type="parTrans" cxnId="{495DD6E2-232E-4CB6-96C9-5F4F1FE577DD}">
      <dgm:prSet/>
      <dgm:spPr/>
      <dgm:t>
        <a:bodyPr/>
        <a:lstStyle/>
        <a:p>
          <a:endParaRPr lang="fr-FR"/>
        </a:p>
      </dgm:t>
    </dgm:pt>
    <dgm:pt modelId="{28C103BF-FB05-426A-AAB9-25B90217A0F8}" type="sibTrans" cxnId="{495DD6E2-232E-4CB6-96C9-5F4F1FE577DD}">
      <dgm:prSet/>
      <dgm:spPr/>
      <dgm:t>
        <a:bodyPr/>
        <a:lstStyle/>
        <a:p>
          <a:endParaRPr lang="fr-FR"/>
        </a:p>
      </dgm:t>
    </dgm:pt>
    <dgm:pt modelId="{384A8CD0-6253-47DF-9C9C-DBF91C27951E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>
              <a:latin typeface="+mn-lt"/>
              <a:hlinkClick xmlns:r="http://schemas.openxmlformats.org/officeDocument/2006/relationships" r:id="rId1" action="ppaction://hlinksldjump"/>
            </a:rPr>
            <a:t>Couverture instructions + couverture de décisions sur composants critiques</a:t>
          </a:r>
          <a:endParaRPr lang="fr-FR" dirty="0">
            <a:latin typeface="+mn-lt"/>
          </a:endParaRPr>
        </a:p>
      </dgm:t>
    </dgm:pt>
    <dgm:pt modelId="{345681BE-4AE2-48B9-B5EA-C3E9746817F7}" type="parTrans" cxnId="{2A0286FF-2137-48B9-8FD8-BB87A75A70AE}">
      <dgm:prSet/>
      <dgm:spPr/>
      <dgm:t>
        <a:bodyPr/>
        <a:lstStyle/>
        <a:p>
          <a:endParaRPr lang="fr-FR"/>
        </a:p>
      </dgm:t>
    </dgm:pt>
    <dgm:pt modelId="{9B7D0E0E-D607-405C-8910-A6E543D18998}" type="sibTrans" cxnId="{2A0286FF-2137-48B9-8FD8-BB87A75A70AE}">
      <dgm:prSet/>
      <dgm:spPr/>
      <dgm:t>
        <a:bodyPr/>
        <a:lstStyle/>
        <a:p>
          <a:endParaRPr lang="fr-FR"/>
        </a:p>
      </dgm:t>
    </dgm:pt>
    <dgm:pt modelId="{F47B2224-99F4-40E1-B2D7-1C0BFCAD142F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inter-applications</a:t>
          </a:r>
          <a:endParaRPr lang="fr-FR" sz="1100" i="1" dirty="0">
            <a:latin typeface="+mj-lt"/>
          </a:endParaRPr>
        </a:p>
      </dgm:t>
    </dgm:pt>
    <dgm:pt modelId="{534F1004-3742-4267-815A-E0983AAAA7E4}" type="sibTrans" cxnId="{4ABE3230-7547-40FF-98BB-EBFFBFAD6DEC}">
      <dgm:prSet/>
      <dgm:spPr/>
      <dgm:t>
        <a:bodyPr/>
        <a:lstStyle/>
        <a:p>
          <a:endParaRPr lang="fr-FR"/>
        </a:p>
      </dgm:t>
    </dgm:pt>
    <dgm:pt modelId="{258597B5-CC6E-4D78-AC21-96FA704E3CA5}" type="parTrans" cxnId="{4ABE3230-7547-40FF-98BB-EBFFBFAD6DEC}">
      <dgm:prSet/>
      <dgm:spPr/>
      <dgm:t>
        <a:bodyPr/>
        <a:lstStyle/>
        <a:p>
          <a:endParaRPr lang="fr-FR"/>
        </a:p>
      </dgm:t>
    </dgm:pt>
    <dgm:pt modelId="{0398DC6F-EA75-4FF5-A143-13CEC8AF3435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2" action="ppaction://hlinksldjump"/>
            </a:rPr>
            <a:t>Tests exploratoires</a:t>
          </a:r>
          <a:endParaRPr lang="fr-FR" dirty="0"/>
        </a:p>
      </dgm:t>
    </dgm:pt>
    <dgm:pt modelId="{3FA74DE6-9F27-4F8B-9F4D-E74958DF8A84}" type="sibTrans" cxnId="{EAE140CA-C0A8-41EE-B9D4-DF92F0568434}">
      <dgm:prSet/>
      <dgm:spPr/>
      <dgm:t>
        <a:bodyPr/>
        <a:lstStyle/>
        <a:p>
          <a:endParaRPr lang="fr-FR"/>
        </a:p>
      </dgm:t>
    </dgm:pt>
    <dgm:pt modelId="{BF0325F7-0562-4B71-996B-E30DC945CEAA}" type="parTrans" cxnId="{EAE140CA-C0A8-41EE-B9D4-DF92F0568434}">
      <dgm:prSet/>
      <dgm:spPr/>
      <dgm:t>
        <a:bodyPr/>
        <a:lstStyle/>
        <a:p>
          <a:endParaRPr lang="fr-FR"/>
        </a:p>
      </dgm:t>
    </dgm:pt>
    <dgm:pt modelId="{DFD06C47-EA97-4195-9E29-4DCD76A8092C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Tests automatisés : performances, sécurité</a:t>
          </a:r>
          <a:endParaRPr lang="fr-FR" dirty="0"/>
        </a:p>
      </dgm:t>
    </dgm:pt>
    <dgm:pt modelId="{753B95F9-2EC1-46ED-930B-58F952D795A4}" type="sibTrans" cxnId="{A6BDC9A2-2885-4338-A401-4DF8D1DDE86E}">
      <dgm:prSet/>
      <dgm:spPr/>
      <dgm:t>
        <a:bodyPr/>
        <a:lstStyle/>
        <a:p>
          <a:endParaRPr lang="fr-FR"/>
        </a:p>
      </dgm:t>
    </dgm:pt>
    <dgm:pt modelId="{0971256B-9A50-4FB0-A4EC-21A7286C95AE}" type="parTrans" cxnId="{A6BDC9A2-2885-4338-A401-4DF8D1DDE86E}">
      <dgm:prSet/>
      <dgm:spPr/>
      <dgm:t>
        <a:bodyPr/>
        <a:lstStyle/>
        <a:p>
          <a:endParaRPr lang="fr-FR"/>
        </a:p>
      </dgm:t>
    </dgm:pt>
    <dgm:pt modelId="{A8E0D4B1-E028-4034-A577-D7C6D68D693D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>
              <a:latin typeface="+mn-lt"/>
            </a:rPr>
            <a:t>Tests automatisés API, web services</a:t>
          </a:r>
          <a:endParaRPr lang="fr-FR" dirty="0">
            <a:latin typeface="+mn-lt"/>
          </a:endParaRPr>
        </a:p>
      </dgm:t>
    </dgm:pt>
    <dgm:pt modelId="{76BE7EEA-7D75-4A76-B7A5-9105B7B31CC5}" type="parTrans" cxnId="{67D8A9DD-BBB1-4B2A-B177-638EFCBB551D}">
      <dgm:prSet/>
      <dgm:spPr/>
      <dgm:t>
        <a:bodyPr/>
        <a:lstStyle/>
        <a:p>
          <a:endParaRPr lang="fr-FR"/>
        </a:p>
      </dgm:t>
    </dgm:pt>
    <dgm:pt modelId="{AA5EDF32-6CD0-4BE5-A98E-66ECC6293728}" type="sibTrans" cxnId="{67D8A9DD-BBB1-4B2A-B177-638EFCBB551D}">
      <dgm:prSet/>
      <dgm:spPr/>
      <dgm:t>
        <a:bodyPr/>
        <a:lstStyle/>
        <a:p>
          <a:endParaRPr lang="fr-FR"/>
        </a:p>
      </dgm:t>
    </dgm:pt>
    <dgm:pt modelId="{A1BEDC9E-708B-4A1A-9B94-9F4DDB70068C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</a:rPr>
            <a:t>Des tests automatisés IHM (*)</a:t>
          </a:r>
          <a:endParaRPr lang="fr-FR" b="0" dirty="0">
            <a:latin typeface="+mn-lt"/>
          </a:endParaRPr>
        </a:p>
      </dgm:t>
    </dgm:pt>
    <dgm:pt modelId="{18E018BF-BD1A-4CFD-AD5E-3BD0FE6DBDC2}" type="parTrans" cxnId="{3CF74616-3AB9-45E4-B399-121D0F717BD8}">
      <dgm:prSet/>
      <dgm:spPr/>
      <dgm:t>
        <a:bodyPr/>
        <a:lstStyle/>
        <a:p>
          <a:endParaRPr lang="fr-FR"/>
        </a:p>
      </dgm:t>
    </dgm:pt>
    <dgm:pt modelId="{C47DEE3F-4BF0-4E04-A502-449F7423D89F}" type="sibTrans" cxnId="{3CF74616-3AB9-45E4-B399-121D0F717BD8}">
      <dgm:prSet/>
      <dgm:spPr/>
      <dgm:t>
        <a:bodyPr/>
        <a:lstStyle/>
        <a:p>
          <a:endParaRPr lang="fr-FR"/>
        </a:p>
      </dgm:t>
    </dgm:pt>
    <dgm:pt modelId="{A8E95AEE-7C99-4F83-B52D-288583308C24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</a:rPr>
            <a:t>Test règles de gestion</a:t>
          </a:r>
          <a:endParaRPr lang="fr-FR" b="0" dirty="0">
            <a:latin typeface="+mn-lt"/>
          </a:endParaRPr>
        </a:p>
      </dgm:t>
    </dgm:pt>
    <dgm:pt modelId="{A92A0C6E-F270-490B-8D0F-C8376BD415FB}" type="parTrans" cxnId="{6B24F32F-9B7D-411E-BB3B-613593ADD295}">
      <dgm:prSet/>
      <dgm:spPr/>
      <dgm:t>
        <a:bodyPr/>
        <a:lstStyle/>
        <a:p>
          <a:endParaRPr lang="fr-FR"/>
        </a:p>
      </dgm:t>
    </dgm:pt>
    <dgm:pt modelId="{992A4F95-CAF8-4EB7-A028-21A77E4790C8}" type="sibTrans" cxnId="{6B24F32F-9B7D-411E-BB3B-613593ADD295}">
      <dgm:prSet/>
      <dgm:spPr/>
      <dgm:t>
        <a:bodyPr/>
        <a:lstStyle/>
        <a:p>
          <a:endParaRPr lang="fr-FR"/>
        </a:p>
      </dgm:t>
    </dgm:pt>
    <dgm:pt modelId="{2C75C420-C6B8-4557-BF58-0586BA4BB986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</a:rPr>
            <a:t>Test de fonctionnalités</a:t>
          </a:r>
          <a:endParaRPr lang="fr-FR" b="0" dirty="0">
            <a:latin typeface="+mn-lt"/>
          </a:endParaRPr>
        </a:p>
      </dgm:t>
    </dgm:pt>
    <dgm:pt modelId="{EE3CD73D-38A8-4B63-8F4C-3BDDC04D37A5}" type="parTrans" cxnId="{E347DA1D-7A1B-4742-A012-53CE5E816242}">
      <dgm:prSet/>
      <dgm:spPr/>
      <dgm:t>
        <a:bodyPr/>
        <a:lstStyle/>
        <a:p>
          <a:endParaRPr lang="fr-FR"/>
        </a:p>
      </dgm:t>
    </dgm:pt>
    <dgm:pt modelId="{11F112A4-6868-4561-A402-FEFADE986424}" type="sibTrans" cxnId="{E347DA1D-7A1B-4742-A012-53CE5E816242}">
      <dgm:prSet/>
      <dgm:spPr/>
      <dgm:t>
        <a:bodyPr/>
        <a:lstStyle/>
        <a:p>
          <a:endParaRPr lang="fr-FR"/>
        </a:p>
      </dgm:t>
    </dgm:pt>
    <dgm:pt modelId="{94E079A0-838D-45E5-A47A-4B3F0052E449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Quelques tests de non régression automatisés (*)</a:t>
          </a:r>
          <a:endParaRPr lang="fr-FR" dirty="0"/>
        </a:p>
      </dgm:t>
    </dgm:pt>
    <dgm:pt modelId="{B35690E9-471D-4CE8-B2B0-291FBB7CCA6A}" type="parTrans" cxnId="{969BAD0A-290A-4262-90C1-CAFF9DC131AA}">
      <dgm:prSet/>
      <dgm:spPr/>
      <dgm:t>
        <a:bodyPr/>
        <a:lstStyle/>
        <a:p>
          <a:endParaRPr lang="fr-FR"/>
        </a:p>
      </dgm:t>
    </dgm:pt>
    <dgm:pt modelId="{498C980F-7041-4A76-9E87-3427BB9EAC5D}" type="sibTrans" cxnId="{969BAD0A-290A-4262-90C1-CAFF9DC131AA}">
      <dgm:prSet/>
      <dgm:spPr/>
      <dgm:t>
        <a:bodyPr/>
        <a:lstStyle/>
        <a:p>
          <a:endParaRPr lang="fr-FR"/>
        </a:p>
      </dgm:t>
    </dgm:pt>
    <dgm:pt modelId="{20414DFE-0A4B-4D21-BAD2-63F63530B32C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Tests de cas d’usage pour non régression</a:t>
          </a:r>
          <a:endParaRPr lang="fr-FR" dirty="0"/>
        </a:p>
      </dgm:t>
    </dgm:pt>
    <dgm:pt modelId="{1A4A3223-E960-4AB6-A322-BB57E0143DD5}" type="parTrans" cxnId="{BE38359D-7E79-4636-B49D-EF73D30BC69E}">
      <dgm:prSet/>
      <dgm:spPr/>
      <dgm:t>
        <a:bodyPr/>
        <a:lstStyle/>
        <a:p>
          <a:endParaRPr lang="fr-FR"/>
        </a:p>
      </dgm:t>
    </dgm:pt>
    <dgm:pt modelId="{95DFA2B0-3860-43DB-8D29-7107E62F1AC7}" type="sibTrans" cxnId="{BE38359D-7E79-4636-B49D-EF73D30BC69E}">
      <dgm:prSet/>
      <dgm:spPr/>
      <dgm:t>
        <a:bodyPr/>
        <a:lstStyle/>
        <a:p>
          <a:endParaRPr lang="fr-FR"/>
        </a:p>
      </dgm:t>
    </dgm:pt>
    <dgm:pt modelId="{085600C5-5850-4EE7-A023-33B7512DC537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Tests plus poussés des cas d’usage directement impactés</a:t>
          </a:r>
          <a:endParaRPr lang="fr-FR" dirty="0"/>
        </a:p>
      </dgm:t>
    </dgm:pt>
    <dgm:pt modelId="{14BF1995-E5FD-4054-A984-FD988878D883}" type="parTrans" cxnId="{06BF3E35-2CF7-48E0-B16F-197418CD7203}">
      <dgm:prSet/>
      <dgm:spPr/>
      <dgm:t>
        <a:bodyPr/>
        <a:lstStyle/>
        <a:p>
          <a:endParaRPr lang="fr-FR"/>
        </a:p>
      </dgm:t>
    </dgm:pt>
    <dgm:pt modelId="{3F7954CD-C370-4E0F-8659-7E0BF2E9717E}" type="sibTrans" cxnId="{06BF3E35-2CF7-48E0-B16F-197418CD7203}">
      <dgm:prSet/>
      <dgm:spPr/>
      <dgm:t>
        <a:bodyPr/>
        <a:lstStyle/>
        <a:p>
          <a:endParaRPr lang="fr-FR"/>
        </a:p>
      </dgm:t>
    </dgm:pt>
    <dgm:pt modelId="{5ECBA0B7-D27F-46E8-9389-34A52EEB0982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Répétition installation, démarrage, retour arrière</a:t>
          </a:r>
          <a:endParaRPr lang="fr-FR" dirty="0"/>
        </a:p>
      </dgm:t>
    </dgm:pt>
    <dgm:pt modelId="{E77207C7-005E-4145-8719-96D27050D693}" type="parTrans" cxnId="{BDED885D-AE08-4279-8221-9EC5295C980F}">
      <dgm:prSet/>
      <dgm:spPr/>
      <dgm:t>
        <a:bodyPr/>
        <a:lstStyle/>
        <a:p>
          <a:endParaRPr lang="fr-FR"/>
        </a:p>
      </dgm:t>
    </dgm:pt>
    <dgm:pt modelId="{E8B4FB4B-7B3C-4D0C-8FCF-076EF76AFBDB}" type="sibTrans" cxnId="{BDED885D-AE08-4279-8221-9EC5295C980F}">
      <dgm:prSet/>
      <dgm:spPr/>
      <dgm:t>
        <a:bodyPr/>
        <a:lstStyle/>
        <a:p>
          <a:endParaRPr lang="fr-FR"/>
        </a:p>
      </dgm:t>
    </dgm:pt>
    <dgm:pt modelId="{3BFD1DB7-F33A-4BB8-A71B-3108BBF1F7CA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err="1" smtClean="0">
              <a:latin typeface="+mn-lt"/>
              <a:hlinkClick xmlns:r="http://schemas.openxmlformats.org/officeDocument/2006/relationships" r:id="rId3" action="ppaction://hlinksldjump"/>
            </a:rPr>
            <a:t>Qualimétrie</a:t>
          </a:r>
          <a:endParaRPr lang="fr-FR" dirty="0">
            <a:latin typeface="+mn-lt"/>
          </a:endParaRPr>
        </a:p>
      </dgm:t>
    </dgm:pt>
    <dgm:pt modelId="{2FD7C56F-BB73-4CB5-BE5E-3F758F1E71F9}" type="parTrans" cxnId="{0223F151-664C-486E-B602-7312906DC939}">
      <dgm:prSet/>
      <dgm:spPr/>
      <dgm:t>
        <a:bodyPr/>
        <a:lstStyle/>
        <a:p>
          <a:endParaRPr lang="fr-FR"/>
        </a:p>
      </dgm:t>
    </dgm:pt>
    <dgm:pt modelId="{0AC00797-CE2F-4727-95E1-7E6ECA3554AA}" type="sibTrans" cxnId="{0223F151-664C-486E-B602-7312906DC939}">
      <dgm:prSet/>
      <dgm:spPr/>
      <dgm:t>
        <a:bodyPr/>
        <a:lstStyle/>
        <a:p>
          <a:endParaRPr lang="fr-FR"/>
        </a:p>
      </dgm:t>
    </dgm:pt>
    <dgm:pt modelId="{7951FE78-EBAC-4C02-91D0-4719279E3AE9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  <a:hlinkClick xmlns:r="http://schemas.openxmlformats.org/officeDocument/2006/relationships" r:id="rId4" action="ppaction://hlinksldjump"/>
            </a:rPr>
            <a:t>Pair-</a:t>
          </a:r>
          <a:r>
            <a:rPr lang="fr-FR" b="0" dirty="0" err="1" smtClean="0">
              <a:latin typeface="+mn-lt"/>
              <a:hlinkClick xmlns:r="http://schemas.openxmlformats.org/officeDocument/2006/relationships" r:id="rId4" action="ppaction://hlinksldjump"/>
            </a:rPr>
            <a:t>testing</a:t>
          </a:r>
          <a:endParaRPr lang="fr-FR" b="0" dirty="0">
            <a:latin typeface="+mn-lt"/>
          </a:endParaRPr>
        </a:p>
      </dgm:t>
    </dgm:pt>
    <dgm:pt modelId="{77C73C3E-441A-456D-B877-C4F79A17CE5F}" type="parTrans" cxnId="{AEC13FDB-25C5-464E-99D7-F4D35B764853}">
      <dgm:prSet/>
      <dgm:spPr/>
      <dgm:t>
        <a:bodyPr/>
        <a:lstStyle/>
        <a:p>
          <a:endParaRPr lang="fr-FR"/>
        </a:p>
      </dgm:t>
    </dgm:pt>
    <dgm:pt modelId="{AA530C61-CAEC-443F-B91C-BB107B1E9F89}" type="sibTrans" cxnId="{AEC13FDB-25C5-464E-99D7-F4D35B764853}">
      <dgm:prSet/>
      <dgm:spPr/>
      <dgm:t>
        <a:bodyPr/>
        <a:lstStyle/>
        <a:p>
          <a:endParaRPr lang="fr-FR"/>
        </a:p>
      </dgm:t>
    </dgm:pt>
    <dgm:pt modelId="{830268F1-008A-4696-B3C3-C615AB7A63F3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  <a:hlinkClick xmlns:r="http://schemas.openxmlformats.org/officeDocument/2006/relationships" r:id="rId5" action="ppaction://hlinksldjump"/>
            </a:rPr>
            <a:t>BDD automatisés</a:t>
          </a:r>
          <a:endParaRPr lang="fr-FR" b="0" dirty="0">
            <a:latin typeface="+mn-lt"/>
          </a:endParaRPr>
        </a:p>
      </dgm:t>
    </dgm:pt>
    <dgm:pt modelId="{7488F531-7FFF-412B-850E-B7DED5F2A29A}" type="parTrans" cxnId="{4EB191BF-9DDD-4E19-B3AD-9E01799B7FB6}">
      <dgm:prSet/>
      <dgm:spPr/>
      <dgm:t>
        <a:bodyPr/>
        <a:lstStyle/>
        <a:p>
          <a:endParaRPr lang="fr-FR"/>
        </a:p>
      </dgm:t>
    </dgm:pt>
    <dgm:pt modelId="{505FEF51-D010-4835-AFEB-1B5AFFC78AD9}" type="sibTrans" cxnId="{4EB191BF-9DDD-4E19-B3AD-9E01799B7FB6}">
      <dgm:prSet/>
      <dgm:spPr/>
      <dgm:t>
        <a:bodyPr/>
        <a:lstStyle/>
        <a:p>
          <a:endParaRPr lang="fr-FR"/>
        </a:p>
      </dgm:t>
    </dgm:pt>
    <dgm:pt modelId="{709095E9-E2E5-4920-9791-11F8ECA7E068}" type="pres">
      <dgm:prSet presAssocID="{E684E69C-9397-4091-92CB-C7AF479F45A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2C79ACA-7959-4F19-BC64-65CE94ED99D5}" type="pres">
      <dgm:prSet presAssocID="{E3E7B621-3D26-4C00-A1AF-3FD72103F401}" presName="compNode" presStyleCnt="0"/>
      <dgm:spPr/>
    </dgm:pt>
    <dgm:pt modelId="{E5352F2D-0710-4420-91BA-D44F93A44375}" type="pres">
      <dgm:prSet presAssocID="{E3E7B621-3D26-4C00-A1AF-3FD72103F401}" presName="aNode" presStyleLbl="bgShp" presStyleIdx="0" presStyleCnt="6" custLinFactX="-25137" custLinFactNeighborX="-100000" custLinFactNeighborY="-1348"/>
      <dgm:spPr/>
      <dgm:t>
        <a:bodyPr/>
        <a:lstStyle/>
        <a:p>
          <a:endParaRPr lang="fr-FR"/>
        </a:p>
      </dgm:t>
    </dgm:pt>
    <dgm:pt modelId="{A5AC46C1-5B35-4955-8930-C5708F01A658}" type="pres">
      <dgm:prSet presAssocID="{E3E7B621-3D26-4C00-A1AF-3FD72103F401}" presName="textNode" presStyleLbl="bgShp" presStyleIdx="0" presStyleCnt="6"/>
      <dgm:spPr/>
      <dgm:t>
        <a:bodyPr/>
        <a:lstStyle/>
        <a:p>
          <a:endParaRPr lang="fr-FR"/>
        </a:p>
      </dgm:t>
    </dgm:pt>
    <dgm:pt modelId="{C06A9C61-8ADC-4A19-99C8-52B1B82A95DC}" type="pres">
      <dgm:prSet presAssocID="{E3E7B621-3D26-4C00-A1AF-3FD72103F401}" presName="compChildNode" presStyleCnt="0"/>
      <dgm:spPr/>
    </dgm:pt>
    <dgm:pt modelId="{F9C5EA8F-518D-4441-B33A-57E9E3E84C9D}" type="pres">
      <dgm:prSet presAssocID="{E3E7B621-3D26-4C00-A1AF-3FD72103F401}" presName="theInnerList" presStyleCnt="0"/>
      <dgm:spPr/>
    </dgm:pt>
    <dgm:pt modelId="{396502EB-2906-47C7-B1BA-29526203116F}" type="pres">
      <dgm:prSet presAssocID="{384A8CD0-6253-47DF-9C9C-DBF91C27951E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3E40CA-C49F-4782-8A3C-60ABF4D4E9A3}" type="pres">
      <dgm:prSet presAssocID="{384A8CD0-6253-47DF-9C9C-DBF91C27951E}" presName="aSpace2" presStyleCnt="0"/>
      <dgm:spPr/>
    </dgm:pt>
    <dgm:pt modelId="{A7663C8B-99DF-4928-B532-9A96F27428AB}" type="pres">
      <dgm:prSet presAssocID="{A8E0D4B1-E028-4034-A577-D7C6D68D693D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EF12FA-D512-4E5F-8E99-3AC6A830CA4C}" type="pres">
      <dgm:prSet presAssocID="{A8E0D4B1-E028-4034-A577-D7C6D68D693D}" presName="aSpace2" presStyleCnt="0"/>
      <dgm:spPr/>
    </dgm:pt>
    <dgm:pt modelId="{10571CF7-79F7-4927-A373-C0155CB44920}" type="pres">
      <dgm:prSet presAssocID="{3BFD1DB7-F33A-4BB8-A71B-3108BBF1F7CA}" presName="child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1A8CDF-45A4-4AA4-BE75-41A98F1FCAB3}" type="pres">
      <dgm:prSet presAssocID="{E3E7B621-3D26-4C00-A1AF-3FD72103F401}" presName="aSpace" presStyleCnt="0"/>
      <dgm:spPr/>
    </dgm:pt>
    <dgm:pt modelId="{2041FBAF-555B-4A96-B346-2CEE5314880F}" type="pres">
      <dgm:prSet presAssocID="{9127C569-C2EE-4D38-B3D0-C234227825E6}" presName="compNode" presStyleCnt="0"/>
      <dgm:spPr/>
    </dgm:pt>
    <dgm:pt modelId="{55C9A064-728B-4CE1-B019-B9C42F26D4FA}" type="pres">
      <dgm:prSet presAssocID="{9127C569-C2EE-4D38-B3D0-C234227825E6}" presName="aNode" presStyleLbl="bgShp" presStyleIdx="1" presStyleCnt="6"/>
      <dgm:spPr/>
      <dgm:t>
        <a:bodyPr/>
        <a:lstStyle/>
        <a:p>
          <a:endParaRPr lang="fr-FR"/>
        </a:p>
      </dgm:t>
    </dgm:pt>
    <dgm:pt modelId="{53466CA1-8403-4F48-899F-365B990865FA}" type="pres">
      <dgm:prSet presAssocID="{9127C569-C2EE-4D38-B3D0-C234227825E6}" presName="textNode" presStyleLbl="bgShp" presStyleIdx="1" presStyleCnt="6"/>
      <dgm:spPr/>
      <dgm:t>
        <a:bodyPr/>
        <a:lstStyle/>
        <a:p>
          <a:endParaRPr lang="fr-FR"/>
        </a:p>
      </dgm:t>
    </dgm:pt>
    <dgm:pt modelId="{C12C7EB9-015B-4E47-A230-62220DE087A8}" type="pres">
      <dgm:prSet presAssocID="{9127C569-C2EE-4D38-B3D0-C234227825E6}" presName="compChildNode" presStyleCnt="0"/>
      <dgm:spPr/>
    </dgm:pt>
    <dgm:pt modelId="{534F9B93-4802-4944-9375-4D606EE836C5}" type="pres">
      <dgm:prSet presAssocID="{9127C569-C2EE-4D38-B3D0-C234227825E6}" presName="theInnerList" presStyleCnt="0"/>
      <dgm:spPr/>
    </dgm:pt>
    <dgm:pt modelId="{70D426C9-6CB3-46AE-B5EA-1B2266F1B299}" type="pres">
      <dgm:prSet presAssocID="{830268F1-008A-4696-B3C3-C615AB7A63F3}" presName="child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A9F1FC-4CD9-4FE6-A05F-F931C0295C3C}" type="pres">
      <dgm:prSet presAssocID="{830268F1-008A-4696-B3C3-C615AB7A63F3}" presName="aSpace2" presStyleCnt="0"/>
      <dgm:spPr/>
    </dgm:pt>
    <dgm:pt modelId="{66448E0B-8F0F-4E46-89FB-FA1C49B8D05B}" type="pres">
      <dgm:prSet presAssocID="{7951FE78-EBAC-4C02-91D0-4719279E3AE9}" presName="child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7201E7-854C-4C74-865B-36EFA5522042}" type="pres">
      <dgm:prSet presAssocID="{9127C569-C2EE-4D38-B3D0-C234227825E6}" presName="aSpace" presStyleCnt="0"/>
      <dgm:spPr/>
    </dgm:pt>
    <dgm:pt modelId="{9F4303C6-9621-4E78-B4FC-9C0601A8E794}" type="pres">
      <dgm:prSet presAssocID="{D7BC61D6-3A38-4DA5-8621-D0EDB5A46CDA}" presName="compNode" presStyleCnt="0"/>
      <dgm:spPr/>
    </dgm:pt>
    <dgm:pt modelId="{2C0076C0-8B47-4694-B846-C93FD350C3F0}" type="pres">
      <dgm:prSet presAssocID="{D7BC61D6-3A38-4DA5-8621-D0EDB5A46CDA}" presName="aNode" presStyleLbl="bgShp" presStyleIdx="2" presStyleCnt="6"/>
      <dgm:spPr/>
      <dgm:t>
        <a:bodyPr/>
        <a:lstStyle/>
        <a:p>
          <a:endParaRPr lang="fr-FR"/>
        </a:p>
      </dgm:t>
    </dgm:pt>
    <dgm:pt modelId="{29EA05C7-3209-4909-BEF8-1820847ADA34}" type="pres">
      <dgm:prSet presAssocID="{D7BC61D6-3A38-4DA5-8621-D0EDB5A46CDA}" presName="textNode" presStyleLbl="bgShp" presStyleIdx="2" presStyleCnt="6"/>
      <dgm:spPr/>
      <dgm:t>
        <a:bodyPr/>
        <a:lstStyle/>
        <a:p>
          <a:endParaRPr lang="fr-FR"/>
        </a:p>
      </dgm:t>
    </dgm:pt>
    <dgm:pt modelId="{1F6D2512-4EF8-4CA9-A0F0-CF1676C15D2A}" type="pres">
      <dgm:prSet presAssocID="{D7BC61D6-3A38-4DA5-8621-D0EDB5A46CDA}" presName="compChildNode" presStyleCnt="0"/>
      <dgm:spPr/>
    </dgm:pt>
    <dgm:pt modelId="{54BC0FE5-6E7F-463D-82AE-2B1FDD670E01}" type="pres">
      <dgm:prSet presAssocID="{D7BC61D6-3A38-4DA5-8621-D0EDB5A46CDA}" presName="theInnerList" presStyleCnt="0"/>
      <dgm:spPr/>
    </dgm:pt>
    <dgm:pt modelId="{300F072F-5F83-4250-A46B-B271026AFE87}" type="pres">
      <dgm:prSet presAssocID="{A1BEDC9E-708B-4A1A-9B94-9F4DDB70068C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9B425A-6374-4EE5-8D98-C227E1E3C252}" type="pres">
      <dgm:prSet presAssocID="{A1BEDC9E-708B-4A1A-9B94-9F4DDB70068C}" presName="aSpace2" presStyleCnt="0"/>
      <dgm:spPr/>
    </dgm:pt>
    <dgm:pt modelId="{3FADE508-C03A-4B22-A309-E38ADCAB7BBC}" type="pres">
      <dgm:prSet presAssocID="{AAF0EFD1-2D62-417D-980F-ACDD7D5F71A6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CA22B2-16A0-4A18-8D84-A5F287FC79E3}" type="pres">
      <dgm:prSet presAssocID="{AAF0EFD1-2D62-417D-980F-ACDD7D5F71A6}" presName="aSpace2" presStyleCnt="0"/>
      <dgm:spPr/>
    </dgm:pt>
    <dgm:pt modelId="{42401A3A-1AB6-4C3E-9466-D8B27F02984E}" type="pres">
      <dgm:prSet presAssocID="{A8E95AEE-7C99-4F83-B52D-288583308C24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1AE7AE-6704-4DBD-B185-A0AAB1F6C26A}" type="pres">
      <dgm:prSet presAssocID="{A8E95AEE-7C99-4F83-B52D-288583308C24}" presName="aSpace2" presStyleCnt="0"/>
      <dgm:spPr/>
    </dgm:pt>
    <dgm:pt modelId="{2404D76B-4E53-4588-A444-82C8D38E6843}" type="pres">
      <dgm:prSet presAssocID="{2C75C420-C6B8-4557-BF58-0586BA4BB986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484837-D2B0-4537-9613-3CD05A28E26B}" type="pres">
      <dgm:prSet presAssocID="{D7BC61D6-3A38-4DA5-8621-D0EDB5A46CDA}" presName="aSpace" presStyleCnt="0"/>
      <dgm:spPr/>
    </dgm:pt>
    <dgm:pt modelId="{FC784BAC-290F-41FC-A202-FE664071AA2B}" type="pres">
      <dgm:prSet presAssocID="{F47B2224-99F4-40E1-B2D7-1C0BFCAD142F}" presName="compNode" presStyleCnt="0"/>
      <dgm:spPr/>
    </dgm:pt>
    <dgm:pt modelId="{FEB35C42-E957-43AA-99D3-74EDD398FAC1}" type="pres">
      <dgm:prSet presAssocID="{F47B2224-99F4-40E1-B2D7-1C0BFCAD142F}" presName="aNode" presStyleLbl="bgShp" presStyleIdx="3" presStyleCnt="6"/>
      <dgm:spPr/>
      <dgm:t>
        <a:bodyPr/>
        <a:lstStyle/>
        <a:p>
          <a:endParaRPr lang="fr-FR"/>
        </a:p>
      </dgm:t>
    </dgm:pt>
    <dgm:pt modelId="{E9DA6834-227A-440D-A34D-8966DCA52D3A}" type="pres">
      <dgm:prSet presAssocID="{F47B2224-99F4-40E1-B2D7-1C0BFCAD142F}" presName="textNode" presStyleLbl="bgShp" presStyleIdx="3" presStyleCnt="6"/>
      <dgm:spPr/>
      <dgm:t>
        <a:bodyPr/>
        <a:lstStyle/>
        <a:p>
          <a:endParaRPr lang="fr-FR"/>
        </a:p>
      </dgm:t>
    </dgm:pt>
    <dgm:pt modelId="{6C20D24E-CD3B-42FA-9077-94ED94A1458E}" type="pres">
      <dgm:prSet presAssocID="{F47B2224-99F4-40E1-B2D7-1C0BFCAD142F}" presName="compChildNode" presStyleCnt="0"/>
      <dgm:spPr/>
    </dgm:pt>
    <dgm:pt modelId="{DC757ED6-EF64-457C-A53A-488263539520}" type="pres">
      <dgm:prSet presAssocID="{F47B2224-99F4-40E1-B2D7-1C0BFCAD142F}" presName="theInnerList" presStyleCnt="0"/>
      <dgm:spPr/>
    </dgm:pt>
    <dgm:pt modelId="{7334D192-8C73-45BA-8CFC-67DB786EA69D}" type="pres">
      <dgm:prSet presAssocID="{7E3D6566-1ECC-4854-A669-117EF9FD77AA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C41F16-2354-42A7-9EA3-662B948672E6}" type="pres">
      <dgm:prSet presAssocID="{7E3D6566-1ECC-4854-A669-117EF9FD77AA}" presName="aSpace2" presStyleCnt="0"/>
      <dgm:spPr/>
    </dgm:pt>
    <dgm:pt modelId="{9AD8BD63-67EC-4C40-82A1-FC19DBB0CD47}" type="pres">
      <dgm:prSet presAssocID="{94E079A0-838D-45E5-A47A-4B3F0052E449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2D93E9-5BFE-46F9-9091-B39574B94916}" type="pres">
      <dgm:prSet presAssocID="{94E079A0-838D-45E5-A47A-4B3F0052E449}" presName="aSpace2" presStyleCnt="0"/>
      <dgm:spPr/>
    </dgm:pt>
    <dgm:pt modelId="{98C8B8FE-52E0-476A-AD8D-9E7E3085E6DC}" type="pres">
      <dgm:prSet presAssocID="{7EDAD05B-C127-4F4C-885A-AAE15D97343C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4FC5A2-EF69-49FA-883A-8B4E774EBA94}" type="pres">
      <dgm:prSet presAssocID="{F47B2224-99F4-40E1-B2D7-1C0BFCAD142F}" presName="aSpace" presStyleCnt="0"/>
      <dgm:spPr/>
    </dgm:pt>
    <dgm:pt modelId="{63B26E0B-B2C9-4F99-AFD9-D6EBFBA95E4A}" type="pres">
      <dgm:prSet presAssocID="{7D86B4EA-8F08-4F2F-81D2-44BF21E2E219}" presName="compNode" presStyleCnt="0"/>
      <dgm:spPr/>
    </dgm:pt>
    <dgm:pt modelId="{D500A150-0DD2-45B8-B476-7CB8211037E0}" type="pres">
      <dgm:prSet presAssocID="{7D86B4EA-8F08-4F2F-81D2-44BF21E2E219}" presName="aNode" presStyleLbl="bgShp" presStyleIdx="4" presStyleCnt="6"/>
      <dgm:spPr/>
      <dgm:t>
        <a:bodyPr/>
        <a:lstStyle/>
        <a:p>
          <a:endParaRPr lang="fr-FR"/>
        </a:p>
      </dgm:t>
    </dgm:pt>
    <dgm:pt modelId="{34C26519-AA3A-4D42-9B38-D2C78B30BFDC}" type="pres">
      <dgm:prSet presAssocID="{7D86B4EA-8F08-4F2F-81D2-44BF21E2E219}" presName="textNode" presStyleLbl="bgShp" presStyleIdx="4" presStyleCnt="6"/>
      <dgm:spPr/>
      <dgm:t>
        <a:bodyPr/>
        <a:lstStyle/>
        <a:p>
          <a:endParaRPr lang="fr-FR"/>
        </a:p>
      </dgm:t>
    </dgm:pt>
    <dgm:pt modelId="{2247A771-6C7D-4735-B050-AA2FC8614F72}" type="pres">
      <dgm:prSet presAssocID="{7D86B4EA-8F08-4F2F-81D2-44BF21E2E219}" presName="compChildNode" presStyleCnt="0"/>
      <dgm:spPr/>
    </dgm:pt>
    <dgm:pt modelId="{AAC7930B-BB01-4FB4-A2AE-FB9852C69A2C}" type="pres">
      <dgm:prSet presAssocID="{7D86B4EA-8F08-4F2F-81D2-44BF21E2E219}" presName="theInnerList" presStyleCnt="0"/>
      <dgm:spPr/>
    </dgm:pt>
    <dgm:pt modelId="{975B2504-7D9E-405A-9D2E-92CE6FE85971}" type="pres">
      <dgm:prSet presAssocID="{0398DC6F-EA75-4FF5-A143-13CEC8AF3435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0238E5-1105-4203-9245-7E255D8D82BA}" type="pres">
      <dgm:prSet presAssocID="{0398DC6F-EA75-4FF5-A143-13CEC8AF3435}" presName="aSpace2" presStyleCnt="0"/>
      <dgm:spPr/>
    </dgm:pt>
    <dgm:pt modelId="{2A4084B6-6851-4752-ACA8-D090E4AB88DB}" type="pres">
      <dgm:prSet presAssocID="{20414DFE-0A4B-4D21-BAD2-63F63530B32C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05C747-BD66-4CF2-BC57-4C0673240367}" type="pres">
      <dgm:prSet presAssocID="{20414DFE-0A4B-4D21-BAD2-63F63530B32C}" presName="aSpace2" presStyleCnt="0"/>
      <dgm:spPr/>
    </dgm:pt>
    <dgm:pt modelId="{8D9E1B8B-D8AB-4A9E-9CD4-F90675389A0A}" type="pres">
      <dgm:prSet presAssocID="{085600C5-5850-4EE7-A023-33B7512DC537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3D0E24-C595-49DB-9605-BA59BD3002BE}" type="pres">
      <dgm:prSet presAssocID="{7D86B4EA-8F08-4F2F-81D2-44BF21E2E219}" presName="aSpace" presStyleCnt="0"/>
      <dgm:spPr/>
    </dgm:pt>
    <dgm:pt modelId="{EFF8C6DC-0FAA-4479-8B89-8AB278615885}" type="pres">
      <dgm:prSet presAssocID="{CC31706A-5DAE-434D-8A42-DFD5EC6A92AC}" presName="compNode" presStyleCnt="0"/>
      <dgm:spPr/>
    </dgm:pt>
    <dgm:pt modelId="{9D64D384-3743-415B-8150-304DD0739B47}" type="pres">
      <dgm:prSet presAssocID="{CC31706A-5DAE-434D-8A42-DFD5EC6A92AC}" presName="aNode" presStyleLbl="bgShp" presStyleIdx="5" presStyleCnt="6"/>
      <dgm:spPr/>
      <dgm:t>
        <a:bodyPr/>
        <a:lstStyle/>
        <a:p>
          <a:endParaRPr lang="fr-FR"/>
        </a:p>
      </dgm:t>
    </dgm:pt>
    <dgm:pt modelId="{4CE2B0E7-EF48-495A-AD04-2CF08EC48C1D}" type="pres">
      <dgm:prSet presAssocID="{CC31706A-5DAE-434D-8A42-DFD5EC6A92AC}" presName="textNode" presStyleLbl="bgShp" presStyleIdx="5" presStyleCnt="6"/>
      <dgm:spPr/>
      <dgm:t>
        <a:bodyPr/>
        <a:lstStyle/>
        <a:p>
          <a:endParaRPr lang="fr-FR"/>
        </a:p>
      </dgm:t>
    </dgm:pt>
    <dgm:pt modelId="{45B9F3E5-DEB3-4DA8-890B-CC37F4774120}" type="pres">
      <dgm:prSet presAssocID="{CC31706A-5DAE-434D-8A42-DFD5EC6A92AC}" presName="compChildNode" presStyleCnt="0"/>
      <dgm:spPr/>
    </dgm:pt>
    <dgm:pt modelId="{9AF7EC72-018A-4B39-A533-074E55E3AFE7}" type="pres">
      <dgm:prSet presAssocID="{CC31706A-5DAE-434D-8A42-DFD5EC6A92AC}" presName="theInnerList" presStyleCnt="0"/>
      <dgm:spPr/>
    </dgm:pt>
    <dgm:pt modelId="{D74DEB0F-4A11-4E2B-A0D2-03979D2FAA2D}" type="pres">
      <dgm:prSet presAssocID="{DFD06C47-EA97-4195-9E29-4DCD76A8092C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695989-1051-44E8-8CA3-BCA40B5F88AF}" type="pres">
      <dgm:prSet presAssocID="{DFD06C47-EA97-4195-9E29-4DCD76A8092C}" presName="aSpace2" presStyleCnt="0"/>
      <dgm:spPr/>
    </dgm:pt>
    <dgm:pt modelId="{F0E55283-2B2B-481E-AD01-213F88D39D1F}" type="pres">
      <dgm:prSet presAssocID="{5ECBA0B7-D27F-46E8-9389-34A52EEB0982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39FBC27-27D1-4BC7-A527-48FA4B37DC08}" srcId="{D7BC61D6-3A38-4DA5-8621-D0EDB5A46CDA}" destId="{AAF0EFD1-2D62-417D-980F-ACDD7D5F71A6}" srcOrd="1" destOrd="0" parTransId="{BA4194E0-E327-4D46-9A39-53E41608F039}" sibTransId="{CB3D6FCA-08A1-4038-8261-1FC588BD3FDA}"/>
    <dgm:cxn modelId="{969BAD0A-290A-4262-90C1-CAFF9DC131AA}" srcId="{F47B2224-99F4-40E1-B2D7-1C0BFCAD142F}" destId="{94E079A0-838D-45E5-A47A-4B3F0052E449}" srcOrd="1" destOrd="0" parTransId="{B35690E9-471D-4CE8-B2B0-291FBB7CCA6A}" sibTransId="{498C980F-7041-4A76-9E87-3427BB9EAC5D}"/>
    <dgm:cxn modelId="{44EDF044-DFD1-4E72-8995-C73909567021}" type="presOf" srcId="{A8E0D4B1-E028-4034-A577-D7C6D68D693D}" destId="{A7663C8B-99DF-4928-B532-9A96F27428AB}" srcOrd="0" destOrd="0" presId="urn:microsoft.com/office/officeart/2005/8/layout/lProcess2"/>
    <dgm:cxn modelId="{00014637-B17E-4F39-BDC8-173C4CB729AD}" type="presOf" srcId="{D7BC61D6-3A38-4DA5-8621-D0EDB5A46CDA}" destId="{29EA05C7-3209-4909-BEF8-1820847ADA34}" srcOrd="1" destOrd="0" presId="urn:microsoft.com/office/officeart/2005/8/layout/lProcess2"/>
    <dgm:cxn modelId="{5A51A50D-C2A6-44C9-9F9C-03113035DDFA}" type="presOf" srcId="{D7BC61D6-3A38-4DA5-8621-D0EDB5A46CDA}" destId="{2C0076C0-8B47-4694-B846-C93FD350C3F0}" srcOrd="0" destOrd="0" presId="urn:microsoft.com/office/officeart/2005/8/layout/lProcess2"/>
    <dgm:cxn modelId="{495DD6E2-232E-4CB6-96C9-5F4F1FE577DD}" srcId="{F47B2224-99F4-40E1-B2D7-1C0BFCAD142F}" destId="{7EDAD05B-C127-4F4C-885A-AAE15D97343C}" srcOrd="2" destOrd="0" parTransId="{4083D702-6D12-47D8-AC4E-5E1BF55B161A}" sibTransId="{28C103BF-FB05-426A-AAB9-25B90217A0F8}"/>
    <dgm:cxn modelId="{349A5301-D525-4956-A1DC-165E77451628}" srcId="{E684E69C-9397-4091-92CB-C7AF479F45A1}" destId="{7D86B4EA-8F08-4F2F-81D2-44BF21E2E219}" srcOrd="4" destOrd="0" parTransId="{845A06A8-73F4-403B-A39E-EAFDC3F58CC7}" sibTransId="{4E9A7E5D-CE46-4F19-95AC-D56BCC88E2BE}"/>
    <dgm:cxn modelId="{67D8A9DD-BBB1-4B2A-B177-638EFCBB551D}" srcId="{E3E7B621-3D26-4C00-A1AF-3FD72103F401}" destId="{A8E0D4B1-E028-4034-A577-D7C6D68D693D}" srcOrd="1" destOrd="0" parTransId="{76BE7EEA-7D75-4A76-B7A5-9105B7B31CC5}" sibTransId="{AA5EDF32-6CD0-4BE5-A98E-66ECC6293728}"/>
    <dgm:cxn modelId="{CC0B212B-5013-426F-BD89-F1DFAECEBE3A}" type="presOf" srcId="{CC31706A-5DAE-434D-8A42-DFD5EC6A92AC}" destId="{9D64D384-3743-415B-8150-304DD0739B47}" srcOrd="0" destOrd="0" presId="urn:microsoft.com/office/officeart/2005/8/layout/lProcess2"/>
    <dgm:cxn modelId="{B41AF2AC-1131-4328-9B10-A4D5670D404D}" type="presOf" srcId="{A1BEDC9E-708B-4A1A-9B94-9F4DDB70068C}" destId="{300F072F-5F83-4250-A46B-B271026AFE87}" srcOrd="0" destOrd="0" presId="urn:microsoft.com/office/officeart/2005/8/layout/lProcess2"/>
    <dgm:cxn modelId="{ECC86A4F-734D-4554-807F-B0AAC18E9DE6}" type="presOf" srcId="{AAF0EFD1-2D62-417D-980F-ACDD7D5F71A6}" destId="{3FADE508-C03A-4B22-A309-E38ADCAB7BBC}" srcOrd="0" destOrd="0" presId="urn:microsoft.com/office/officeart/2005/8/layout/lProcess2"/>
    <dgm:cxn modelId="{69A23475-9536-4F63-B388-BC04AD1387EA}" srcId="{F47B2224-99F4-40E1-B2D7-1C0BFCAD142F}" destId="{7E3D6566-1ECC-4854-A669-117EF9FD77AA}" srcOrd="0" destOrd="0" parTransId="{0D2A61F6-138F-4AE8-9713-E3B3A4D6CFDF}" sibTransId="{3283A33E-3824-4B82-B490-036022A50FCE}"/>
    <dgm:cxn modelId="{4E5DF766-E804-471E-B6DE-A65445E41DD5}" type="presOf" srcId="{E3E7B621-3D26-4C00-A1AF-3FD72103F401}" destId="{A5AC46C1-5B35-4955-8930-C5708F01A658}" srcOrd="1" destOrd="0" presId="urn:microsoft.com/office/officeart/2005/8/layout/lProcess2"/>
    <dgm:cxn modelId="{B313C465-058F-45CD-AF87-B7A7A58995DB}" type="presOf" srcId="{3BFD1DB7-F33A-4BB8-A71B-3108BBF1F7CA}" destId="{10571CF7-79F7-4927-A373-C0155CB44920}" srcOrd="0" destOrd="0" presId="urn:microsoft.com/office/officeart/2005/8/layout/lProcess2"/>
    <dgm:cxn modelId="{BDED885D-AE08-4279-8221-9EC5295C980F}" srcId="{CC31706A-5DAE-434D-8A42-DFD5EC6A92AC}" destId="{5ECBA0B7-D27F-46E8-9389-34A52EEB0982}" srcOrd="1" destOrd="0" parTransId="{E77207C7-005E-4145-8719-96D27050D693}" sibTransId="{E8B4FB4B-7B3C-4D0C-8FCF-076EF76AFBDB}"/>
    <dgm:cxn modelId="{499C10DC-A070-4145-B413-9A9E819E3C1E}" type="presOf" srcId="{F47B2224-99F4-40E1-B2D7-1C0BFCAD142F}" destId="{FEB35C42-E957-43AA-99D3-74EDD398FAC1}" srcOrd="0" destOrd="0" presId="urn:microsoft.com/office/officeart/2005/8/layout/lProcess2"/>
    <dgm:cxn modelId="{7214D2CB-6887-491C-8AD9-070F5FC27F41}" type="presOf" srcId="{7D86B4EA-8F08-4F2F-81D2-44BF21E2E219}" destId="{34C26519-AA3A-4D42-9B38-D2C78B30BFDC}" srcOrd="1" destOrd="0" presId="urn:microsoft.com/office/officeart/2005/8/layout/lProcess2"/>
    <dgm:cxn modelId="{80631BA6-65E7-48B7-AF01-8960C801E51A}" type="presOf" srcId="{9127C569-C2EE-4D38-B3D0-C234227825E6}" destId="{55C9A064-728B-4CE1-B019-B9C42F26D4FA}" srcOrd="0" destOrd="0" presId="urn:microsoft.com/office/officeart/2005/8/layout/lProcess2"/>
    <dgm:cxn modelId="{A6BDC9A2-2885-4338-A401-4DF8D1DDE86E}" srcId="{CC31706A-5DAE-434D-8A42-DFD5EC6A92AC}" destId="{DFD06C47-EA97-4195-9E29-4DCD76A8092C}" srcOrd="0" destOrd="0" parTransId="{0971256B-9A50-4FB0-A4EC-21A7286C95AE}" sibTransId="{753B95F9-2EC1-46ED-930B-58F952D795A4}"/>
    <dgm:cxn modelId="{E74BCB7A-4818-402C-99C4-1031EF073843}" srcId="{E684E69C-9397-4091-92CB-C7AF479F45A1}" destId="{9127C569-C2EE-4D38-B3D0-C234227825E6}" srcOrd="1" destOrd="0" parTransId="{3A51D879-D64A-4FCE-A85B-E4266A450632}" sibTransId="{B4B5007D-EC24-4BB4-9716-3EB149DD7CDE}"/>
    <dgm:cxn modelId="{767BD084-17AD-4105-841A-5078AAA85B19}" type="presOf" srcId="{7E3D6566-1ECC-4854-A669-117EF9FD77AA}" destId="{7334D192-8C73-45BA-8CFC-67DB786EA69D}" srcOrd="0" destOrd="0" presId="urn:microsoft.com/office/officeart/2005/8/layout/lProcess2"/>
    <dgm:cxn modelId="{EAE140CA-C0A8-41EE-B9D4-DF92F0568434}" srcId="{7D86B4EA-8F08-4F2F-81D2-44BF21E2E219}" destId="{0398DC6F-EA75-4FF5-A143-13CEC8AF3435}" srcOrd="0" destOrd="0" parTransId="{BF0325F7-0562-4B71-996B-E30DC945CEAA}" sibTransId="{3FA74DE6-9F27-4F8B-9F4D-E74958DF8A84}"/>
    <dgm:cxn modelId="{A9D063F6-903A-43CC-AC51-FB003976534A}" type="presOf" srcId="{2C75C420-C6B8-4557-BF58-0586BA4BB986}" destId="{2404D76B-4E53-4588-A444-82C8D38E6843}" srcOrd="0" destOrd="0" presId="urn:microsoft.com/office/officeart/2005/8/layout/lProcess2"/>
    <dgm:cxn modelId="{2A0286FF-2137-48B9-8FD8-BB87A75A70AE}" srcId="{E3E7B621-3D26-4C00-A1AF-3FD72103F401}" destId="{384A8CD0-6253-47DF-9C9C-DBF91C27951E}" srcOrd="0" destOrd="0" parTransId="{345681BE-4AE2-48B9-B5EA-C3E9746817F7}" sibTransId="{9B7D0E0E-D607-405C-8910-A6E543D18998}"/>
    <dgm:cxn modelId="{06BF3E35-2CF7-48E0-B16F-197418CD7203}" srcId="{7D86B4EA-8F08-4F2F-81D2-44BF21E2E219}" destId="{085600C5-5850-4EE7-A023-33B7512DC537}" srcOrd="2" destOrd="0" parTransId="{14BF1995-E5FD-4054-A984-FD988878D883}" sibTransId="{3F7954CD-C370-4E0F-8659-7E0BF2E9717E}"/>
    <dgm:cxn modelId="{0223F151-664C-486E-B602-7312906DC939}" srcId="{E3E7B621-3D26-4C00-A1AF-3FD72103F401}" destId="{3BFD1DB7-F33A-4BB8-A71B-3108BBF1F7CA}" srcOrd="2" destOrd="0" parTransId="{2FD7C56F-BB73-4CB5-BE5E-3F758F1E71F9}" sibTransId="{0AC00797-CE2F-4727-95E1-7E6ECA3554AA}"/>
    <dgm:cxn modelId="{98862385-BEC5-48A4-86B6-5F0F9A601898}" type="presOf" srcId="{7951FE78-EBAC-4C02-91D0-4719279E3AE9}" destId="{66448E0B-8F0F-4E46-89FB-FA1C49B8D05B}" srcOrd="0" destOrd="0" presId="urn:microsoft.com/office/officeart/2005/8/layout/lProcess2"/>
    <dgm:cxn modelId="{E16A8EC8-EA8A-4D6C-8D89-EB935B80F3AB}" type="presOf" srcId="{E684E69C-9397-4091-92CB-C7AF479F45A1}" destId="{709095E9-E2E5-4920-9791-11F8ECA7E068}" srcOrd="0" destOrd="0" presId="urn:microsoft.com/office/officeart/2005/8/layout/lProcess2"/>
    <dgm:cxn modelId="{12110E3F-D193-46E5-80C2-23A1BFEBCCE6}" srcId="{E684E69C-9397-4091-92CB-C7AF479F45A1}" destId="{CC31706A-5DAE-434D-8A42-DFD5EC6A92AC}" srcOrd="5" destOrd="0" parTransId="{342048F9-82D6-4E16-AF59-E53F548A9B49}" sibTransId="{1CD1A61C-5B5F-4BCA-AEDD-CCDCB4664074}"/>
    <dgm:cxn modelId="{7A06608A-565E-43A3-9D9C-19C6C02E5C1B}" type="presOf" srcId="{F47B2224-99F4-40E1-B2D7-1C0BFCAD142F}" destId="{E9DA6834-227A-440D-A34D-8966DCA52D3A}" srcOrd="1" destOrd="0" presId="urn:microsoft.com/office/officeart/2005/8/layout/lProcess2"/>
    <dgm:cxn modelId="{E347DA1D-7A1B-4742-A012-53CE5E816242}" srcId="{D7BC61D6-3A38-4DA5-8621-D0EDB5A46CDA}" destId="{2C75C420-C6B8-4557-BF58-0586BA4BB986}" srcOrd="3" destOrd="0" parTransId="{EE3CD73D-38A8-4B63-8F4C-3BDDC04D37A5}" sibTransId="{11F112A4-6868-4561-A402-FEFADE986424}"/>
    <dgm:cxn modelId="{16A31804-F3A5-4028-AFDC-4CBF177ADB7E}" type="presOf" srcId="{A8E95AEE-7C99-4F83-B52D-288583308C24}" destId="{42401A3A-1AB6-4C3E-9466-D8B27F02984E}" srcOrd="0" destOrd="0" presId="urn:microsoft.com/office/officeart/2005/8/layout/lProcess2"/>
    <dgm:cxn modelId="{1FE77D3F-F8E8-454A-BFD0-158FBAEF7938}" type="presOf" srcId="{E3E7B621-3D26-4C00-A1AF-3FD72103F401}" destId="{E5352F2D-0710-4420-91BA-D44F93A44375}" srcOrd="0" destOrd="0" presId="urn:microsoft.com/office/officeart/2005/8/layout/lProcess2"/>
    <dgm:cxn modelId="{F21641DD-51AC-40C3-99BF-8776D1ED30FB}" srcId="{E684E69C-9397-4091-92CB-C7AF479F45A1}" destId="{D7BC61D6-3A38-4DA5-8621-D0EDB5A46CDA}" srcOrd="2" destOrd="0" parTransId="{35DB33CB-3F87-446E-A35F-2769AEEC279A}" sibTransId="{2DC1F058-A1A8-46B7-8AFC-0CAD2A5DC305}"/>
    <dgm:cxn modelId="{4ABE3230-7547-40FF-98BB-EBFFBFAD6DEC}" srcId="{E684E69C-9397-4091-92CB-C7AF479F45A1}" destId="{F47B2224-99F4-40E1-B2D7-1C0BFCAD142F}" srcOrd="3" destOrd="0" parTransId="{258597B5-CC6E-4D78-AC21-96FA704E3CA5}" sibTransId="{534F1004-3742-4267-815A-E0983AAAA7E4}"/>
    <dgm:cxn modelId="{3CF74616-3AB9-45E4-B399-121D0F717BD8}" srcId="{D7BC61D6-3A38-4DA5-8621-D0EDB5A46CDA}" destId="{A1BEDC9E-708B-4A1A-9B94-9F4DDB70068C}" srcOrd="0" destOrd="0" parTransId="{18E018BF-BD1A-4CFD-AD5E-3BD0FE6DBDC2}" sibTransId="{C47DEE3F-4BF0-4E04-A502-449F7423D89F}"/>
    <dgm:cxn modelId="{6B24F32F-9B7D-411E-BB3B-613593ADD295}" srcId="{D7BC61D6-3A38-4DA5-8621-D0EDB5A46CDA}" destId="{A8E95AEE-7C99-4F83-B52D-288583308C24}" srcOrd="2" destOrd="0" parTransId="{A92A0C6E-F270-490B-8D0F-C8376BD415FB}" sibTransId="{992A4F95-CAF8-4EB7-A028-21A77E4790C8}"/>
    <dgm:cxn modelId="{BF832B31-FF82-47EB-BB04-0BBDFC9B64AA}" type="presOf" srcId="{9127C569-C2EE-4D38-B3D0-C234227825E6}" destId="{53466CA1-8403-4F48-899F-365B990865FA}" srcOrd="1" destOrd="0" presId="urn:microsoft.com/office/officeart/2005/8/layout/lProcess2"/>
    <dgm:cxn modelId="{CB7CFC3D-AC2D-4DCF-A48E-615BD1E000A4}" type="presOf" srcId="{94E079A0-838D-45E5-A47A-4B3F0052E449}" destId="{9AD8BD63-67EC-4C40-82A1-FC19DBB0CD47}" srcOrd="0" destOrd="0" presId="urn:microsoft.com/office/officeart/2005/8/layout/lProcess2"/>
    <dgm:cxn modelId="{B38A3D41-F87A-4434-BC03-37DF4331FF16}" type="presOf" srcId="{830268F1-008A-4696-B3C3-C615AB7A63F3}" destId="{70D426C9-6CB3-46AE-B5EA-1B2266F1B299}" srcOrd="0" destOrd="0" presId="urn:microsoft.com/office/officeart/2005/8/layout/lProcess2"/>
    <dgm:cxn modelId="{62C5D1D5-F10A-4247-8547-A63355C7D87C}" type="presOf" srcId="{DFD06C47-EA97-4195-9E29-4DCD76A8092C}" destId="{D74DEB0F-4A11-4E2B-A0D2-03979D2FAA2D}" srcOrd="0" destOrd="0" presId="urn:microsoft.com/office/officeart/2005/8/layout/lProcess2"/>
    <dgm:cxn modelId="{DC379CE0-2FE2-4164-BAD4-DB0170EBAAFD}" type="presOf" srcId="{5ECBA0B7-D27F-46E8-9389-34A52EEB0982}" destId="{F0E55283-2B2B-481E-AD01-213F88D39D1F}" srcOrd="0" destOrd="0" presId="urn:microsoft.com/office/officeart/2005/8/layout/lProcess2"/>
    <dgm:cxn modelId="{464D94D1-C1A5-4E20-95E2-9529B250E784}" type="presOf" srcId="{7D86B4EA-8F08-4F2F-81D2-44BF21E2E219}" destId="{D500A150-0DD2-45B8-B476-7CB8211037E0}" srcOrd="0" destOrd="0" presId="urn:microsoft.com/office/officeart/2005/8/layout/lProcess2"/>
    <dgm:cxn modelId="{D2F32858-8A26-42DF-B9EE-A4421DB81ED4}" type="presOf" srcId="{20414DFE-0A4B-4D21-BAD2-63F63530B32C}" destId="{2A4084B6-6851-4752-ACA8-D090E4AB88DB}" srcOrd="0" destOrd="0" presId="urn:microsoft.com/office/officeart/2005/8/layout/lProcess2"/>
    <dgm:cxn modelId="{DCF54A05-B2B2-4CD6-8845-FA2205DAADB4}" type="presOf" srcId="{085600C5-5850-4EE7-A023-33B7512DC537}" destId="{8D9E1B8B-D8AB-4A9E-9CD4-F90675389A0A}" srcOrd="0" destOrd="0" presId="urn:microsoft.com/office/officeart/2005/8/layout/lProcess2"/>
    <dgm:cxn modelId="{DDB6DA35-7755-4159-9B83-7FBD7A8B7B14}" srcId="{E684E69C-9397-4091-92CB-C7AF479F45A1}" destId="{E3E7B621-3D26-4C00-A1AF-3FD72103F401}" srcOrd="0" destOrd="0" parTransId="{625F68CC-7D62-4716-A3E4-339821553AF3}" sibTransId="{337BB499-6C80-410F-AD10-700F193B0D1F}"/>
    <dgm:cxn modelId="{DB6319E2-EAF4-4222-AED3-0A3A9AF87FF6}" type="presOf" srcId="{0398DC6F-EA75-4FF5-A143-13CEC8AF3435}" destId="{975B2504-7D9E-405A-9D2E-92CE6FE85971}" srcOrd="0" destOrd="0" presId="urn:microsoft.com/office/officeart/2005/8/layout/lProcess2"/>
    <dgm:cxn modelId="{4C07FF67-F948-4E16-B3BB-22F4C404909B}" type="presOf" srcId="{CC31706A-5DAE-434D-8A42-DFD5EC6A92AC}" destId="{4CE2B0E7-EF48-495A-AD04-2CF08EC48C1D}" srcOrd="1" destOrd="0" presId="urn:microsoft.com/office/officeart/2005/8/layout/lProcess2"/>
    <dgm:cxn modelId="{AEC13FDB-25C5-464E-99D7-F4D35B764853}" srcId="{9127C569-C2EE-4D38-B3D0-C234227825E6}" destId="{7951FE78-EBAC-4C02-91D0-4719279E3AE9}" srcOrd="1" destOrd="0" parTransId="{77C73C3E-441A-456D-B877-C4F79A17CE5F}" sibTransId="{AA530C61-CAEC-443F-B91C-BB107B1E9F89}"/>
    <dgm:cxn modelId="{BE38359D-7E79-4636-B49D-EF73D30BC69E}" srcId="{7D86B4EA-8F08-4F2F-81D2-44BF21E2E219}" destId="{20414DFE-0A4B-4D21-BAD2-63F63530B32C}" srcOrd="1" destOrd="0" parTransId="{1A4A3223-E960-4AB6-A322-BB57E0143DD5}" sibTransId="{95DFA2B0-3860-43DB-8D29-7107E62F1AC7}"/>
    <dgm:cxn modelId="{251AFB57-6390-465D-A89D-607E403D18C7}" type="presOf" srcId="{384A8CD0-6253-47DF-9C9C-DBF91C27951E}" destId="{396502EB-2906-47C7-B1BA-29526203116F}" srcOrd="0" destOrd="0" presId="urn:microsoft.com/office/officeart/2005/8/layout/lProcess2"/>
    <dgm:cxn modelId="{4EB191BF-9DDD-4E19-B3AD-9E01799B7FB6}" srcId="{9127C569-C2EE-4D38-B3D0-C234227825E6}" destId="{830268F1-008A-4696-B3C3-C615AB7A63F3}" srcOrd="0" destOrd="0" parTransId="{7488F531-7FFF-412B-850E-B7DED5F2A29A}" sibTransId="{505FEF51-D010-4835-AFEB-1B5AFFC78AD9}"/>
    <dgm:cxn modelId="{B8CC9AC0-4DA2-4D46-9A25-077728853241}" type="presOf" srcId="{7EDAD05B-C127-4F4C-885A-AAE15D97343C}" destId="{98C8B8FE-52E0-476A-AD8D-9E7E3085E6DC}" srcOrd="0" destOrd="0" presId="urn:microsoft.com/office/officeart/2005/8/layout/lProcess2"/>
    <dgm:cxn modelId="{55B82FB7-D3E1-4F75-8AFF-68147244B565}" type="presParOf" srcId="{709095E9-E2E5-4920-9791-11F8ECA7E068}" destId="{72C79ACA-7959-4F19-BC64-65CE94ED99D5}" srcOrd="0" destOrd="0" presId="urn:microsoft.com/office/officeart/2005/8/layout/lProcess2"/>
    <dgm:cxn modelId="{5284652C-ECFC-4239-8983-4EDC26301AE7}" type="presParOf" srcId="{72C79ACA-7959-4F19-BC64-65CE94ED99D5}" destId="{E5352F2D-0710-4420-91BA-D44F93A44375}" srcOrd="0" destOrd="0" presId="urn:microsoft.com/office/officeart/2005/8/layout/lProcess2"/>
    <dgm:cxn modelId="{948AB5AB-BC7E-4F44-90A8-5DCDCE53CC7A}" type="presParOf" srcId="{72C79ACA-7959-4F19-BC64-65CE94ED99D5}" destId="{A5AC46C1-5B35-4955-8930-C5708F01A658}" srcOrd="1" destOrd="0" presId="urn:microsoft.com/office/officeart/2005/8/layout/lProcess2"/>
    <dgm:cxn modelId="{1B75E8BD-6184-410E-B30E-1DB38C4D7902}" type="presParOf" srcId="{72C79ACA-7959-4F19-BC64-65CE94ED99D5}" destId="{C06A9C61-8ADC-4A19-99C8-52B1B82A95DC}" srcOrd="2" destOrd="0" presId="urn:microsoft.com/office/officeart/2005/8/layout/lProcess2"/>
    <dgm:cxn modelId="{E12E6DD2-2A8C-4DDC-9B45-4901C1494C37}" type="presParOf" srcId="{C06A9C61-8ADC-4A19-99C8-52B1B82A95DC}" destId="{F9C5EA8F-518D-4441-B33A-57E9E3E84C9D}" srcOrd="0" destOrd="0" presId="urn:microsoft.com/office/officeart/2005/8/layout/lProcess2"/>
    <dgm:cxn modelId="{E072B60E-E772-4599-AA5A-D2966BCE8888}" type="presParOf" srcId="{F9C5EA8F-518D-4441-B33A-57E9E3E84C9D}" destId="{396502EB-2906-47C7-B1BA-29526203116F}" srcOrd="0" destOrd="0" presId="urn:microsoft.com/office/officeart/2005/8/layout/lProcess2"/>
    <dgm:cxn modelId="{D7926172-2B9D-4F8B-8D82-87EBBB9C97AA}" type="presParOf" srcId="{F9C5EA8F-518D-4441-B33A-57E9E3E84C9D}" destId="{523E40CA-C49F-4782-8A3C-60ABF4D4E9A3}" srcOrd="1" destOrd="0" presId="urn:microsoft.com/office/officeart/2005/8/layout/lProcess2"/>
    <dgm:cxn modelId="{686AF67D-174D-41E3-BC0B-255E95627A7A}" type="presParOf" srcId="{F9C5EA8F-518D-4441-B33A-57E9E3E84C9D}" destId="{A7663C8B-99DF-4928-B532-9A96F27428AB}" srcOrd="2" destOrd="0" presId="urn:microsoft.com/office/officeart/2005/8/layout/lProcess2"/>
    <dgm:cxn modelId="{34653D07-1829-40F5-AFA5-8DDE88509F2C}" type="presParOf" srcId="{F9C5EA8F-518D-4441-B33A-57E9E3E84C9D}" destId="{C1EF12FA-D512-4E5F-8E99-3AC6A830CA4C}" srcOrd="3" destOrd="0" presId="urn:microsoft.com/office/officeart/2005/8/layout/lProcess2"/>
    <dgm:cxn modelId="{8D58F5FD-5AD5-47A2-887E-D4041EFE7A43}" type="presParOf" srcId="{F9C5EA8F-518D-4441-B33A-57E9E3E84C9D}" destId="{10571CF7-79F7-4927-A373-C0155CB44920}" srcOrd="4" destOrd="0" presId="urn:microsoft.com/office/officeart/2005/8/layout/lProcess2"/>
    <dgm:cxn modelId="{A740529F-1EEA-4826-B4F6-0995375B9AA7}" type="presParOf" srcId="{709095E9-E2E5-4920-9791-11F8ECA7E068}" destId="{061A8CDF-45A4-4AA4-BE75-41A98F1FCAB3}" srcOrd="1" destOrd="0" presId="urn:microsoft.com/office/officeart/2005/8/layout/lProcess2"/>
    <dgm:cxn modelId="{953749FC-6745-4C2B-AE56-B6F4003E7948}" type="presParOf" srcId="{709095E9-E2E5-4920-9791-11F8ECA7E068}" destId="{2041FBAF-555B-4A96-B346-2CEE5314880F}" srcOrd="2" destOrd="0" presId="urn:microsoft.com/office/officeart/2005/8/layout/lProcess2"/>
    <dgm:cxn modelId="{4DA3E66F-D7BA-441C-9D24-A2D41C902596}" type="presParOf" srcId="{2041FBAF-555B-4A96-B346-2CEE5314880F}" destId="{55C9A064-728B-4CE1-B019-B9C42F26D4FA}" srcOrd="0" destOrd="0" presId="urn:microsoft.com/office/officeart/2005/8/layout/lProcess2"/>
    <dgm:cxn modelId="{8229DDE3-3C42-4B0A-B745-4FC13FED3515}" type="presParOf" srcId="{2041FBAF-555B-4A96-B346-2CEE5314880F}" destId="{53466CA1-8403-4F48-899F-365B990865FA}" srcOrd="1" destOrd="0" presId="urn:microsoft.com/office/officeart/2005/8/layout/lProcess2"/>
    <dgm:cxn modelId="{CE78B112-FC1B-40E8-86D9-1C7A57433CB2}" type="presParOf" srcId="{2041FBAF-555B-4A96-B346-2CEE5314880F}" destId="{C12C7EB9-015B-4E47-A230-62220DE087A8}" srcOrd="2" destOrd="0" presId="urn:microsoft.com/office/officeart/2005/8/layout/lProcess2"/>
    <dgm:cxn modelId="{D2EE3EF6-18A0-46EE-8127-4559CBA8D3BC}" type="presParOf" srcId="{C12C7EB9-015B-4E47-A230-62220DE087A8}" destId="{534F9B93-4802-4944-9375-4D606EE836C5}" srcOrd="0" destOrd="0" presId="urn:microsoft.com/office/officeart/2005/8/layout/lProcess2"/>
    <dgm:cxn modelId="{51920A9B-4677-4E6A-BE5B-0013F55C8C63}" type="presParOf" srcId="{534F9B93-4802-4944-9375-4D606EE836C5}" destId="{70D426C9-6CB3-46AE-B5EA-1B2266F1B299}" srcOrd="0" destOrd="0" presId="urn:microsoft.com/office/officeart/2005/8/layout/lProcess2"/>
    <dgm:cxn modelId="{8D109433-8861-4021-B759-C0B827CA0DB2}" type="presParOf" srcId="{534F9B93-4802-4944-9375-4D606EE836C5}" destId="{7CA9F1FC-4CD9-4FE6-A05F-F931C0295C3C}" srcOrd="1" destOrd="0" presId="urn:microsoft.com/office/officeart/2005/8/layout/lProcess2"/>
    <dgm:cxn modelId="{2E114C79-6945-4C2F-9D59-70C6576A19AB}" type="presParOf" srcId="{534F9B93-4802-4944-9375-4D606EE836C5}" destId="{66448E0B-8F0F-4E46-89FB-FA1C49B8D05B}" srcOrd="2" destOrd="0" presId="urn:microsoft.com/office/officeart/2005/8/layout/lProcess2"/>
    <dgm:cxn modelId="{367A18C0-2E2F-4105-88B3-755E4DEC85EC}" type="presParOf" srcId="{709095E9-E2E5-4920-9791-11F8ECA7E068}" destId="{727201E7-854C-4C74-865B-36EFA5522042}" srcOrd="3" destOrd="0" presId="urn:microsoft.com/office/officeart/2005/8/layout/lProcess2"/>
    <dgm:cxn modelId="{B15AFE34-8F7E-4413-AB5B-AF63B3DC7C0E}" type="presParOf" srcId="{709095E9-E2E5-4920-9791-11F8ECA7E068}" destId="{9F4303C6-9621-4E78-B4FC-9C0601A8E794}" srcOrd="4" destOrd="0" presId="urn:microsoft.com/office/officeart/2005/8/layout/lProcess2"/>
    <dgm:cxn modelId="{92F27AEA-A819-4059-B22F-B2FE0AAFD0B9}" type="presParOf" srcId="{9F4303C6-9621-4E78-B4FC-9C0601A8E794}" destId="{2C0076C0-8B47-4694-B846-C93FD350C3F0}" srcOrd="0" destOrd="0" presId="urn:microsoft.com/office/officeart/2005/8/layout/lProcess2"/>
    <dgm:cxn modelId="{40D0C174-F353-49DE-A34D-4BEC520294A8}" type="presParOf" srcId="{9F4303C6-9621-4E78-B4FC-9C0601A8E794}" destId="{29EA05C7-3209-4909-BEF8-1820847ADA34}" srcOrd="1" destOrd="0" presId="urn:microsoft.com/office/officeart/2005/8/layout/lProcess2"/>
    <dgm:cxn modelId="{9723A9DA-0DEE-47B0-8EF9-BEEE8EEFA9ED}" type="presParOf" srcId="{9F4303C6-9621-4E78-B4FC-9C0601A8E794}" destId="{1F6D2512-4EF8-4CA9-A0F0-CF1676C15D2A}" srcOrd="2" destOrd="0" presId="urn:microsoft.com/office/officeart/2005/8/layout/lProcess2"/>
    <dgm:cxn modelId="{7F6D9F94-E80B-4CAD-999F-6BC1F8B33E63}" type="presParOf" srcId="{1F6D2512-4EF8-4CA9-A0F0-CF1676C15D2A}" destId="{54BC0FE5-6E7F-463D-82AE-2B1FDD670E01}" srcOrd="0" destOrd="0" presId="urn:microsoft.com/office/officeart/2005/8/layout/lProcess2"/>
    <dgm:cxn modelId="{C8558DAE-3F37-4394-9CF0-55016E0FFDBF}" type="presParOf" srcId="{54BC0FE5-6E7F-463D-82AE-2B1FDD670E01}" destId="{300F072F-5F83-4250-A46B-B271026AFE87}" srcOrd="0" destOrd="0" presId="urn:microsoft.com/office/officeart/2005/8/layout/lProcess2"/>
    <dgm:cxn modelId="{A79392CC-53CE-4C1B-AF07-88092A25602D}" type="presParOf" srcId="{54BC0FE5-6E7F-463D-82AE-2B1FDD670E01}" destId="{A19B425A-6374-4EE5-8D98-C227E1E3C252}" srcOrd="1" destOrd="0" presId="urn:microsoft.com/office/officeart/2005/8/layout/lProcess2"/>
    <dgm:cxn modelId="{13F074B2-D93E-4D92-B9BD-CA22A6EDC071}" type="presParOf" srcId="{54BC0FE5-6E7F-463D-82AE-2B1FDD670E01}" destId="{3FADE508-C03A-4B22-A309-E38ADCAB7BBC}" srcOrd="2" destOrd="0" presId="urn:microsoft.com/office/officeart/2005/8/layout/lProcess2"/>
    <dgm:cxn modelId="{91A47B14-B4C2-4C8E-BCA5-8DB2DA88642F}" type="presParOf" srcId="{54BC0FE5-6E7F-463D-82AE-2B1FDD670E01}" destId="{73CA22B2-16A0-4A18-8D84-A5F287FC79E3}" srcOrd="3" destOrd="0" presId="urn:microsoft.com/office/officeart/2005/8/layout/lProcess2"/>
    <dgm:cxn modelId="{95666E2E-B05A-4D0C-BA6B-9B4B33E9D322}" type="presParOf" srcId="{54BC0FE5-6E7F-463D-82AE-2B1FDD670E01}" destId="{42401A3A-1AB6-4C3E-9466-D8B27F02984E}" srcOrd="4" destOrd="0" presId="urn:microsoft.com/office/officeart/2005/8/layout/lProcess2"/>
    <dgm:cxn modelId="{6E1B0580-0E41-4C3F-B5A8-9DC73AAC8131}" type="presParOf" srcId="{54BC0FE5-6E7F-463D-82AE-2B1FDD670E01}" destId="{5F1AE7AE-6704-4DBD-B185-A0AAB1F6C26A}" srcOrd="5" destOrd="0" presId="urn:microsoft.com/office/officeart/2005/8/layout/lProcess2"/>
    <dgm:cxn modelId="{296CEB0E-5860-4C54-8D0A-BA084B7E10A5}" type="presParOf" srcId="{54BC0FE5-6E7F-463D-82AE-2B1FDD670E01}" destId="{2404D76B-4E53-4588-A444-82C8D38E6843}" srcOrd="6" destOrd="0" presId="urn:microsoft.com/office/officeart/2005/8/layout/lProcess2"/>
    <dgm:cxn modelId="{2FBA69AE-53B2-4937-AFEE-3DD217254EF3}" type="presParOf" srcId="{709095E9-E2E5-4920-9791-11F8ECA7E068}" destId="{40484837-D2B0-4537-9613-3CD05A28E26B}" srcOrd="5" destOrd="0" presId="urn:microsoft.com/office/officeart/2005/8/layout/lProcess2"/>
    <dgm:cxn modelId="{CC39D202-4BD9-4EA5-8246-8850CBB56432}" type="presParOf" srcId="{709095E9-E2E5-4920-9791-11F8ECA7E068}" destId="{FC784BAC-290F-41FC-A202-FE664071AA2B}" srcOrd="6" destOrd="0" presId="urn:microsoft.com/office/officeart/2005/8/layout/lProcess2"/>
    <dgm:cxn modelId="{25C1D7C2-F73C-4999-9BAE-8D29612980BE}" type="presParOf" srcId="{FC784BAC-290F-41FC-A202-FE664071AA2B}" destId="{FEB35C42-E957-43AA-99D3-74EDD398FAC1}" srcOrd="0" destOrd="0" presId="urn:microsoft.com/office/officeart/2005/8/layout/lProcess2"/>
    <dgm:cxn modelId="{A0D26108-ECB3-49EA-AC70-2EA6CF42A7E2}" type="presParOf" srcId="{FC784BAC-290F-41FC-A202-FE664071AA2B}" destId="{E9DA6834-227A-440D-A34D-8966DCA52D3A}" srcOrd="1" destOrd="0" presId="urn:microsoft.com/office/officeart/2005/8/layout/lProcess2"/>
    <dgm:cxn modelId="{0F3FF3D9-36AC-49C1-B903-849B3678B3D3}" type="presParOf" srcId="{FC784BAC-290F-41FC-A202-FE664071AA2B}" destId="{6C20D24E-CD3B-42FA-9077-94ED94A1458E}" srcOrd="2" destOrd="0" presId="urn:microsoft.com/office/officeart/2005/8/layout/lProcess2"/>
    <dgm:cxn modelId="{FA8BD97D-F473-4EA4-A5EB-56003CF185D1}" type="presParOf" srcId="{6C20D24E-CD3B-42FA-9077-94ED94A1458E}" destId="{DC757ED6-EF64-457C-A53A-488263539520}" srcOrd="0" destOrd="0" presId="urn:microsoft.com/office/officeart/2005/8/layout/lProcess2"/>
    <dgm:cxn modelId="{1DD86B7A-8269-49D7-BC85-EC5FF6FEA049}" type="presParOf" srcId="{DC757ED6-EF64-457C-A53A-488263539520}" destId="{7334D192-8C73-45BA-8CFC-67DB786EA69D}" srcOrd="0" destOrd="0" presId="urn:microsoft.com/office/officeart/2005/8/layout/lProcess2"/>
    <dgm:cxn modelId="{CC8123C9-4001-4B12-BDB2-F050E1B2E7F7}" type="presParOf" srcId="{DC757ED6-EF64-457C-A53A-488263539520}" destId="{23C41F16-2354-42A7-9EA3-662B948672E6}" srcOrd="1" destOrd="0" presId="urn:microsoft.com/office/officeart/2005/8/layout/lProcess2"/>
    <dgm:cxn modelId="{D80AF265-3A0B-402A-A65D-41BA038732A2}" type="presParOf" srcId="{DC757ED6-EF64-457C-A53A-488263539520}" destId="{9AD8BD63-67EC-4C40-82A1-FC19DBB0CD47}" srcOrd="2" destOrd="0" presId="urn:microsoft.com/office/officeart/2005/8/layout/lProcess2"/>
    <dgm:cxn modelId="{644F8314-712A-4065-8548-08F9453DF7C7}" type="presParOf" srcId="{DC757ED6-EF64-457C-A53A-488263539520}" destId="{F62D93E9-5BFE-46F9-9091-B39574B94916}" srcOrd="3" destOrd="0" presId="urn:microsoft.com/office/officeart/2005/8/layout/lProcess2"/>
    <dgm:cxn modelId="{1DDE96AC-F672-4F1A-BCEF-09AB6815BF0C}" type="presParOf" srcId="{DC757ED6-EF64-457C-A53A-488263539520}" destId="{98C8B8FE-52E0-476A-AD8D-9E7E3085E6DC}" srcOrd="4" destOrd="0" presId="urn:microsoft.com/office/officeart/2005/8/layout/lProcess2"/>
    <dgm:cxn modelId="{CA6F8175-EFB5-4EE3-8A21-AC863194030D}" type="presParOf" srcId="{709095E9-E2E5-4920-9791-11F8ECA7E068}" destId="{5D4FC5A2-EF69-49FA-883A-8B4E774EBA94}" srcOrd="7" destOrd="0" presId="urn:microsoft.com/office/officeart/2005/8/layout/lProcess2"/>
    <dgm:cxn modelId="{D57B8769-2DBB-4F44-AE52-684D3F8EE980}" type="presParOf" srcId="{709095E9-E2E5-4920-9791-11F8ECA7E068}" destId="{63B26E0B-B2C9-4F99-AFD9-D6EBFBA95E4A}" srcOrd="8" destOrd="0" presId="urn:microsoft.com/office/officeart/2005/8/layout/lProcess2"/>
    <dgm:cxn modelId="{0A4B526E-2ACA-4DD5-8904-DE9FC40A6D8B}" type="presParOf" srcId="{63B26E0B-B2C9-4F99-AFD9-D6EBFBA95E4A}" destId="{D500A150-0DD2-45B8-B476-7CB8211037E0}" srcOrd="0" destOrd="0" presId="urn:microsoft.com/office/officeart/2005/8/layout/lProcess2"/>
    <dgm:cxn modelId="{8B058055-03DF-4F3E-AD68-F1DC57B947BD}" type="presParOf" srcId="{63B26E0B-B2C9-4F99-AFD9-D6EBFBA95E4A}" destId="{34C26519-AA3A-4D42-9B38-D2C78B30BFDC}" srcOrd="1" destOrd="0" presId="urn:microsoft.com/office/officeart/2005/8/layout/lProcess2"/>
    <dgm:cxn modelId="{66E70239-4766-43A3-B703-5E814941DB8A}" type="presParOf" srcId="{63B26E0B-B2C9-4F99-AFD9-D6EBFBA95E4A}" destId="{2247A771-6C7D-4735-B050-AA2FC8614F72}" srcOrd="2" destOrd="0" presId="urn:microsoft.com/office/officeart/2005/8/layout/lProcess2"/>
    <dgm:cxn modelId="{D81409BE-C2B2-433B-BEE9-9C37D218CF8F}" type="presParOf" srcId="{2247A771-6C7D-4735-B050-AA2FC8614F72}" destId="{AAC7930B-BB01-4FB4-A2AE-FB9852C69A2C}" srcOrd="0" destOrd="0" presId="urn:microsoft.com/office/officeart/2005/8/layout/lProcess2"/>
    <dgm:cxn modelId="{C8A5049F-AFDC-4555-8C16-579D257F2738}" type="presParOf" srcId="{AAC7930B-BB01-4FB4-A2AE-FB9852C69A2C}" destId="{975B2504-7D9E-405A-9D2E-92CE6FE85971}" srcOrd="0" destOrd="0" presId="urn:microsoft.com/office/officeart/2005/8/layout/lProcess2"/>
    <dgm:cxn modelId="{C803C74E-1256-498A-BD5F-1089C0D0BC59}" type="presParOf" srcId="{AAC7930B-BB01-4FB4-A2AE-FB9852C69A2C}" destId="{130238E5-1105-4203-9245-7E255D8D82BA}" srcOrd="1" destOrd="0" presId="urn:microsoft.com/office/officeart/2005/8/layout/lProcess2"/>
    <dgm:cxn modelId="{9F004D7D-151F-4865-9BE8-8FBAE33F25C3}" type="presParOf" srcId="{AAC7930B-BB01-4FB4-A2AE-FB9852C69A2C}" destId="{2A4084B6-6851-4752-ACA8-D090E4AB88DB}" srcOrd="2" destOrd="0" presId="urn:microsoft.com/office/officeart/2005/8/layout/lProcess2"/>
    <dgm:cxn modelId="{8A5529CF-3FE4-4AE8-BD80-552A558E4733}" type="presParOf" srcId="{AAC7930B-BB01-4FB4-A2AE-FB9852C69A2C}" destId="{C605C747-BD66-4CF2-BC57-4C0673240367}" srcOrd="3" destOrd="0" presId="urn:microsoft.com/office/officeart/2005/8/layout/lProcess2"/>
    <dgm:cxn modelId="{C708566A-694B-424D-AAE1-AC007D9B3922}" type="presParOf" srcId="{AAC7930B-BB01-4FB4-A2AE-FB9852C69A2C}" destId="{8D9E1B8B-D8AB-4A9E-9CD4-F90675389A0A}" srcOrd="4" destOrd="0" presId="urn:microsoft.com/office/officeart/2005/8/layout/lProcess2"/>
    <dgm:cxn modelId="{9D15B664-7E45-4149-863B-FB17FD074000}" type="presParOf" srcId="{709095E9-E2E5-4920-9791-11F8ECA7E068}" destId="{5B3D0E24-C595-49DB-9605-BA59BD3002BE}" srcOrd="9" destOrd="0" presId="urn:microsoft.com/office/officeart/2005/8/layout/lProcess2"/>
    <dgm:cxn modelId="{CB5EC00C-EAC1-453F-BAE5-10D5206F81A7}" type="presParOf" srcId="{709095E9-E2E5-4920-9791-11F8ECA7E068}" destId="{EFF8C6DC-0FAA-4479-8B89-8AB278615885}" srcOrd="10" destOrd="0" presId="urn:microsoft.com/office/officeart/2005/8/layout/lProcess2"/>
    <dgm:cxn modelId="{7E08E7CF-30EE-417F-A3D9-ABE0823663CB}" type="presParOf" srcId="{EFF8C6DC-0FAA-4479-8B89-8AB278615885}" destId="{9D64D384-3743-415B-8150-304DD0739B47}" srcOrd="0" destOrd="0" presId="urn:microsoft.com/office/officeart/2005/8/layout/lProcess2"/>
    <dgm:cxn modelId="{81991FAA-75EB-43DD-A496-04E23C3B5C42}" type="presParOf" srcId="{EFF8C6DC-0FAA-4479-8B89-8AB278615885}" destId="{4CE2B0E7-EF48-495A-AD04-2CF08EC48C1D}" srcOrd="1" destOrd="0" presId="urn:microsoft.com/office/officeart/2005/8/layout/lProcess2"/>
    <dgm:cxn modelId="{1055CFB6-9245-4E8E-A32E-92E0BFC7B935}" type="presParOf" srcId="{EFF8C6DC-0FAA-4479-8B89-8AB278615885}" destId="{45B9F3E5-DEB3-4DA8-890B-CC37F4774120}" srcOrd="2" destOrd="0" presId="urn:microsoft.com/office/officeart/2005/8/layout/lProcess2"/>
    <dgm:cxn modelId="{9F58BB1B-72DA-4BEB-8686-C101559A0A01}" type="presParOf" srcId="{45B9F3E5-DEB3-4DA8-890B-CC37F4774120}" destId="{9AF7EC72-018A-4B39-A533-074E55E3AFE7}" srcOrd="0" destOrd="0" presId="urn:microsoft.com/office/officeart/2005/8/layout/lProcess2"/>
    <dgm:cxn modelId="{8372DA0C-3B69-416D-9C39-068EEB7C91C4}" type="presParOf" srcId="{9AF7EC72-018A-4B39-A533-074E55E3AFE7}" destId="{D74DEB0F-4A11-4E2B-A0D2-03979D2FAA2D}" srcOrd="0" destOrd="0" presId="urn:microsoft.com/office/officeart/2005/8/layout/lProcess2"/>
    <dgm:cxn modelId="{C33C0E9E-11EA-4F8C-ACCC-35B8F63921E6}" type="presParOf" srcId="{9AF7EC72-018A-4B39-A533-074E55E3AFE7}" destId="{8D695989-1051-44E8-8CA3-BCA40B5F88AF}" srcOrd="1" destOrd="0" presId="urn:microsoft.com/office/officeart/2005/8/layout/lProcess2"/>
    <dgm:cxn modelId="{75977496-56CD-4018-AA2E-78C560B547F2}" type="presParOf" srcId="{9AF7EC72-018A-4B39-A533-074E55E3AFE7}" destId="{F0E55283-2B2B-481E-AD01-213F88D39D1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84E69C-9397-4091-92CB-C7AF479F45A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E7B621-3D26-4C00-A1AF-3FD72103F401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unitaires et d'intégration</a:t>
          </a:r>
        </a:p>
      </dgm:t>
    </dgm:pt>
    <dgm:pt modelId="{625F68CC-7D62-4716-A3E4-339821553AF3}" type="parTrans" cxnId="{DDB6DA35-7755-4159-9B83-7FBD7A8B7B14}">
      <dgm:prSet/>
      <dgm:spPr/>
      <dgm:t>
        <a:bodyPr/>
        <a:lstStyle/>
        <a:p>
          <a:endParaRPr lang="fr-FR"/>
        </a:p>
      </dgm:t>
    </dgm:pt>
    <dgm:pt modelId="{337BB499-6C80-410F-AD10-700F193B0D1F}" type="sibTrans" cxnId="{DDB6DA35-7755-4159-9B83-7FBD7A8B7B14}">
      <dgm:prSet/>
      <dgm:spPr/>
      <dgm:t>
        <a:bodyPr/>
        <a:lstStyle/>
        <a:p>
          <a:endParaRPr lang="fr-FR"/>
        </a:p>
      </dgm:t>
    </dgm:pt>
    <dgm:pt modelId="{9127C569-C2EE-4D38-B3D0-C234227825E6}">
      <dgm:prSet phldrT="[Texte]" custT="1"/>
      <dgm:spPr>
        <a:solidFill>
          <a:srgbClr val="D50740"/>
        </a:solidFill>
        <a:ln>
          <a:solidFill>
            <a:srgbClr val="D50740"/>
          </a:solidFill>
        </a:ln>
      </dgm:spPr>
      <dgm:t>
        <a:bodyPr/>
        <a:lstStyle/>
        <a:p>
          <a:r>
            <a:rPr lang="fr-FR" sz="1200" dirty="0" smtClean="0"/>
            <a:t>Vérification des critères d’acceptation US</a:t>
          </a:r>
          <a:endParaRPr lang="fr-FR" sz="1100" i="1" dirty="0">
            <a:latin typeface="+mj-lt"/>
          </a:endParaRPr>
        </a:p>
      </dgm:t>
    </dgm:pt>
    <dgm:pt modelId="{3A51D879-D64A-4FCE-A85B-E4266A450632}" type="parTrans" cxnId="{E74BCB7A-4818-402C-99C4-1031EF073843}">
      <dgm:prSet/>
      <dgm:spPr/>
      <dgm:t>
        <a:bodyPr/>
        <a:lstStyle/>
        <a:p>
          <a:endParaRPr lang="fr-FR"/>
        </a:p>
      </dgm:t>
    </dgm:pt>
    <dgm:pt modelId="{B4B5007D-EC24-4BB4-9716-3EB149DD7CDE}" type="sibTrans" cxnId="{E74BCB7A-4818-402C-99C4-1031EF073843}">
      <dgm:prSet/>
      <dgm:spPr/>
      <dgm:t>
        <a:bodyPr/>
        <a:lstStyle/>
        <a:p>
          <a:endParaRPr lang="fr-FR"/>
        </a:p>
      </dgm:t>
    </dgm:pt>
    <dgm:pt modelId="{D7BC61D6-3A38-4DA5-8621-D0EDB5A46CDA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intra-application</a:t>
          </a:r>
          <a:endParaRPr lang="fr-FR" sz="1100" i="1" dirty="0">
            <a:latin typeface="+mj-lt"/>
          </a:endParaRPr>
        </a:p>
      </dgm:t>
    </dgm:pt>
    <dgm:pt modelId="{35DB33CB-3F87-446E-A35F-2769AEEC279A}" type="parTrans" cxnId="{F21641DD-51AC-40C3-99BF-8776D1ED30FB}">
      <dgm:prSet/>
      <dgm:spPr/>
      <dgm:t>
        <a:bodyPr/>
        <a:lstStyle/>
        <a:p>
          <a:endParaRPr lang="fr-FR"/>
        </a:p>
      </dgm:t>
    </dgm:pt>
    <dgm:pt modelId="{2DC1F058-A1A8-46B7-8AFC-0CAD2A5DC305}" type="sibTrans" cxnId="{F21641DD-51AC-40C3-99BF-8776D1ED30FB}">
      <dgm:prSet/>
      <dgm:spPr/>
      <dgm:t>
        <a:bodyPr/>
        <a:lstStyle/>
        <a:p>
          <a:endParaRPr lang="fr-FR"/>
        </a:p>
      </dgm:t>
    </dgm:pt>
    <dgm:pt modelId="{7D86B4EA-8F08-4F2F-81D2-44BF21E2E219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Recette </a:t>
          </a:r>
          <a:r>
            <a:rPr lang="fr-FR" sz="1200" dirty="0" smtClean="0"/>
            <a:t>métier</a:t>
          </a:r>
        </a:p>
      </dgm:t>
    </dgm:pt>
    <dgm:pt modelId="{845A06A8-73F4-403B-A39E-EAFDC3F58CC7}" type="parTrans" cxnId="{349A5301-D525-4956-A1DC-165E77451628}">
      <dgm:prSet/>
      <dgm:spPr/>
      <dgm:t>
        <a:bodyPr/>
        <a:lstStyle/>
        <a:p>
          <a:endParaRPr lang="fr-FR"/>
        </a:p>
      </dgm:t>
    </dgm:pt>
    <dgm:pt modelId="{4E9A7E5D-CE46-4F19-95AC-D56BCC88E2BE}" type="sibTrans" cxnId="{349A5301-D525-4956-A1DC-165E77451628}">
      <dgm:prSet/>
      <dgm:spPr/>
      <dgm:t>
        <a:bodyPr/>
        <a:lstStyle/>
        <a:p>
          <a:endParaRPr lang="fr-FR"/>
        </a:p>
      </dgm:t>
    </dgm:pt>
    <dgm:pt modelId="{CC31706A-5DAE-434D-8A42-DFD5EC6A92AC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Tests de </a:t>
          </a:r>
          <a:r>
            <a:rPr lang="fr-FR" sz="1200" dirty="0" smtClean="0"/>
            <a:t>pré-production</a:t>
          </a:r>
          <a:endParaRPr lang="fr-FR" sz="1100" i="1" dirty="0" smtClean="0">
            <a:latin typeface="+mj-lt"/>
          </a:endParaRPr>
        </a:p>
      </dgm:t>
    </dgm:pt>
    <dgm:pt modelId="{342048F9-82D6-4E16-AF59-E53F548A9B49}" type="parTrans" cxnId="{12110E3F-D193-46E5-80C2-23A1BFEBCCE6}">
      <dgm:prSet/>
      <dgm:spPr/>
      <dgm:t>
        <a:bodyPr/>
        <a:lstStyle/>
        <a:p>
          <a:endParaRPr lang="fr-FR"/>
        </a:p>
      </dgm:t>
    </dgm:pt>
    <dgm:pt modelId="{1CD1A61C-5B5F-4BCA-AEDD-CCDCB4664074}" type="sibTrans" cxnId="{12110E3F-D193-46E5-80C2-23A1BFEBCCE6}">
      <dgm:prSet/>
      <dgm:spPr/>
      <dgm:t>
        <a:bodyPr/>
        <a:lstStyle/>
        <a:p>
          <a:endParaRPr lang="fr-FR"/>
        </a:p>
      </dgm:t>
    </dgm:pt>
    <dgm:pt modelId="{02ACE8EA-D95D-4220-A9B0-DB3F7077D30D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  <a:hlinkClick xmlns:r="http://schemas.openxmlformats.org/officeDocument/2006/relationships" r:id="rId1" action="ppaction://hlinksldjump"/>
            </a:rPr>
            <a:t>ATDD</a:t>
          </a:r>
          <a:endParaRPr lang="fr-FR" b="0" dirty="0">
            <a:latin typeface="+mn-lt"/>
          </a:endParaRPr>
        </a:p>
      </dgm:t>
    </dgm:pt>
    <dgm:pt modelId="{C4DB13A7-F6E8-4631-BD9A-25608DB9E61B}" type="parTrans" cxnId="{882E26B8-4C5B-4717-BD13-5FFC17AE5E10}">
      <dgm:prSet/>
      <dgm:spPr/>
      <dgm:t>
        <a:bodyPr/>
        <a:lstStyle/>
        <a:p>
          <a:endParaRPr lang="fr-FR"/>
        </a:p>
      </dgm:t>
    </dgm:pt>
    <dgm:pt modelId="{A6B1F7E7-1E8F-4CF2-A255-5F121979F7BC}" type="sibTrans" cxnId="{882E26B8-4C5B-4717-BD13-5FFC17AE5E10}">
      <dgm:prSet/>
      <dgm:spPr/>
      <dgm:t>
        <a:bodyPr/>
        <a:lstStyle/>
        <a:p>
          <a:endParaRPr lang="fr-FR"/>
        </a:p>
      </dgm:t>
    </dgm:pt>
    <dgm:pt modelId="{AAF0EFD1-2D62-417D-980F-ACDD7D5F71A6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</a:rPr>
            <a:t>Des tests de non régression automatisés</a:t>
          </a:r>
          <a:endParaRPr lang="fr-FR" b="0" dirty="0">
            <a:latin typeface="+mn-lt"/>
          </a:endParaRPr>
        </a:p>
      </dgm:t>
    </dgm:pt>
    <dgm:pt modelId="{BA4194E0-E327-4D46-9A39-53E41608F039}" type="parTrans" cxnId="{339FBC27-27D1-4BC7-A527-48FA4B37DC08}">
      <dgm:prSet/>
      <dgm:spPr/>
      <dgm:t>
        <a:bodyPr/>
        <a:lstStyle/>
        <a:p>
          <a:endParaRPr lang="fr-FR"/>
        </a:p>
      </dgm:t>
    </dgm:pt>
    <dgm:pt modelId="{CB3D6FCA-08A1-4038-8261-1FC588BD3FDA}" type="sibTrans" cxnId="{339FBC27-27D1-4BC7-A527-48FA4B37DC08}">
      <dgm:prSet/>
      <dgm:spPr/>
      <dgm:t>
        <a:bodyPr/>
        <a:lstStyle/>
        <a:p>
          <a:endParaRPr lang="fr-FR"/>
        </a:p>
      </dgm:t>
    </dgm:pt>
    <dgm:pt modelId="{7E3D6566-1ECC-4854-A669-117EF9FD77AA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Quelques tests automatisés IHM</a:t>
          </a:r>
          <a:endParaRPr lang="fr-FR" dirty="0"/>
        </a:p>
      </dgm:t>
    </dgm:pt>
    <dgm:pt modelId="{0D2A61F6-138F-4AE8-9713-E3B3A4D6CFDF}" type="parTrans" cxnId="{69A23475-9536-4F63-B388-BC04AD1387EA}">
      <dgm:prSet/>
      <dgm:spPr/>
      <dgm:t>
        <a:bodyPr/>
        <a:lstStyle/>
        <a:p>
          <a:endParaRPr lang="fr-FR"/>
        </a:p>
      </dgm:t>
    </dgm:pt>
    <dgm:pt modelId="{3283A33E-3824-4B82-B490-036022A50FCE}" type="sibTrans" cxnId="{69A23475-9536-4F63-B388-BC04AD1387EA}">
      <dgm:prSet/>
      <dgm:spPr/>
      <dgm:t>
        <a:bodyPr/>
        <a:lstStyle/>
        <a:p>
          <a:endParaRPr lang="fr-FR"/>
        </a:p>
      </dgm:t>
    </dgm:pt>
    <dgm:pt modelId="{7EDAD05B-C127-4F4C-885A-AAE15D97343C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Tests de bout en bout</a:t>
          </a:r>
          <a:endParaRPr lang="fr-FR" dirty="0"/>
        </a:p>
      </dgm:t>
    </dgm:pt>
    <dgm:pt modelId="{4083D702-6D12-47D8-AC4E-5E1BF55B161A}" type="parTrans" cxnId="{495DD6E2-232E-4CB6-96C9-5F4F1FE577DD}">
      <dgm:prSet/>
      <dgm:spPr/>
      <dgm:t>
        <a:bodyPr/>
        <a:lstStyle/>
        <a:p>
          <a:endParaRPr lang="fr-FR"/>
        </a:p>
      </dgm:t>
    </dgm:pt>
    <dgm:pt modelId="{28C103BF-FB05-426A-AAB9-25B90217A0F8}" type="sibTrans" cxnId="{495DD6E2-232E-4CB6-96C9-5F4F1FE577DD}">
      <dgm:prSet/>
      <dgm:spPr/>
      <dgm:t>
        <a:bodyPr/>
        <a:lstStyle/>
        <a:p>
          <a:endParaRPr lang="fr-FR"/>
        </a:p>
      </dgm:t>
    </dgm:pt>
    <dgm:pt modelId="{384A8CD0-6253-47DF-9C9C-DBF91C27951E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>
              <a:latin typeface="+mn-lt"/>
              <a:hlinkClick xmlns:r="http://schemas.openxmlformats.org/officeDocument/2006/relationships" r:id="rId2" action="ppaction://hlinksldjump"/>
            </a:rPr>
            <a:t>Couverture instructions + couverture de décisions sur composants critiques</a:t>
          </a:r>
          <a:endParaRPr lang="fr-FR" dirty="0">
            <a:latin typeface="+mn-lt"/>
          </a:endParaRPr>
        </a:p>
      </dgm:t>
    </dgm:pt>
    <dgm:pt modelId="{345681BE-4AE2-48B9-B5EA-C3E9746817F7}" type="parTrans" cxnId="{2A0286FF-2137-48B9-8FD8-BB87A75A70AE}">
      <dgm:prSet/>
      <dgm:spPr/>
      <dgm:t>
        <a:bodyPr/>
        <a:lstStyle/>
        <a:p>
          <a:endParaRPr lang="fr-FR"/>
        </a:p>
      </dgm:t>
    </dgm:pt>
    <dgm:pt modelId="{9B7D0E0E-D607-405C-8910-A6E543D18998}" type="sibTrans" cxnId="{2A0286FF-2137-48B9-8FD8-BB87A75A70AE}">
      <dgm:prSet/>
      <dgm:spPr/>
      <dgm:t>
        <a:bodyPr/>
        <a:lstStyle/>
        <a:p>
          <a:endParaRPr lang="fr-FR"/>
        </a:p>
      </dgm:t>
    </dgm:pt>
    <dgm:pt modelId="{2BDCAB54-606F-43C6-9A63-6F5751B5896E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  <a:hlinkClick xmlns:r="http://schemas.openxmlformats.org/officeDocument/2006/relationships" r:id="rId3" action="ppaction://hlinksldjump"/>
            </a:rPr>
            <a:t>TDD</a:t>
          </a:r>
          <a:endParaRPr lang="fr-FR" b="0" dirty="0">
            <a:latin typeface="+mn-lt"/>
          </a:endParaRPr>
        </a:p>
      </dgm:t>
    </dgm:pt>
    <dgm:pt modelId="{0AAEC7D6-0076-48E1-9F7F-BA25487837CF}" type="sibTrans" cxnId="{07865656-23D4-4998-B4D5-2935A55D6428}">
      <dgm:prSet/>
      <dgm:spPr/>
      <dgm:t>
        <a:bodyPr/>
        <a:lstStyle/>
        <a:p>
          <a:endParaRPr lang="fr-FR"/>
        </a:p>
      </dgm:t>
    </dgm:pt>
    <dgm:pt modelId="{E28A68C2-DC58-41A3-86F4-F6F9EFC7EB24}" type="parTrans" cxnId="{07865656-23D4-4998-B4D5-2935A55D6428}">
      <dgm:prSet/>
      <dgm:spPr/>
      <dgm:t>
        <a:bodyPr/>
        <a:lstStyle/>
        <a:p>
          <a:endParaRPr lang="fr-FR"/>
        </a:p>
      </dgm:t>
    </dgm:pt>
    <dgm:pt modelId="{F47B2224-99F4-40E1-B2D7-1C0BFCAD142F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inter-applications</a:t>
          </a:r>
          <a:endParaRPr lang="fr-FR" sz="1100" i="1" dirty="0">
            <a:latin typeface="+mj-lt"/>
          </a:endParaRPr>
        </a:p>
      </dgm:t>
    </dgm:pt>
    <dgm:pt modelId="{534F1004-3742-4267-815A-E0983AAAA7E4}" type="sibTrans" cxnId="{4ABE3230-7547-40FF-98BB-EBFFBFAD6DEC}">
      <dgm:prSet/>
      <dgm:spPr/>
      <dgm:t>
        <a:bodyPr/>
        <a:lstStyle/>
        <a:p>
          <a:endParaRPr lang="fr-FR"/>
        </a:p>
      </dgm:t>
    </dgm:pt>
    <dgm:pt modelId="{258597B5-CC6E-4D78-AC21-96FA704E3CA5}" type="parTrans" cxnId="{4ABE3230-7547-40FF-98BB-EBFFBFAD6DEC}">
      <dgm:prSet/>
      <dgm:spPr/>
      <dgm:t>
        <a:bodyPr/>
        <a:lstStyle/>
        <a:p>
          <a:endParaRPr lang="fr-FR"/>
        </a:p>
      </dgm:t>
    </dgm:pt>
    <dgm:pt modelId="{0398DC6F-EA75-4FF5-A143-13CEC8AF3435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>
              <a:hlinkClick xmlns:r="http://schemas.openxmlformats.org/officeDocument/2006/relationships" r:id="rId4" action="ppaction://hlinksldjump"/>
            </a:rPr>
            <a:t>Tests exploratoires</a:t>
          </a:r>
          <a:endParaRPr lang="fr-FR" dirty="0"/>
        </a:p>
      </dgm:t>
    </dgm:pt>
    <dgm:pt modelId="{3FA74DE6-9F27-4F8B-9F4D-E74958DF8A84}" type="sibTrans" cxnId="{EAE140CA-C0A8-41EE-B9D4-DF92F0568434}">
      <dgm:prSet/>
      <dgm:spPr/>
      <dgm:t>
        <a:bodyPr/>
        <a:lstStyle/>
        <a:p>
          <a:endParaRPr lang="fr-FR"/>
        </a:p>
      </dgm:t>
    </dgm:pt>
    <dgm:pt modelId="{BF0325F7-0562-4B71-996B-E30DC945CEAA}" type="parTrans" cxnId="{EAE140CA-C0A8-41EE-B9D4-DF92F0568434}">
      <dgm:prSet/>
      <dgm:spPr/>
      <dgm:t>
        <a:bodyPr/>
        <a:lstStyle/>
        <a:p>
          <a:endParaRPr lang="fr-FR"/>
        </a:p>
      </dgm:t>
    </dgm:pt>
    <dgm:pt modelId="{DFD06C47-EA97-4195-9E29-4DCD76A8092C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Tests automatisés : performances, sécurité</a:t>
          </a:r>
          <a:endParaRPr lang="fr-FR" dirty="0"/>
        </a:p>
      </dgm:t>
    </dgm:pt>
    <dgm:pt modelId="{753B95F9-2EC1-46ED-930B-58F952D795A4}" type="sibTrans" cxnId="{A6BDC9A2-2885-4338-A401-4DF8D1DDE86E}">
      <dgm:prSet/>
      <dgm:spPr/>
      <dgm:t>
        <a:bodyPr/>
        <a:lstStyle/>
        <a:p>
          <a:endParaRPr lang="fr-FR"/>
        </a:p>
      </dgm:t>
    </dgm:pt>
    <dgm:pt modelId="{0971256B-9A50-4FB0-A4EC-21A7286C95AE}" type="parTrans" cxnId="{A6BDC9A2-2885-4338-A401-4DF8D1DDE86E}">
      <dgm:prSet/>
      <dgm:spPr/>
      <dgm:t>
        <a:bodyPr/>
        <a:lstStyle/>
        <a:p>
          <a:endParaRPr lang="fr-FR"/>
        </a:p>
      </dgm:t>
    </dgm:pt>
    <dgm:pt modelId="{A8E0D4B1-E028-4034-A577-D7C6D68D693D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>
              <a:latin typeface="+mn-lt"/>
            </a:rPr>
            <a:t>Tests automatisés API, web services</a:t>
          </a:r>
          <a:endParaRPr lang="fr-FR" dirty="0">
            <a:latin typeface="+mn-lt"/>
          </a:endParaRPr>
        </a:p>
      </dgm:t>
    </dgm:pt>
    <dgm:pt modelId="{76BE7EEA-7D75-4A76-B7A5-9105B7B31CC5}" type="parTrans" cxnId="{67D8A9DD-BBB1-4B2A-B177-638EFCBB551D}">
      <dgm:prSet/>
      <dgm:spPr/>
      <dgm:t>
        <a:bodyPr/>
        <a:lstStyle/>
        <a:p>
          <a:endParaRPr lang="fr-FR"/>
        </a:p>
      </dgm:t>
    </dgm:pt>
    <dgm:pt modelId="{AA5EDF32-6CD0-4BE5-A98E-66ECC6293728}" type="sibTrans" cxnId="{67D8A9DD-BBB1-4B2A-B177-638EFCBB551D}">
      <dgm:prSet/>
      <dgm:spPr/>
      <dgm:t>
        <a:bodyPr/>
        <a:lstStyle/>
        <a:p>
          <a:endParaRPr lang="fr-FR"/>
        </a:p>
      </dgm:t>
    </dgm:pt>
    <dgm:pt modelId="{D7C77CD1-DE72-432B-9CAD-8B5C03715E65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  <a:hlinkClick xmlns:r="http://schemas.openxmlformats.org/officeDocument/2006/relationships" r:id="rId5" action="ppaction://hlinksldjump"/>
            </a:rPr>
            <a:t>Pair-</a:t>
          </a:r>
          <a:r>
            <a:rPr lang="fr-FR" b="0" dirty="0" err="1" smtClean="0">
              <a:latin typeface="+mn-lt"/>
              <a:hlinkClick xmlns:r="http://schemas.openxmlformats.org/officeDocument/2006/relationships" r:id="rId5" action="ppaction://hlinksldjump"/>
            </a:rPr>
            <a:t>testing</a:t>
          </a:r>
          <a:endParaRPr lang="fr-FR" b="0" dirty="0">
            <a:latin typeface="+mn-lt"/>
          </a:endParaRPr>
        </a:p>
      </dgm:t>
    </dgm:pt>
    <dgm:pt modelId="{9E93E10D-A095-4A16-8167-29793D886A4D}" type="parTrans" cxnId="{87FFC46E-51E3-4008-99EA-2A3C5C83599C}">
      <dgm:prSet/>
      <dgm:spPr/>
      <dgm:t>
        <a:bodyPr/>
        <a:lstStyle/>
        <a:p>
          <a:endParaRPr lang="fr-FR"/>
        </a:p>
      </dgm:t>
    </dgm:pt>
    <dgm:pt modelId="{F6AA9DC6-C8E8-4764-95B5-C879DB83B5EB}" type="sibTrans" cxnId="{87FFC46E-51E3-4008-99EA-2A3C5C83599C}">
      <dgm:prSet/>
      <dgm:spPr/>
      <dgm:t>
        <a:bodyPr/>
        <a:lstStyle/>
        <a:p>
          <a:endParaRPr lang="fr-FR"/>
        </a:p>
      </dgm:t>
    </dgm:pt>
    <dgm:pt modelId="{A1BEDC9E-708B-4A1A-9B94-9F4DDB70068C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</a:rPr>
            <a:t>Des tests automatisés IHM</a:t>
          </a:r>
          <a:endParaRPr lang="fr-FR" b="0" dirty="0">
            <a:latin typeface="+mn-lt"/>
          </a:endParaRPr>
        </a:p>
      </dgm:t>
    </dgm:pt>
    <dgm:pt modelId="{18E018BF-BD1A-4CFD-AD5E-3BD0FE6DBDC2}" type="parTrans" cxnId="{3CF74616-3AB9-45E4-B399-121D0F717BD8}">
      <dgm:prSet/>
      <dgm:spPr/>
      <dgm:t>
        <a:bodyPr/>
        <a:lstStyle/>
        <a:p>
          <a:endParaRPr lang="fr-FR"/>
        </a:p>
      </dgm:t>
    </dgm:pt>
    <dgm:pt modelId="{C47DEE3F-4BF0-4E04-A502-449F7423D89F}" type="sibTrans" cxnId="{3CF74616-3AB9-45E4-B399-121D0F717BD8}">
      <dgm:prSet/>
      <dgm:spPr/>
      <dgm:t>
        <a:bodyPr/>
        <a:lstStyle/>
        <a:p>
          <a:endParaRPr lang="fr-FR"/>
        </a:p>
      </dgm:t>
    </dgm:pt>
    <dgm:pt modelId="{A8E95AEE-7C99-4F83-B52D-288583308C24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</a:rPr>
            <a:t>Test règles de gestion</a:t>
          </a:r>
          <a:endParaRPr lang="fr-FR" b="0" dirty="0">
            <a:latin typeface="+mn-lt"/>
          </a:endParaRPr>
        </a:p>
      </dgm:t>
    </dgm:pt>
    <dgm:pt modelId="{A92A0C6E-F270-490B-8D0F-C8376BD415FB}" type="parTrans" cxnId="{6B24F32F-9B7D-411E-BB3B-613593ADD295}">
      <dgm:prSet/>
      <dgm:spPr/>
      <dgm:t>
        <a:bodyPr/>
        <a:lstStyle/>
        <a:p>
          <a:endParaRPr lang="fr-FR"/>
        </a:p>
      </dgm:t>
    </dgm:pt>
    <dgm:pt modelId="{992A4F95-CAF8-4EB7-A028-21A77E4790C8}" type="sibTrans" cxnId="{6B24F32F-9B7D-411E-BB3B-613593ADD295}">
      <dgm:prSet/>
      <dgm:spPr/>
      <dgm:t>
        <a:bodyPr/>
        <a:lstStyle/>
        <a:p>
          <a:endParaRPr lang="fr-FR"/>
        </a:p>
      </dgm:t>
    </dgm:pt>
    <dgm:pt modelId="{2C75C420-C6B8-4557-BF58-0586BA4BB986}">
      <dgm:prSet phldrT="[Texte]"/>
      <dgm:spPr>
        <a:solidFill>
          <a:srgbClr val="F48483"/>
        </a:solidFill>
      </dgm:spPr>
      <dgm:t>
        <a:bodyPr/>
        <a:lstStyle/>
        <a:p>
          <a:r>
            <a:rPr lang="fr-FR" b="0" dirty="0" smtClean="0">
              <a:latin typeface="+mn-lt"/>
            </a:rPr>
            <a:t>Test de fonctionnalités</a:t>
          </a:r>
          <a:endParaRPr lang="fr-FR" b="0" dirty="0">
            <a:latin typeface="+mn-lt"/>
          </a:endParaRPr>
        </a:p>
      </dgm:t>
    </dgm:pt>
    <dgm:pt modelId="{EE3CD73D-38A8-4B63-8F4C-3BDDC04D37A5}" type="parTrans" cxnId="{E347DA1D-7A1B-4742-A012-53CE5E816242}">
      <dgm:prSet/>
      <dgm:spPr/>
      <dgm:t>
        <a:bodyPr/>
        <a:lstStyle/>
        <a:p>
          <a:endParaRPr lang="fr-FR"/>
        </a:p>
      </dgm:t>
    </dgm:pt>
    <dgm:pt modelId="{11F112A4-6868-4561-A402-FEFADE986424}" type="sibTrans" cxnId="{E347DA1D-7A1B-4742-A012-53CE5E816242}">
      <dgm:prSet/>
      <dgm:spPr/>
      <dgm:t>
        <a:bodyPr/>
        <a:lstStyle/>
        <a:p>
          <a:endParaRPr lang="fr-FR"/>
        </a:p>
      </dgm:t>
    </dgm:pt>
    <dgm:pt modelId="{94E079A0-838D-45E5-A47A-4B3F0052E449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Quelques tests de non régression automatisés</a:t>
          </a:r>
          <a:endParaRPr lang="fr-FR" dirty="0"/>
        </a:p>
      </dgm:t>
    </dgm:pt>
    <dgm:pt modelId="{B35690E9-471D-4CE8-B2B0-291FBB7CCA6A}" type="parTrans" cxnId="{969BAD0A-290A-4262-90C1-CAFF9DC131AA}">
      <dgm:prSet/>
      <dgm:spPr/>
      <dgm:t>
        <a:bodyPr/>
        <a:lstStyle/>
        <a:p>
          <a:endParaRPr lang="fr-FR"/>
        </a:p>
      </dgm:t>
    </dgm:pt>
    <dgm:pt modelId="{498C980F-7041-4A76-9E87-3427BB9EAC5D}" type="sibTrans" cxnId="{969BAD0A-290A-4262-90C1-CAFF9DC131AA}">
      <dgm:prSet/>
      <dgm:spPr/>
      <dgm:t>
        <a:bodyPr/>
        <a:lstStyle/>
        <a:p>
          <a:endParaRPr lang="fr-FR"/>
        </a:p>
      </dgm:t>
    </dgm:pt>
    <dgm:pt modelId="{20414DFE-0A4B-4D21-BAD2-63F63530B32C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Tests de cas d’usage pour non régression</a:t>
          </a:r>
          <a:endParaRPr lang="fr-FR" dirty="0"/>
        </a:p>
      </dgm:t>
    </dgm:pt>
    <dgm:pt modelId="{1A4A3223-E960-4AB6-A322-BB57E0143DD5}" type="parTrans" cxnId="{BE38359D-7E79-4636-B49D-EF73D30BC69E}">
      <dgm:prSet/>
      <dgm:spPr/>
      <dgm:t>
        <a:bodyPr/>
        <a:lstStyle/>
        <a:p>
          <a:endParaRPr lang="fr-FR"/>
        </a:p>
      </dgm:t>
    </dgm:pt>
    <dgm:pt modelId="{95DFA2B0-3860-43DB-8D29-7107E62F1AC7}" type="sibTrans" cxnId="{BE38359D-7E79-4636-B49D-EF73D30BC69E}">
      <dgm:prSet/>
      <dgm:spPr/>
      <dgm:t>
        <a:bodyPr/>
        <a:lstStyle/>
        <a:p>
          <a:endParaRPr lang="fr-FR"/>
        </a:p>
      </dgm:t>
    </dgm:pt>
    <dgm:pt modelId="{085600C5-5850-4EE7-A023-33B7512DC537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Tests plus poussés des cas d’usage directement impactés</a:t>
          </a:r>
          <a:endParaRPr lang="fr-FR" dirty="0"/>
        </a:p>
      </dgm:t>
    </dgm:pt>
    <dgm:pt modelId="{14BF1995-E5FD-4054-A984-FD988878D883}" type="parTrans" cxnId="{06BF3E35-2CF7-48E0-B16F-197418CD7203}">
      <dgm:prSet/>
      <dgm:spPr/>
      <dgm:t>
        <a:bodyPr/>
        <a:lstStyle/>
        <a:p>
          <a:endParaRPr lang="fr-FR"/>
        </a:p>
      </dgm:t>
    </dgm:pt>
    <dgm:pt modelId="{3F7954CD-C370-4E0F-8659-7E0BF2E9717E}" type="sibTrans" cxnId="{06BF3E35-2CF7-48E0-B16F-197418CD7203}">
      <dgm:prSet/>
      <dgm:spPr/>
      <dgm:t>
        <a:bodyPr/>
        <a:lstStyle/>
        <a:p>
          <a:endParaRPr lang="fr-FR"/>
        </a:p>
      </dgm:t>
    </dgm:pt>
    <dgm:pt modelId="{5ECBA0B7-D27F-46E8-9389-34A52EEB0982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smtClean="0"/>
            <a:t>Répétition installation, démarrage, retour arrière</a:t>
          </a:r>
          <a:endParaRPr lang="fr-FR" dirty="0"/>
        </a:p>
      </dgm:t>
    </dgm:pt>
    <dgm:pt modelId="{E77207C7-005E-4145-8719-96D27050D693}" type="parTrans" cxnId="{BDED885D-AE08-4279-8221-9EC5295C980F}">
      <dgm:prSet/>
      <dgm:spPr/>
      <dgm:t>
        <a:bodyPr/>
        <a:lstStyle/>
        <a:p>
          <a:endParaRPr lang="fr-FR"/>
        </a:p>
      </dgm:t>
    </dgm:pt>
    <dgm:pt modelId="{E8B4FB4B-7B3C-4D0C-8FCF-076EF76AFBDB}" type="sibTrans" cxnId="{BDED885D-AE08-4279-8221-9EC5295C980F}">
      <dgm:prSet/>
      <dgm:spPr/>
      <dgm:t>
        <a:bodyPr/>
        <a:lstStyle/>
        <a:p>
          <a:endParaRPr lang="fr-FR"/>
        </a:p>
      </dgm:t>
    </dgm:pt>
    <dgm:pt modelId="{3BFD1DB7-F33A-4BB8-A71B-3108BBF1F7CA}">
      <dgm:prSet phldrT="[Texte]"/>
      <dgm:spPr>
        <a:solidFill>
          <a:srgbClr val="F48483"/>
        </a:solidFill>
      </dgm:spPr>
      <dgm:t>
        <a:bodyPr/>
        <a:lstStyle/>
        <a:p>
          <a:r>
            <a:rPr lang="fr-FR" dirty="0" err="1" smtClean="0">
              <a:latin typeface="+mn-lt"/>
              <a:hlinkClick xmlns:r="http://schemas.openxmlformats.org/officeDocument/2006/relationships" r:id="rId6" action="ppaction://hlinksldjump"/>
            </a:rPr>
            <a:t>Qualimétrie</a:t>
          </a:r>
          <a:endParaRPr lang="fr-FR" dirty="0">
            <a:latin typeface="+mn-lt"/>
          </a:endParaRPr>
        </a:p>
      </dgm:t>
    </dgm:pt>
    <dgm:pt modelId="{2FD7C56F-BB73-4CB5-BE5E-3F758F1E71F9}" type="parTrans" cxnId="{0223F151-664C-486E-B602-7312906DC939}">
      <dgm:prSet/>
      <dgm:spPr/>
      <dgm:t>
        <a:bodyPr/>
        <a:lstStyle/>
        <a:p>
          <a:endParaRPr lang="fr-FR"/>
        </a:p>
      </dgm:t>
    </dgm:pt>
    <dgm:pt modelId="{0AC00797-CE2F-4727-95E1-7E6ECA3554AA}" type="sibTrans" cxnId="{0223F151-664C-486E-B602-7312906DC939}">
      <dgm:prSet/>
      <dgm:spPr/>
      <dgm:t>
        <a:bodyPr/>
        <a:lstStyle/>
        <a:p>
          <a:endParaRPr lang="fr-FR"/>
        </a:p>
      </dgm:t>
    </dgm:pt>
    <dgm:pt modelId="{709095E9-E2E5-4920-9791-11F8ECA7E068}" type="pres">
      <dgm:prSet presAssocID="{E684E69C-9397-4091-92CB-C7AF479F45A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2C79ACA-7959-4F19-BC64-65CE94ED99D5}" type="pres">
      <dgm:prSet presAssocID="{E3E7B621-3D26-4C00-A1AF-3FD72103F401}" presName="compNode" presStyleCnt="0"/>
      <dgm:spPr/>
    </dgm:pt>
    <dgm:pt modelId="{E5352F2D-0710-4420-91BA-D44F93A44375}" type="pres">
      <dgm:prSet presAssocID="{E3E7B621-3D26-4C00-A1AF-3FD72103F401}" presName="aNode" presStyleLbl="bgShp" presStyleIdx="0" presStyleCnt="6" custLinFactX="-25137" custLinFactNeighborX="-100000" custLinFactNeighborY="-1348"/>
      <dgm:spPr/>
      <dgm:t>
        <a:bodyPr/>
        <a:lstStyle/>
        <a:p>
          <a:endParaRPr lang="fr-FR"/>
        </a:p>
      </dgm:t>
    </dgm:pt>
    <dgm:pt modelId="{A5AC46C1-5B35-4955-8930-C5708F01A658}" type="pres">
      <dgm:prSet presAssocID="{E3E7B621-3D26-4C00-A1AF-3FD72103F401}" presName="textNode" presStyleLbl="bgShp" presStyleIdx="0" presStyleCnt="6"/>
      <dgm:spPr/>
      <dgm:t>
        <a:bodyPr/>
        <a:lstStyle/>
        <a:p>
          <a:endParaRPr lang="fr-FR"/>
        </a:p>
      </dgm:t>
    </dgm:pt>
    <dgm:pt modelId="{C06A9C61-8ADC-4A19-99C8-52B1B82A95DC}" type="pres">
      <dgm:prSet presAssocID="{E3E7B621-3D26-4C00-A1AF-3FD72103F401}" presName="compChildNode" presStyleCnt="0"/>
      <dgm:spPr/>
    </dgm:pt>
    <dgm:pt modelId="{F9C5EA8F-518D-4441-B33A-57E9E3E84C9D}" type="pres">
      <dgm:prSet presAssocID="{E3E7B621-3D26-4C00-A1AF-3FD72103F401}" presName="theInnerList" presStyleCnt="0"/>
      <dgm:spPr/>
    </dgm:pt>
    <dgm:pt modelId="{3C3A1664-A366-41F6-AD31-B1D71934A4EB}" type="pres">
      <dgm:prSet presAssocID="{2BDCAB54-606F-43C6-9A63-6F5751B5896E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4A31E7-F953-4660-A043-158F032E690F}" type="pres">
      <dgm:prSet presAssocID="{2BDCAB54-606F-43C6-9A63-6F5751B5896E}" presName="aSpace2" presStyleCnt="0"/>
      <dgm:spPr/>
    </dgm:pt>
    <dgm:pt modelId="{396502EB-2906-47C7-B1BA-29526203116F}" type="pres">
      <dgm:prSet presAssocID="{384A8CD0-6253-47DF-9C9C-DBF91C27951E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3E40CA-C49F-4782-8A3C-60ABF4D4E9A3}" type="pres">
      <dgm:prSet presAssocID="{384A8CD0-6253-47DF-9C9C-DBF91C27951E}" presName="aSpace2" presStyleCnt="0"/>
      <dgm:spPr/>
    </dgm:pt>
    <dgm:pt modelId="{A7663C8B-99DF-4928-B532-9A96F27428AB}" type="pres">
      <dgm:prSet presAssocID="{A8E0D4B1-E028-4034-A577-D7C6D68D693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EF12FA-D512-4E5F-8E99-3AC6A830CA4C}" type="pres">
      <dgm:prSet presAssocID="{A8E0D4B1-E028-4034-A577-D7C6D68D693D}" presName="aSpace2" presStyleCnt="0"/>
      <dgm:spPr/>
    </dgm:pt>
    <dgm:pt modelId="{10571CF7-79F7-4927-A373-C0155CB44920}" type="pres">
      <dgm:prSet presAssocID="{3BFD1DB7-F33A-4BB8-A71B-3108BBF1F7CA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1A8CDF-45A4-4AA4-BE75-41A98F1FCAB3}" type="pres">
      <dgm:prSet presAssocID="{E3E7B621-3D26-4C00-A1AF-3FD72103F401}" presName="aSpace" presStyleCnt="0"/>
      <dgm:spPr/>
    </dgm:pt>
    <dgm:pt modelId="{2041FBAF-555B-4A96-B346-2CEE5314880F}" type="pres">
      <dgm:prSet presAssocID="{9127C569-C2EE-4D38-B3D0-C234227825E6}" presName="compNode" presStyleCnt="0"/>
      <dgm:spPr/>
    </dgm:pt>
    <dgm:pt modelId="{55C9A064-728B-4CE1-B019-B9C42F26D4FA}" type="pres">
      <dgm:prSet presAssocID="{9127C569-C2EE-4D38-B3D0-C234227825E6}" presName="aNode" presStyleLbl="bgShp" presStyleIdx="1" presStyleCnt="6"/>
      <dgm:spPr/>
      <dgm:t>
        <a:bodyPr/>
        <a:lstStyle/>
        <a:p>
          <a:endParaRPr lang="fr-FR"/>
        </a:p>
      </dgm:t>
    </dgm:pt>
    <dgm:pt modelId="{53466CA1-8403-4F48-899F-365B990865FA}" type="pres">
      <dgm:prSet presAssocID="{9127C569-C2EE-4D38-B3D0-C234227825E6}" presName="textNode" presStyleLbl="bgShp" presStyleIdx="1" presStyleCnt="6"/>
      <dgm:spPr/>
      <dgm:t>
        <a:bodyPr/>
        <a:lstStyle/>
        <a:p>
          <a:endParaRPr lang="fr-FR"/>
        </a:p>
      </dgm:t>
    </dgm:pt>
    <dgm:pt modelId="{C12C7EB9-015B-4E47-A230-62220DE087A8}" type="pres">
      <dgm:prSet presAssocID="{9127C569-C2EE-4D38-B3D0-C234227825E6}" presName="compChildNode" presStyleCnt="0"/>
      <dgm:spPr/>
    </dgm:pt>
    <dgm:pt modelId="{534F9B93-4802-4944-9375-4D606EE836C5}" type="pres">
      <dgm:prSet presAssocID="{9127C569-C2EE-4D38-B3D0-C234227825E6}" presName="theInnerList" presStyleCnt="0"/>
      <dgm:spPr/>
    </dgm:pt>
    <dgm:pt modelId="{D2E135FE-A3C0-4C07-9B12-F05298C143DE}" type="pres">
      <dgm:prSet presAssocID="{02ACE8EA-D95D-4220-A9B0-DB3F7077D30D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166A1-71F7-465B-B860-004DEA52F960}" type="pres">
      <dgm:prSet presAssocID="{02ACE8EA-D95D-4220-A9B0-DB3F7077D30D}" presName="aSpace2" presStyleCnt="0"/>
      <dgm:spPr/>
    </dgm:pt>
    <dgm:pt modelId="{6C06C274-636B-44A9-ADF8-5E320CD0E6FA}" type="pres">
      <dgm:prSet presAssocID="{D7C77CD1-DE72-432B-9CAD-8B5C03715E65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7201E7-854C-4C74-865B-36EFA5522042}" type="pres">
      <dgm:prSet presAssocID="{9127C569-C2EE-4D38-B3D0-C234227825E6}" presName="aSpace" presStyleCnt="0"/>
      <dgm:spPr/>
    </dgm:pt>
    <dgm:pt modelId="{9F4303C6-9621-4E78-B4FC-9C0601A8E794}" type="pres">
      <dgm:prSet presAssocID="{D7BC61D6-3A38-4DA5-8621-D0EDB5A46CDA}" presName="compNode" presStyleCnt="0"/>
      <dgm:spPr/>
    </dgm:pt>
    <dgm:pt modelId="{2C0076C0-8B47-4694-B846-C93FD350C3F0}" type="pres">
      <dgm:prSet presAssocID="{D7BC61D6-3A38-4DA5-8621-D0EDB5A46CDA}" presName="aNode" presStyleLbl="bgShp" presStyleIdx="2" presStyleCnt="6"/>
      <dgm:spPr/>
      <dgm:t>
        <a:bodyPr/>
        <a:lstStyle/>
        <a:p>
          <a:endParaRPr lang="fr-FR"/>
        </a:p>
      </dgm:t>
    </dgm:pt>
    <dgm:pt modelId="{29EA05C7-3209-4909-BEF8-1820847ADA34}" type="pres">
      <dgm:prSet presAssocID="{D7BC61D6-3A38-4DA5-8621-D0EDB5A46CDA}" presName="textNode" presStyleLbl="bgShp" presStyleIdx="2" presStyleCnt="6"/>
      <dgm:spPr/>
      <dgm:t>
        <a:bodyPr/>
        <a:lstStyle/>
        <a:p>
          <a:endParaRPr lang="fr-FR"/>
        </a:p>
      </dgm:t>
    </dgm:pt>
    <dgm:pt modelId="{1F6D2512-4EF8-4CA9-A0F0-CF1676C15D2A}" type="pres">
      <dgm:prSet presAssocID="{D7BC61D6-3A38-4DA5-8621-D0EDB5A46CDA}" presName="compChildNode" presStyleCnt="0"/>
      <dgm:spPr/>
    </dgm:pt>
    <dgm:pt modelId="{54BC0FE5-6E7F-463D-82AE-2B1FDD670E01}" type="pres">
      <dgm:prSet presAssocID="{D7BC61D6-3A38-4DA5-8621-D0EDB5A46CDA}" presName="theInnerList" presStyleCnt="0"/>
      <dgm:spPr/>
    </dgm:pt>
    <dgm:pt modelId="{300F072F-5F83-4250-A46B-B271026AFE87}" type="pres">
      <dgm:prSet presAssocID="{A1BEDC9E-708B-4A1A-9B94-9F4DDB70068C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9B425A-6374-4EE5-8D98-C227E1E3C252}" type="pres">
      <dgm:prSet presAssocID="{A1BEDC9E-708B-4A1A-9B94-9F4DDB70068C}" presName="aSpace2" presStyleCnt="0"/>
      <dgm:spPr/>
    </dgm:pt>
    <dgm:pt modelId="{3FADE508-C03A-4B22-A309-E38ADCAB7BBC}" type="pres">
      <dgm:prSet presAssocID="{AAF0EFD1-2D62-417D-980F-ACDD7D5F71A6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CA22B2-16A0-4A18-8D84-A5F287FC79E3}" type="pres">
      <dgm:prSet presAssocID="{AAF0EFD1-2D62-417D-980F-ACDD7D5F71A6}" presName="aSpace2" presStyleCnt="0"/>
      <dgm:spPr/>
    </dgm:pt>
    <dgm:pt modelId="{42401A3A-1AB6-4C3E-9466-D8B27F02984E}" type="pres">
      <dgm:prSet presAssocID="{A8E95AEE-7C99-4F83-B52D-288583308C24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1AE7AE-6704-4DBD-B185-A0AAB1F6C26A}" type="pres">
      <dgm:prSet presAssocID="{A8E95AEE-7C99-4F83-B52D-288583308C24}" presName="aSpace2" presStyleCnt="0"/>
      <dgm:spPr/>
    </dgm:pt>
    <dgm:pt modelId="{2404D76B-4E53-4588-A444-82C8D38E6843}" type="pres">
      <dgm:prSet presAssocID="{2C75C420-C6B8-4557-BF58-0586BA4BB9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484837-D2B0-4537-9613-3CD05A28E26B}" type="pres">
      <dgm:prSet presAssocID="{D7BC61D6-3A38-4DA5-8621-D0EDB5A46CDA}" presName="aSpace" presStyleCnt="0"/>
      <dgm:spPr/>
    </dgm:pt>
    <dgm:pt modelId="{FC784BAC-290F-41FC-A202-FE664071AA2B}" type="pres">
      <dgm:prSet presAssocID="{F47B2224-99F4-40E1-B2D7-1C0BFCAD142F}" presName="compNode" presStyleCnt="0"/>
      <dgm:spPr/>
    </dgm:pt>
    <dgm:pt modelId="{FEB35C42-E957-43AA-99D3-74EDD398FAC1}" type="pres">
      <dgm:prSet presAssocID="{F47B2224-99F4-40E1-B2D7-1C0BFCAD142F}" presName="aNode" presStyleLbl="bgShp" presStyleIdx="3" presStyleCnt="6"/>
      <dgm:spPr/>
      <dgm:t>
        <a:bodyPr/>
        <a:lstStyle/>
        <a:p>
          <a:endParaRPr lang="fr-FR"/>
        </a:p>
      </dgm:t>
    </dgm:pt>
    <dgm:pt modelId="{E9DA6834-227A-440D-A34D-8966DCA52D3A}" type="pres">
      <dgm:prSet presAssocID="{F47B2224-99F4-40E1-B2D7-1C0BFCAD142F}" presName="textNode" presStyleLbl="bgShp" presStyleIdx="3" presStyleCnt="6"/>
      <dgm:spPr/>
      <dgm:t>
        <a:bodyPr/>
        <a:lstStyle/>
        <a:p>
          <a:endParaRPr lang="fr-FR"/>
        </a:p>
      </dgm:t>
    </dgm:pt>
    <dgm:pt modelId="{6C20D24E-CD3B-42FA-9077-94ED94A1458E}" type="pres">
      <dgm:prSet presAssocID="{F47B2224-99F4-40E1-B2D7-1C0BFCAD142F}" presName="compChildNode" presStyleCnt="0"/>
      <dgm:spPr/>
    </dgm:pt>
    <dgm:pt modelId="{DC757ED6-EF64-457C-A53A-488263539520}" type="pres">
      <dgm:prSet presAssocID="{F47B2224-99F4-40E1-B2D7-1C0BFCAD142F}" presName="theInnerList" presStyleCnt="0"/>
      <dgm:spPr/>
    </dgm:pt>
    <dgm:pt modelId="{7334D192-8C73-45BA-8CFC-67DB786EA69D}" type="pres">
      <dgm:prSet presAssocID="{7E3D6566-1ECC-4854-A669-117EF9FD77AA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C41F16-2354-42A7-9EA3-662B948672E6}" type="pres">
      <dgm:prSet presAssocID="{7E3D6566-1ECC-4854-A669-117EF9FD77AA}" presName="aSpace2" presStyleCnt="0"/>
      <dgm:spPr/>
    </dgm:pt>
    <dgm:pt modelId="{9AD8BD63-67EC-4C40-82A1-FC19DBB0CD47}" type="pres">
      <dgm:prSet presAssocID="{94E079A0-838D-45E5-A47A-4B3F0052E449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2D93E9-5BFE-46F9-9091-B39574B94916}" type="pres">
      <dgm:prSet presAssocID="{94E079A0-838D-45E5-A47A-4B3F0052E449}" presName="aSpace2" presStyleCnt="0"/>
      <dgm:spPr/>
    </dgm:pt>
    <dgm:pt modelId="{98C8B8FE-52E0-476A-AD8D-9E7E3085E6DC}" type="pres">
      <dgm:prSet presAssocID="{7EDAD05B-C127-4F4C-885A-AAE15D97343C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4FC5A2-EF69-49FA-883A-8B4E774EBA94}" type="pres">
      <dgm:prSet presAssocID="{F47B2224-99F4-40E1-B2D7-1C0BFCAD142F}" presName="aSpace" presStyleCnt="0"/>
      <dgm:spPr/>
    </dgm:pt>
    <dgm:pt modelId="{63B26E0B-B2C9-4F99-AFD9-D6EBFBA95E4A}" type="pres">
      <dgm:prSet presAssocID="{7D86B4EA-8F08-4F2F-81D2-44BF21E2E219}" presName="compNode" presStyleCnt="0"/>
      <dgm:spPr/>
    </dgm:pt>
    <dgm:pt modelId="{D500A150-0DD2-45B8-B476-7CB8211037E0}" type="pres">
      <dgm:prSet presAssocID="{7D86B4EA-8F08-4F2F-81D2-44BF21E2E219}" presName="aNode" presStyleLbl="bgShp" presStyleIdx="4" presStyleCnt="6"/>
      <dgm:spPr/>
      <dgm:t>
        <a:bodyPr/>
        <a:lstStyle/>
        <a:p>
          <a:endParaRPr lang="fr-FR"/>
        </a:p>
      </dgm:t>
    </dgm:pt>
    <dgm:pt modelId="{34C26519-AA3A-4D42-9B38-D2C78B30BFDC}" type="pres">
      <dgm:prSet presAssocID="{7D86B4EA-8F08-4F2F-81D2-44BF21E2E219}" presName="textNode" presStyleLbl="bgShp" presStyleIdx="4" presStyleCnt="6"/>
      <dgm:spPr/>
      <dgm:t>
        <a:bodyPr/>
        <a:lstStyle/>
        <a:p>
          <a:endParaRPr lang="fr-FR"/>
        </a:p>
      </dgm:t>
    </dgm:pt>
    <dgm:pt modelId="{2247A771-6C7D-4735-B050-AA2FC8614F72}" type="pres">
      <dgm:prSet presAssocID="{7D86B4EA-8F08-4F2F-81D2-44BF21E2E219}" presName="compChildNode" presStyleCnt="0"/>
      <dgm:spPr/>
    </dgm:pt>
    <dgm:pt modelId="{AAC7930B-BB01-4FB4-A2AE-FB9852C69A2C}" type="pres">
      <dgm:prSet presAssocID="{7D86B4EA-8F08-4F2F-81D2-44BF21E2E219}" presName="theInnerList" presStyleCnt="0"/>
      <dgm:spPr/>
    </dgm:pt>
    <dgm:pt modelId="{975B2504-7D9E-405A-9D2E-92CE6FE85971}" type="pres">
      <dgm:prSet presAssocID="{0398DC6F-EA75-4FF5-A143-13CEC8AF3435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0238E5-1105-4203-9245-7E255D8D82BA}" type="pres">
      <dgm:prSet presAssocID="{0398DC6F-EA75-4FF5-A143-13CEC8AF3435}" presName="aSpace2" presStyleCnt="0"/>
      <dgm:spPr/>
    </dgm:pt>
    <dgm:pt modelId="{2A4084B6-6851-4752-ACA8-D090E4AB88DB}" type="pres">
      <dgm:prSet presAssocID="{20414DFE-0A4B-4D21-BAD2-63F63530B32C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05C747-BD66-4CF2-BC57-4C0673240367}" type="pres">
      <dgm:prSet presAssocID="{20414DFE-0A4B-4D21-BAD2-63F63530B32C}" presName="aSpace2" presStyleCnt="0"/>
      <dgm:spPr/>
    </dgm:pt>
    <dgm:pt modelId="{8D9E1B8B-D8AB-4A9E-9CD4-F90675389A0A}" type="pres">
      <dgm:prSet presAssocID="{085600C5-5850-4EE7-A023-33B7512DC537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3D0E24-C595-49DB-9605-BA59BD3002BE}" type="pres">
      <dgm:prSet presAssocID="{7D86B4EA-8F08-4F2F-81D2-44BF21E2E219}" presName="aSpace" presStyleCnt="0"/>
      <dgm:spPr/>
    </dgm:pt>
    <dgm:pt modelId="{EFF8C6DC-0FAA-4479-8B89-8AB278615885}" type="pres">
      <dgm:prSet presAssocID="{CC31706A-5DAE-434D-8A42-DFD5EC6A92AC}" presName="compNode" presStyleCnt="0"/>
      <dgm:spPr/>
    </dgm:pt>
    <dgm:pt modelId="{9D64D384-3743-415B-8150-304DD0739B47}" type="pres">
      <dgm:prSet presAssocID="{CC31706A-5DAE-434D-8A42-DFD5EC6A92AC}" presName="aNode" presStyleLbl="bgShp" presStyleIdx="5" presStyleCnt="6"/>
      <dgm:spPr/>
      <dgm:t>
        <a:bodyPr/>
        <a:lstStyle/>
        <a:p>
          <a:endParaRPr lang="fr-FR"/>
        </a:p>
      </dgm:t>
    </dgm:pt>
    <dgm:pt modelId="{4CE2B0E7-EF48-495A-AD04-2CF08EC48C1D}" type="pres">
      <dgm:prSet presAssocID="{CC31706A-5DAE-434D-8A42-DFD5EC6A92AC}" presName="textNode" presStyleLbl="bgShp" presStyleIdx="5" presStyleCnt="6"/>
      <dgm:spPr/>
      <dgm:t>
        <a:bodyPr/>
        <a:lstStyle/>
        <a:p>
          <a:endParaRPr lang="fr-FR"/>
        </a:p>
      </dgm:t>
    </dgm:pt>
    <dgm:pt modelId="{45B9F3E5-DEB3-4DA8-890B-CC37F4774120}" type="pres">
      <dgm:prSet presAssocID="{CC31706A-5DAE-434D-8A42-DFD5EC6A92AC}" presName="compChildNode" presStyleCnt="0"/>
      <dgm:spPr/>
    </dgm:pt>
    <dgm:pt modelId="{9AF7EC72-018A-4B39-A533-074E55E3AFE7}" type="pres">
      <dgm:prSet presAssocID="{CC31706A-5DAE-434D-8A42-DFD5EC6A92AC}" presName="theInnerList" presStyleCnt="0"/>
      <dgm:spPr/>
    </dgm:pt>
    <dgm:pt modelId="{D74DEB0F-4A11-4E2B-A0D2-03979D2FAA2D}" type="pres">
      <dgm:prSet presAssocID="{DFD06C47-EA97-4195-9E29-4DCD76A8092C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695989-1051-44E8-8CA3-BCA40B5F88AF}" type="pres">
      <dgm:prSet presAssocID="{DFD06C47-EA97-4195-9E29-4DCD76A8092C}" presName="aSpace2" presStyleCnt="0"/>
      <dgm:spPr/>
    </dgm:pt>
    <dgm:pt modelId="{F0E55283-2B2B-481E-AD01-213F88D39D1F}" type="pres">
      <dgm:prSet presAssocID="{5ECBA0B7-D27F-46E8-9389-34A52EEB0982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3B1731-C31E-4345-BB9C-95120D0EB31D}" type="presOf" srcId="{02ACE8EA-D95D-4220-A9B0-DB3F7077D30D}" destId="{D2E135FE-A3C0-4C07-9B12-F05298C143DE}" srcOrd="0" destOrd="0" presId="urn:microsoft.com/office/officeart/2005/8/layout/lProcess2"/>
    <dgm:cxn modelId="{339FBC27-27D1-4BC7-A527-48FA4B37DC08}" srcId="{D7BC61D6-3A38-4DA5-8621-D0EDB5A46CDA}" destId="{AAF0EFD1-2D62-417D-980F-ACDD7D5F71A6}" srcOrd="1" destOrd="0" parTransId="{BA4194E0-E327-4D46-9A39-53E41608F039}" sibTransId="{CB3D6FCA-08A1-4038-8261-1FC588BD3FDA}"/>
    <dgm:cxn modelId="{969BAD0A-290A-4262-90C1-CAFF9DC131AA}" srcId="{F47B2224-99F4-40E1-B2D7-1C0BFCAD142F}" destId="{94E079A0-838D-45E5-A47A-4B3F0052E449}" srcOrd="1" destOrd="0" parTransId="{B35690E9-471D-4CE8-B2B0-291FBB7CCA6A}" sibTransId="{498C980F-7041-4A76-9E87-3427BB9EAC5D}"/>
    <dgm:cxn modelId="{44EDF044-DFD1-4E72-8995-C73909567021}" type="presOf" srcId="{A8E0D4B1-E028-4034-A577-D7C6D68D693D}" destId="{A7663C8B-99DF-4928-B532-9A96F27428AB}" srcOrd="0" destOrd="0" presId="urn:microsoft.com/office/officeart/2005/8/layout/lProcess2"/>
    <dgm:cxn modelId="{00014637-B17E-4F39-BDC8-173C4CB729AD}" type="presOf" srcId="{D7BC61D6-3A38-4DA5-8621-D0EDB5A46CDA}" destId="{29EA05C7-3209-4909-BEF8-1820847ADA34}" srcOrd="1" destOrd="0" presId="urn:microsoft.com/office/officeart/2005/8/layout/lProcess2"/>
    <dgm:cxn modelId="{5A51A50D-C2A6-44C9-9F9C-03113035DDFA}" type="presOf" srcId="{D7BC61D6-3A38-4DA5-8621-D0EDB5A46CDA}" destId="{2C0076C0-8B47-4694-B846-C93FD350C3F0}" srcOrd="0" destOrd="0" presId="urn:microsoft.com/office/officeart/2005/8/layout/lProcess2"/>
    <dgm:cxn modelId="{495DD6E2-232E-4CB6-96C9-5F4F1FE577DD}" srcId="{F47B2224-99F4-40E1-B2D7-1C0BFCAD142F}" destId="{7EDAD05B-C127-4F4C-885A-AAE15D97343C}" srcOrd="2" destOrd="0" parTransId="{4083D702-6D12-47D8-AC4E-5E1BF55B161A}" sibTransId="{28C103BF-FB05-426A-AAB9-25B90217A0F8}"/>
    <dgm:cxn modelId="{349A5301-D525-4956-A1DC-165E77451628}" srcId="{E684E69C-9397-4091-92CB-C7AF479F45A1}" destId="{7D86B4EA-8F08-4F2F-81D2-44BF21E2E219}" srcOrd="4" destOrd="0" parTransId="{845A06A8-73F4-403B-A39E-EAFDC3F58CC7}" sibTransId="{4E9A7E5D-CE46-4F19-95AC-D56BCC88E2BE}"/>
    <dgm:cxn modelId="{CC0B212B-5013-426F-BD89-F1DFAECEBE3A}" type="presOf" srcId="{CC31706A-5DAE-434D-8A42-DFD5EC6A92AC}" destId="{9D64D384-3743-415B-8150-304DD0739B47}" srcOrd="0" destOrd="0" presId="urn:microsoft.com/office/officeart/2005/8/layout/lProcess2"/>
    <dgm:cxn modelId="{67D8A9DD-BBB1-4B2A-B177-638EFCBB551D}" srcId="{E3E7B621-3D26-4C00-A1AF-3FD72103F401}" destId="{A8E0D4B1-E028-4034-A577-D7C6D68D693D}" srcOrd="2" destOrd="0" parTransId="{76BE7EEA-7D75-4A76-B7A5-9105B7B31CC5}" sibTransId="{AA5EDF32-6CD0-4BE5-A98E-66ECC6293728}"/>
    <dgm:cxn modelId="{B41AF2AC-1131-4328-9B10-A4D5670D404D}" type="presOf" srcId="{A1BEDC9E-708B-4A1A-9B94-9F4DDB70068C}" destId="{300F072F-5F83-4250-A46B-B271026AFE87}" srcOrd="0" destOrd="0" presId="urn:microsoft.com/office/officeart/2005/8/layout/lProcess2"/>
    <dgm:cxn modelId="{ECC86A4F-734D-4554-807F-B0AAC18E9DE6}" type="presOf" srcId="{AAF0EFD1-2D62-417D-980F-ACDD7D5F71A6}" destId="{3FADE508-C03A-4B22-A309-E38ADCAB7BBC}" srcOrd="0" destOrd="0" presId="urn:microsoft.com/office/officeart/2005/8/layout/lProcess2"/>
    <dgm:cxn modelId="{69A23475-9536-4F63-B388-BC04AD1387EA}" srcId="{F47B2224-99F4-40E1-B2D7-1C0BFCAD142F}" destId="{7E3D6566-1ECC-4854-A669-117EF9FD77AA}" srcOrd="0" destOrd="0" parTransId="{0D2A61F6-138F-4AE8-9713-E3B3A4D6CFDF}" sibTransId="{3283A33E-3824-4B82-B490-036022A50FCE}"/>
    <dgm:cxn modelId="{4E5DF766-E804-471E-B6DE-A65445E41DD5}" type="presOf" srcId="{E3E7B621-3D26-4C00-A1AF-3FD72103F401}" destId="{A5AC46C1-5B35-4955-8930-C5708F01A658}" srcOrd="1" destOrd="0" presId="urn:microsoft.com/office/officeart/2005/8/layout/lProcess2"/>
    <dgm:cxn modelId="{87FFC46E-51E3-4008-99EA-2A3C5C83599C}" srcId="{9127C569-C2EE-4D38-B3D0-C234227825E6}" destId="{D7C77CD1-DE72-432B-9CAD-8B5C03715E65}" srcOrd="1" destOrd="0" parTransId="{9E93E10D-A095-4A16-8167-29793D886A4D}" sibTransId="{F6AA9DC6-C8E8-4764-95B5-C879DB83B5EB}"/>
    <dgm:cxn modelId="{B313C465-058F-45CD-AF87-B7A7A58995DB}" type="presOf" srcId="{3BFD1DB7-F33A-4BB8-A71B-3108BBF1F7CA}" destId="{10571CF7-79F7-4927-A373-C0155CB44920}" srcOrd="0" destOrd="0" presId="urn:microsoft.com/office/officeart/2005/8/layout/lProcess2"/>
    <dgm:cxn modelId="{BDED885D-AE08-4279-8221-9EC5295C980F}" srcId="{CC31706A-5DAE-434D-8A42-DFD5EC6A92AC}" destId="{5ECBA0B7-D27F-46E8-9389-34A52EEB0982}" srcOrd="1" destOrd="0" parTransId="{E77207C7-005E-4145-8719-96D27050D693}" sibTransId="{E8B4FB4B-7B3C-4D0C-8FCF-076EF76AFBDB}"/>
    <dgm:cxn modelId="{499C10DC-A070-4145-B413-9A9E819E3C1E}" type="presOf" srcId="{F47B2224-99F4-40E1-B2D7-1C0BFCAD142F}" destId="{FEB35C42-E957-43AA-99D3-74EDD398FAC1}" srcOrd="0" destOrd="0" presId="urn:microsoft.com/office/officeart/2005/8/layout/lProcess2"/>
    <dgm:cxn modelId="{7214D2CB-6887-491C-8AD9-070F5FC27F41}" type="presOf" srcId="{7D86B4EA-8F08-4F2F-81D2-44BF21E2E219}" destId="{34C26519-AA3A-4D42-9B38-D2C78B30BFDC}" srcOrd="1" destOrd="0" presId="urn:microsoft.com/office/officeart/2005/8/layout/lProcess2"/>
    <dgm:cxn modelId="{80631BA6-65E7-48B7-AF01-8960C801E51A}" type="presOf" srcId="{9127C569-C2EE-4D38-B3D0-C234227825E6}" destId="{55C9A064-728B-4CE1-B019-B9C42F26D4FA}" srcOrd="0" destOrd="0" presId="urn:microsoft.com/office/officeart/2005/8/layout/lProcess2"/>
    <dgm:cxn modelId="{A6BDC9A2-2885-4338-A401-4DF8D1DDE86E}" srcId="{CC31706A-5DAE-434D-8A42-DFD5EC6A92AC}" destId="{DFD06C47-EA97-4195-9E29-4DCD76A8092C}" srcOrd="0" destOrd="0" parTransId="{0971256B-9A50-4FB0-A4EC-21A7286C95AE}" sibTransId="{753B95F9-2EC1-46ED-930B-58F952D795A4}"/>
    <dgm:cxn modelId="{E74BCB7A-4818-402C-99C4-1031EF073843}" srcId="{E684E69C-9397-4091-92CB-C7AF479F45A1}" destId="{9127C569-C2EE-4D38-B3D0-C234227825E6}" srcOrd="1" destOrd="0" parTransId="{3A51D879-D64A-4FCE-A85B-E4266A450632}" sibTransId="{B4B5007D-EC24-4BB4-9716-3EB149DD7CDE}"/>
    <dgm:cxn modelId="{767BD084-17AD-4105-841A-5078AAA85B19}" type="presOf" srcId="{7E3D6566-1ECC-4854-A669-117EF9FD77AA}" destId="{7334D192-8C73-45BA-8CFC-67DB786EA69D}" srcOrd="0" destOrd="0" presId="urn:microsoft.com/office/officeart/2005/8/layout/lProcess2"/>
    <dgm:cxn modelId="{EAE140CA-C0A8-41EE-B9D4-DF92F0568434}" srcId="{7D86B4EA-8F08-4F2F-81D2-44BF21E2E219}" destId="{0398DC6F-EA75-4FF5-A143-13CEC8AF3435}" srcOrd="0" destOrd="0" parTransId="{BF0325F7-0562-4B71-996B-E30DC945CEAA}" sibTransId="{3FA74DE6-9F27-4F8B-9F4D-E74958DF8A84}"/>
    <dgm:cxn modelId="{A9D063F6-903A-43CC-AC51-FB003976534A}" type="presOf" srcId="{2C75C420-C6B8-4557-BF58-0586BA4BB986}" destId="{2404D76B-4E53-4588-A444-82C8D38E6843}" srcOrd="0" destOrd="0" presId="urn:microsoft.com/office/officeart/2005/8/layout/lProcess2"/>
    <dgm:cxn modelId="{2A0286FF-2137-48B9-8FD8-BB87A75A70AE}" srcId="{E3E7B621-3D26-4C00-A1AF-3FD72103F401}" destId="{384A8CD0-6253-47DF-9C9C-DBF91C27951E}" srcOrd="1" destOrd="0" parTransId="{345681BE-4AE2-48B9-B5EA-C3E9746817F7}" sibTransId="{9B7D0E0E-D607-405C-8910-A6E543D18998}"/>
    <dgm:cxn modelId="{06BF3E35-2CF7-48E0-B16F-197418CD7203}" srcId="{7D86B4EA-8F08-4F2F-81D2-44BF21E2E219}" destId="{085600C5-5850-4EE7-A023-33B7512DC537}" srcOrd="2" destOrd="0" parTransId="{14BF1995-E5FD-4054-A984-FD988878D883}" sibTransId="{3F7954CD-C370-4E0F-8659-7E0BF2E9717E}"/>
    <dgm:cxn modelId="{AB506F2D-C02C-4CDB-85DC-D01C15838694}" type="presOf" srcId="{D7C77CD1-DE72-432B-9CAD-8B5C03715E65}" destId="{6C06C274-636B-44A9-ADF8-5E320CD0E6FA}" srcOrd="0" destOrd="0" presId="urn:microsoft.com/office/officeart/2005/8/layout/lProcess2"/>
    <dgm:cxn modelId="{0223F151-664C-486E-B602-7312906DC939}" srcId="{E3E7B621-3D26-4C00-A1AF-3FD72103F401}" destId="{3BFD1DB7-F33A-4BB8-A71B-3108BBF1F7CA}" srcOrd="3" destOrd="0" parTransId="{2FD7C56F-BB73-4CB5-BE5E-3F758F1E71F9}" sibTransId="{0AC00797-CE2F-4727-95E1-7E6ECA3554AA}"/>
    <dgm:cxn modelId="{E16A8EC8-EA8A-4D6C-8D89-EB935B80F3AB}" type="presOf" srcId="{E684E69C-9397-4091-92CB-C7AF479F45A1}" destId="{709095E9-E2E5-4920-9791-11F8ECA7E068}" srcOrd="0" destOrd="0" presId="urn:microsoft.com/office/officeart/2005/8/layout/lProcess2"/>
    <dgm:cxn modelId="{882E26B8-4C5B-4717-BD13-5FFC17AE5E10}" srcId="{9127C569-C2EE-4D38-B3D0-C234227825E6}" destId="{02ACE8EA-D95D-4220-A9B0-DB3F7077D30D}" srcOrd="0" destOrd="0" parTransId="{C4DB13A7-F6E8-4631-BD9A-25608DB9E61B}" sibTransId="{A6B1F7E7-1E8F-4CF2-A255-5F121979F7BC}"/>
    <dgm:cxn modelId="{12110E3F-D193-46E5-80C2-23A1BFEBCCE6}" srcId="{E684E69C-9397-4091-92CB-C7AF479F45A1}" destId="{CC31706A-5DAE-434D-8A42-DFD5EC6A92AC}" srcOrd="5" destOrd="0" parTransId="{342048F9-82D6-4E16-AF59-E53F548A9B49}" sibTransId="{1CD1A61C-5B5F-4BCA-AEDD-CCDCB4664074}"/>
    <dgm:cxn modelId="{7A06608A-565E-43A3-9D9C-19C6C02E5C1B}" type="presOf" srcId="{F47B2224-99F4-40E1-B2D7-1C0BFCAD142F}" destId="{E9DA6834-227A-440D-A34D-8966DCA52D3A}" srcOrd="1" destOrd="0" presId="urn:microsoft.com/office/officeart/2005/8/layout/lProcess2"/>
    <dgm:cxn modelId="{E347DA1D-7A1B-4742-A012-53CE5E816242}" srcId="{D7BC61D6-3A38-4DA5-8621-D0EDB5A46CDA}" destId="{2C75C420-C6B8-4557-BF58-0586BA4BB986}" srcOrd="3" destOrd="0" parTransId="{EE3CD73D-38A8-4B63-8F4C-3BDDC04D37A5}" sibTransId="{11F112A4-6868-4561-A402-FEFADE986424}"/>
    <dgm:cxn modelId="{16A31804-F3A5-4028-AFDC-4CBF177ADB7E}" type="presOf" srcId="{A8E95AEE-7C99-4F83-B52D-288583308C24}" destId="{42401A3A-1AB6-4C3E-9466-D8B27F02984E}" srcOrd="0" destOrd="0" presId="urn:microsoft.com/office/officeart/2005/8/layout/lProcess2"/>
    <dgm:cxn modelId="{1FE77D3F-F8E8-454A-BFD0-158FBAEF7938}" type="presOf" srcId="{E3E7B621-3D26-4C00-A1AF-3FD72103F401}" destId="{E5352F2D-0710-4420-91BA-D44F93A44375}" srcOrd="0" destOrd="0" presId="urn:microsoft.com/office/officeart/2005/8/layout/lProcess2"/>
    <dgm:cxn modelId="{F21641DD-51AC-40C3-99BF-8776D1ED30FB}" srcId="{E684E69C-9397-4091-92CB-C7AF479F45A1}" destId="{D7BC61D6-3A38-4DA5-8621-D0EDB5A46CDA}" srcOrd="2" destOrd="0" parTransId="{35DB33CB-3F87-446E-A35F-2769AEEC279A}" sibTransId="{2DC1F058-A1A8-46B7-8AFC-0CAD2A5DC305}"/>
    <dgm:cxn modelId="{4ABE3230-7547-40FF-98BB-EBFFBFAD6DEC}" srcId="{E684E69C-9397-4091-92CB-C7AF479F45A1}" destId="{F47B2224-99F4-40E1-B2D7-1C0BFCAD142F}" srcOrd="3" destOrd="0" parTransId="{258597B5-CC6E-4D78-AC21-96FA704E3CA5}" sibTransId="{534F1004-3742-4267-815A-E0983AAAA7E4}"/>
    <dgm:cxn modelId="{3CF74616-3AB9-45E4-B399-121D0F717BD8}" srcId="{D7BC61D6-3A38-4DA5-8621-D0EDB5A46CDA}" destId="{A1BEDC9E-708B-4A1A-9B94-9F4DDB70068C}" srcOrd="0" destOrd="0" parTransId="{18E018BF-BD1A-4CFD-AD5E-3BD0FE6DBDC2}" sibTransId="{C47DEE3F-4BF0-4E04-A502-449F7423D89F}"/>
    <dgm:cxn modelId="{6B24F32F-9B7D-411E-BB3B-613593ADD295}" srcId="{D7BC61D6-3A38-4DA5-8621-D0EDB5A46CDA}" destId="{A8E95AEE-7C99-4F83-B52D-288583308C24}" srcOrd="2" destOrd="0" parTransId="{A92A0C6E-F270-490B-8D0F-C8376BD415FB}" sibTransId="{992A4F95-CAF8-4EB7-A028-21A77E4790C8}"/>
    <dgm:cxn modelId="{BF832B31-FF82-47EB-BB04-0BBDFC9B64AA}" type="presOf" srcId="{9127C569-C2EE-4D38-B3D0-C234227825E6}" destId="{53466CA1-8403-4F48-899F-365B990865FA}" srcOrd="1" destOrd="0" presId="urn:microsoft.com/office/officeart/2005/8/layout/lProcess2"/>
    <dgm:cxn modelId="{CB7CFC3D-AC2D-4DCF-A48E-615BD1E000A4}" type="presOf" srcId="{94E079A0-838D-45E5-A47A-4B3F0052E449}" destId="{9AD8BD63-67EC-4C40-82A1-FC19DBB0CD47}" srcOrd="0" destOrd="0" presId="urn:microsoft.com/office/officeart/2005/8/layout/lProcess2"/>
    <dgm:cxn modelId="{62C5D1D5-F10A-4247-8547-A63355C7D87C}" type="presOf" srcId="{DFD06C47-EA97-4195-9E29-4DCD76A8092C}" destId="{D74DEB0F-4A11-4E2B-A0D2-03979D2FAA2D}" srcOrd="0" destOrd="0" presId="urn:microsoft.com/office/officeart/2005/8/layout/lProcess2"/>
    <dgm:cxn modelId="{DC379CE0-2FE2-4164-BAD4-DB0170EBAAFD}" type="presOf" srcId="{5ECBA0B7-D27F-46E8-9389-34A52EEB0982}" destId="{F0E55283-2B2B-481E-AD01-213F88D39D1F}" srcOrd="0" destOrd="0" presId="urn:microsoft.com/office/officeart/2005/8/layout/lProcess2"/>
    <dgm:cxn modelId="{464D94D1-C1A5-4E20-95E2-9529B250E784}" type="presOf" srcId="{7D86B4EA-8F08-4F2F-81D2-44BF21E2E219}" destId="{D500A150-0DD2-45B8-B476-7CB8211037E0}" srcOrd="0" destOrd="0" presId="urn:microsoft.com/office/officeart/2005/8/layout/lProcess2"/>
    <dgm:cxn modelId="{D2F32858-8A26-42DF-B9EE-A4421DB81ED4}" type="presOf" srcId="{20414DFE-0A4B-4D21-BAD2-63F63530B32C}" destId="{2A4084B6-6851-4752-ACA8-D090E4AB88DB}" srcOrd="0" destOrd="0" presId="urn:microsoft.com/office/officeart/2005/8/layout/lProcess2"/>
    <dgm:cxn modelId="{DCF54A05-B2B2-4CD6-8845-FA2205DAADB4}" type="presOf" srcId="{085600C5-5850-4EE7-A023-33B7512DC537}" destId="{8D9E1B8B-D8AB-4A9E-9CD4-F90675389A0A}" srcOrd="0" destOrd="0" presId="urn:microsoft.com/office/officeart/2005/8/layout/lProcess2"/>
    <dgm:cxn modelId="{DDB6DA35-7755-4159-9B83-7FBD7A8B7B14}" srcId="{E684E69C-9397-4091-92CB-C7AF479F45A1}" destId="{E3E7B621-3D26-4C00-A1AF-3FD72103F401}" srcOrd="0" destOrd="0" parTransId="{625F68CC-7D62-4716-A3E4-339821553AF3}" sibTransId="{337BB499-6C80-410F-AD10-700F193B0D1F}"/>
    <dgm:cxn modelId="{56F9ACB5-BA78-4525-94A6-621AAB02B284}" type="presOf" srcId="{2BDCAB54-606F-43C6-9A63-6F5751B5896E}" destId="{3C3A1664-A366-41F6-AD31-B1D71934A4EB}" srcOrd="0" destOrd="0" presId="urn:microsoft.com/office/officeart/2005/8/layout/lProcess2"/>
    <dgm:cxn modelId="{DB6319E2-EAF4-4222-AED3-0A3A9AF87FF6}" type="presOf" srcId="{0398DC6F-EA75-4FF5-A143-13CEC8AF3435}" destId="{975B2504-7D9E-405A-9D2E-92CE6FE85971}" srcOrd="0" destOrd="0" presId="urn:microsoft.com/office/officeart/2005/8/layout/lProcess2"/>
    <dgm:cxn modelId="{4C07FF67-F948-4E16-B3BB-22F4C404909B}" type="presOf" srcId="{CC31706A-5DAE-434D-8A42-DFD5EC6A92AC}" destId="{4CE2B0E7-EF48-495A-AD04-2CF08EC48C1D}" srcOrd="1" destOrd="0" presId="urn:microsoft.com/office/officeart/2005/8/layout/lProcess2"/>
    <dgm:cxn modelId="{BE38359D-7E79-4636-B49D-EF73D30BC69E}" srcId="{7D86B4EA-8F08-4F2F-81D2-44BF21E2E219}" destId="{20414DFE-0A4B-4D21-BAD2-63F63530B32C}" srcOrd="1" destOrd="0" parTransId="{1A4A3223-E960-4AB6-A322-BB57E0143DD5}" sibTransId="{95DFA2B0-3860-43DB-8D29-7107E62F1AC7}"/>
    <dgm:cxn modelId="{07865656-23D4-4998-B4D5-2935A55D6428}" srcId="{E3E7B621-3D26-4C00-A1AF-3FD72103F401}" destId="{2BDCAB54-606F-43C6-9A63-6F5751B5896E}" srcOrd="0" destOrd="0" parTransId="{E28A68C2-DC58-41A3-86F4-F6F9EFC7EB24}" sibTransId="{0AAEC7D6-0076-48E1-9F7F-BA25487837CF}"/>
    <dgm:cxn modelId="{251AFB57-6390-465D-A89D-607E403D18C7}" type="presOf" srcId="{384A8CD0-6253-47DF-9C9C-DBF91C27951E}" destId="{396502EB-2906-47C7-B1BA-29526203116F}" srcOrd="0" destOrd="0" presId="urn:microsoft.com/office/officeart/2005/8/layout/lProcess2"/>
    <dgm:cxn modelId="{B8CC9AC0-4DA2-4D46-9A25-077728853241}" type="presOf" srcId="{7EDAD05B-C127-4F4C-885A-AAE15D97343C}" destId="{98C8B8FE-52E0-476A-AD8D-9E7E3085E6DC}" srcOrd="0" destOrd="0" presId="urn:microsoft.com/office/officeart/2005/8/layout/lProcess2"/>
    <dgm:cxn modelId="{55B82FB7-D3E1-4F75-8AFF-68147244B565}" type="presParOf" srcId="{709095E9-E2E5-4920-9791-11F8ECA7E068}" destId="{72C79ACA-7959-4F19-BC64-65CE94ED99D5}" srcOrd="0" destOrd="0" presId="urn:microsoft.com/office/officeart/2005/8/layout/lProcess2"/>
    <dgm:cxn modelId="{5284652C-ECFC-4239-8983-4EDC26301AE7}" type="presParOf" srcId="{72C79ACA-7959-4F19-BC64-65CE94ED99D5}" destId="{E5352F2D-0710-4420-91BA-D44F93A44375}" srcOrd="0" destOrd="0" presId="urn:microsoft.com/office/officeart/2005/8/layout/lProcess2"/>
    <dgm:cxn modelId="{948AB5AB-BC7E-4F44-90A8-5DCDCE53CC7A}" type="presParOf" srcId="{72C79ACA-7959-4F19-BC64-65CE94ED99D5}" destId="{A5AC46C1-5B35-4955-8930-C5708F01A658}" srcOrd="1" destOrd="0" presId="urn:microsoft.com/office/officeart/2005/8/layout/lProcess2"/>
    <dgm:cxn modelId="{1B75E8BD-6184-410E-B30E-1DB38C4D7902}" type="presParOf" srcId="{72C79ACA-7959-4F19-BC64-65CE94ED99D5}" destId="{C06A9C61-8ADC-4A19-99C8-52B1B82A95DC}" srcOrd="2" destOrd="0" presId="urn:microsoft.com/office/officeart/2005/8/layout/lProcess2"/>
    <dgm:cxn modelId="{E12E6DD2-2A8C-4DDC-9B45-4901C1494C37}" type="presParOf" srcId="{C06A9C61-8ADC-4A19-99C8-52B1B82A95DC}" destId="{F9C5EA8F-518D-4441-B33A-57E9E3E84C9D}" srcOrd="0" destOrd="0" presId="urn:microsoft.com/office/officeart/2005/8/layout/lProcess2"/>
    <dgm:cxn modelId="{A6C37291-1EB2-4700-94DF-10BB1BAF1001}" type="presParOf" srcId="{F9C5EA8F-518D-4441-B33A-57E9E3E84C9D}" destId="{3C3A1664-A366-41F6-AD31-B1D71934A4EB}" srcOrd="0" destOrd="0" presId="urn:microsoft.com/office/officeart/2005/8/layout/lProcess2"/>
    <dgm:cxn modelId="{63A5AAE6-F8C9-437D-866D-5934B78FC54D}" type="presParOf" srcId="{F9C5EA8F-518D-4441-B33A-57E9E3E84C9D}" destId="{1D4A31E7-F953-4660-A043-158F032E690F}" srcOrd="1" destOrd="0" presId="urn:microsoft.com/office/officeart/2005/8/layout/lProcess2"/>
    <dgm:cxn modelId="{E072B60E-E772-4599-AA5A-D2966BCE8888}" type="presParOf" srcId="{F9C5EA8F-518D-4441-B33A-57E9E3E84C9D}" destId="{396502EB-2906-47C7-B1BA-29526203116F}" srcOrd="2" destOrd="0" presId="urn:microsoft.com/office/officeart/2005/8/layout/lProcess2"/>
    <dgm:cxn modelId="{D7926172-2B9D-4F8B-8D82-87EBBB9C97AA}" type="presParOf" srcId="{F9C5EA8F-518D-4441-B33A-57E9E3E84C9D}" destId="{523E40CA-C49F-4782-8A3C-60ABF4D4E9A3}" srcOrd="3" destOrd="0" presId="urn:microsoft.com/office/officeart/2005/8/layout/lProcess2"/>
    <dgm:cxn modelId="{686AF67D-174D-41E3-BC0B-255E95627A7A}" type="presParOf" srcId="{F9C5EA8F-518D-4441-B33A-57E9E3E84C9D}" destId="{A7663C8B-99DF-4928-B532-9A96F27428AB}" srcOrd="4" destOrd="0" presId="urn:microsoft.com/office/officeart/2005/8/layout/lProcess2"/>
    <dgm:cxn modelId="{34653D07-1829-40F5-AFA5-8DDE88509F2C}" type="presParOf" srcId="{F9C5EA8F-518D-4441-B33A-57E9E3E84C9D}" destId="{C1EF12FA-D512-4E5F-8E99-3AC6A830CA4C}" srcOrd="5" destOrd="0" presId="urn:microsoft.com/office/officeart/2005/8/layout/lProcess2"/>
    <dgm:cxn modelId="{8D58F5FD-5AD5-47A2-887E-D4041EFE7A43}" type="presParOf" srcId="{F9C5EA8F-518D-4441-B33A-57E9E3E84C9D}" destId="{10571CF7-79F7-4927-A373-C0155CB44920}" srcOrd="6" destOrd="0" presId="urn:microsoft.com/office/officeart/2005/8/layout/lProcess2"/>
    <dgm:cxn modelId="{A740529F-1EEA-4826-B4F6-0995375B9AA7}" type="presParOf" srcId="{709095E9-E2E5-4920-9791-11F8ECA7E068}" destId="{061A8CDF-45A4-4AA4-BE75-41A98F1FCAB3}" srcOrd="1" destOrd="0" presId="urn:microsoft.com/office/officeart/2005/8/layout/lProcess2"/>
    <dgm:cxn modelId="{953749FC-6745-4C2B-AE56-B6F4003E7948}" type="presParOf" srcId="{709095E9-E2E5-4920-9791-11F8ECA7E068}" destId="{2041FBAF-555B-4A96-B346-2CEE5314880F}" srcOrd="2" destOrd="0" presId="urn:microsoft.com/office/officeart/2005/8/layout/lProcess2"/>
    <dgm:cxn modelId="{4DA3E66F-D7BA-441C-9D24-A2D41C902596}" type="presParOf" srcId="{2041FBAF-555B-4A96-B346-2CEE5314880F}" destId="{55C9A064-728B-4CE1-B019-B9C42F26D4FA}" srcOrd="0" destOrd="0" presId="urn:microsoft.com/office/officeart/2005/8/layout/lProcess2"/>
    <dgm:cxn modelId="{8229DDE3-3C42-4B0A-B745-4FC13FED3515}" type="presParOf" srcId="{2041FBAF-555B-4A96-B346-2CEE5314880F}" destId="{53466CA1-8403-4F48-899F-365B990865FA}" srcOrd="1" destOrd="0" presId="urn:microsoft.com/office/officeart/2005/8/layout/lProcess2"/>
    <dgm:cxn modelId="{CE78B112-FC1B-40E8-86D9-1C7A57433CB2}" type="presParOf" srcId="{2041FBAF-555B-4A96-B346-2CEE5314880F}" destId="{C12C7EB9-015B-4E47-A230-62220DE087A8}" srcOrd="2" destOrd="0" presId="urn:microsoft.com/office/officeart/2005/8/layout/lProcess2"/>
    <dgm:cxn modelId="{D2EE3EF6-18A0-46EE-8127-4559CBA8D3BC}" type="presParOf" srcId="{C12C7EB9-015B-4E47-A230-62220DE087A8}" destId="{534F9B93-4802-4944-9375-4D606EE836C5}" srcOrd="0" destOrd="0" presId="urn:microsoft.com/office/officeart/2005/8/layout/lProcess2"/>
    <dgm:cxn modelId="{3DD17026-B3BE-4EDC-A375-0625F0303098}" type="presParOf" srcId="{534F9B93-4802-4944-9375-4D606EE836C5}" destId="{D2E135FE-A3C0-4C07-9B12-F05298C143DE}" srcOrd="0" destOrd="0" presId="urn:microsoft.com/office/officeart/2005/8/layout/lProcess2"/>
    <dgm:cxn modelId="{87B400B1-E0B6-47E9-A0B7-311288FE73CC}" type="presParOf" srcId="{534F9B93-4802-4944-9375-4D606EE836C5}" destId="{D9F166A1-71F7-465B-B860-004DEA52F960}" srcOrd="1" destOrd="0" presId="urn:microsoft.com/office/officeart/2005/8/layout/lProcess2"/>
    <dgm:cxn modelId="{094F2B9D-DBB1-46A2-A519-48F98699E202}" type="presParOf" srcId="{534F9B93-4802-4944-9375-4D606EE836C5}" destId="{6C06C274-636B-44A9-ADF8-5E320CD0E6FA}" srcOrd="2" destOrd="0" presId="urn:microsoft.com/office/officeart/2005/8/layout/lProcess2"/>
    <dgm:cxn modelId="{367A18C0-2E2F-4105-88B3-755E4DEC85EC}" type="presParOf" srcId="{709095E9-E2E5-4920-9791-11F8ECA7E068}" destId="{727201E7-854C-4C74-865B-36EFA5522042}" srcOrd="3" destOrd="0" presId="urn:microsoft.com/office/officeart/2005/8/layout/lProcess2"/>
    <dgm:cxn modelId="{B15AFE34-8F7E-4413-AB5B-AF63B3DC7C0E}" type="presParOf" srcId="{709095E9-E2E5-4920-9791-11F8ECA7E068}" destId="{9F4303C6-9621-4E78-B4FC-9C0601A8E794}" srcOrd="4" destOrd="0" presId="urn:microsoft.com/office/officeart/2005/8/layout/lProcess2"/>
    <dgm:cxn modelId="{92F27AEA-A819-4059-B22F-B2FE0AAFD0B9}" type="presParOf" srcId="{9F4303C6-9621-4E78-B4FC-9C0601A8E794}" destId="{2C0076C0-8B47-4694-B846-C93FD350C3F0}" srcOrd="0" destOrd="0" presId="urn:microsoft.com/office/officeart/2005/8/layout/lProcess2"/>
    <dgm:cxn modelId="{40D0C174-F353-49DE-A34D-4BEC520294A8}" type="presParOf" srcId="{9F4303C6-9621-4E78-B4FC-9C0601A8E794}" destId="{29EA05C7-3209-4909-BEF8-1820847ADA34}" srcOrd="1" destOrd="0" presId="urn:microsoft.com/office/officeart/2005/8/layout/lProcess2"/>
    <dgm:cxn modelId="{9723A9DA-0DEE-47B0-8EF9-BEEE8EEFA9ED}" type="presParOf" srcId="{9F4303C6-9621-4E78-B4FC-9C0601A8E794}" destId="{1F6D2512-4EF8-4CA9-A0F0-CF1676C15D2A}" srcOrd="2" destOrd="0" presId="urn:microsoft.com/office/officeart/2005/8/layout/lProcess2"/>
    <dgm:cxn modelId="{7F6D9F94-E80B-4CAD-999F-6BC1F8B33E63}" type="presParOf" srcId="{1F6D2512-4EF8-4CA9-A0F0-CF1676C15D2A}" destId="{54BC0FE5-6E7F-463D-82AE-2B1FDD670E01}" srcOrd="0" destOrd="0" presId="urn:microsoft.com/office/officeart/2005/8/layout/lProcess2"/>
    <dgm:cxn modelId="{C8558DAE-3F37-4394-9CF0-55016E0FFDBF}" type="presParOf" srcId="{54BC0FE5-6E7F-463D-82AE-2B1FDD670E01}" destId="{300F072F-5F83-4250-A46B-B271026AFE87}" srcOrd="0" destOrd="0" presId="urn:microsoft.com/office/officeart/2005/8/layout/lProcess2"/>
    <dgm:cxn modelId="{A79392CC-53CE-4C1B-AF07-88092A25602D}" type="presParOf" srcId="{54BC0FE5-6E7F-463D-82AE-2B1FDD670E01}" destId="{A19B425A-6374-4EE5-8D98-C227E1E3C252}" srcOrd="1" destOrd="0" presId="urn:microsoft.com/office/officeart/2005/8/layout/lProcess2"/>
    <dgm:cxn modelId="{13F074B2-D93E-4D92-B9BD-CA22A6EDC071}" type="presParOf" srcId="{54BC0FE5-6E7F-463D-82AE-2B1FDD670E01}" destId="{3FADE508-C03A-4B22-A309-E38ADCAB7BBC}" srcOrd="2" destOrd="0" presId="urn:microsoft.com/office/officeart/2005/8/layout/lProcess2"/>
    <dgm:cxn modelId="{91A47B14-B4C2-4C8E-BCA5-8DB2DA88642F}" type="presParOf" srcId="{54BC0FE5-6E7F-463D-82AE-2B1FDD670E01}" destId="{73CA22B2-16A0-4A18-8D84-A5F287FC79E3}" srcOrd="3" destOrd="0" presId="urn:microsoft.com/office/officeart/2005/8/layout/lProcess2"/>
    <dgm:cxn modelId="{95666E2E-B05A-4D0C-BA6B-9B4B33E9D322}" type="presParOf" srcId="{54BC0FE5-6E7F-463D-82AE-2B1FDD670E01}" destId="{42401A3A-1AB6-4C3E-9466-D8B27F02984E}" srcOrd="4" destOrd="0" presId="urn:microsoft.com/office/officeart/2005/8/layout/lProcess2"/>
    <dgm:cxn modelId="{6E1B0580-0E41-4C3F-B5A8-9DC73AAC8131}" type="presParOf" srcId="{54BC0FE5-6E7F-463D-82AE-2B1FDD670E01}" destId="{5F1AE7AE-6704-4DBD-B185-A0AAB1F6C26A}" srcOrd="5" destOrd="0" presId="urn:microsoft.com/office/officeart/2005/8/layout/lProcess2"/>
    <dgm:cxn modelId="{296CEB0E-5860-4C54-8D0A-BA084B7E10A5}" type="presParOf" srcId="{54BC0FE5-6E7F-463D-82AE-2B1FDD670E01}" destId="{2404D76B-4E53-4588-A444-82C8D38E6843}" srcOrd="6" destOrd="0" presId="urn:microsoft.com/office/officeart/2005/8/layout/lProcess2"/>
    <dgm:cxn modelId="{2FBA69AE-53B2-4937-AFEE-3DD217254EF3}" type="presParOf" srcId="{709095E9-E2E5-4920-9791-11F8ECA7E068}" destId="{40484837-D2B0-4537-9613-3CD05A28E26B}" srcOrd="5" destOrd="0" presId="urn:microsoft.com/office/officeart/2005/8/layout/lProcess2"/>
    <dgm:cxn modelId="{CC39D202-4BD9-4EA5-8246-8850CBB56432}" type="presParOf" srcId="{709095E9-E2E5-4920-9791-11F8ECA7E068}" destId="{FC784BAC-290F-41FC-A202-FE664071AA2B}" srcOrd="6" destOrd="0" presId="urn:microsoft.com/office/officeart/2005/8/layout/lProcess2"/>
    <dgm:cxn modelId="{25C1D7C2-F73C-4999-9BAE-8D29612980BE}" type="presParOf" srcId="{FC784BAC-290F-41FC-A202-FE664071AA2B}" destId="{FEB35C42-E957-43AA-99D3-74EDD398FAC1}" srcOrd="0" destOrd="0" presId="urn:microsoft.com/office/officeart/2005/8/layout/lProcess2"/>
    <dgm:cxn modelId="{A0D26108-ECB3-49EA-AC70-2EA6CF42A7E2}" type="presParOf" srcId="{FC784BAC-290F-41FC-A202-FE664071AA2B}" destId="{E9DA6834-227A-440D-A34D-8966DCA52D3A}" srcOrd="1" destOrd="0" presId="urn:microsoft.com/office/officeart/2005/8/layout/lProcess2"/>
    <dgm:cxn modelId="{0F3FF3D9-36AC-49C1-B903-849B3678B3D3}" type="presParOf" srcId="{FC784BAC-290F-41FC-A202-FE664071AA2B}" destId="{6C20D24E-CD3B-42FA-9077-94ED94A1458E}" srcOrd="2" destOrd="0" presId="urn:microsoft.com/office/officeart/2005/8/layout/lProcess2"/>
    <dgm:cxn modelId="{FA8BD97D-F473-4EA4-A5EB-56003CF185D1}" type="presParOf" srcId="{6C20D24E-CD3B-42FA-9077-94ED94A1458E}" destId="{DC757ED6-EF64-457C-A53A-488263539520}" srcOrd="0" destOrd="0" presId="urn:microsoft.com/office/officeart/2005/8/layout/lProcess2"/>
    <dgm:cxn modelId="{1DD86B7A-8269-49D7-BC85-EC5FF6FEA049}" type="presParOf" srcId="{DC757ED6-EF64-457C-A53A-488263539520}" destId="{7334D192-8C73-45BA-8CFC-67DB786EA69D}" srcOrd="0" destOrd="0" presId="urn:microsoft.com/office/officeart/2005/8/layout/lProcess2"/>
    <dgm:cxn modelId="{CC8123C9-4001-4B12-BDB2-F050E1B2E7F7}" type="presParOf" srcId="{DC757ED6-EF64-457C-A53A-488263539520}" destId="{23C41F16-2354-42A7-9EA3-662B948672E6}" srcOrd="1" destOrd="0" presId="urn:microsoft.com/office/officeart/2005/8/layout/lProcess2"/>
    <dgm:cxn modelId="{D80AF265-3A0B-402A-A65D-41BA038732A2}" type="presParOf" srcId="{DC757ED6-EF64-457C-A53A-488263539520}" destId="{9AD8BD63-67EC-4C40-82A1-FC19DBB0CD47}" srcOrd="2" destOrd="0" presId="urn:microsoft.com/office/officeart/2005/8/layout/lProcess2"/>
    <dgm:cxn modelId="{644F8314-712A-4065-8548-08F9453DF7C7}" type="presParOf" srcId="{DC757ED6-EF64-457C-A53A-488263539520}" destId="{F62D93E9-5BFE-46F9-9091-B39574B94916}" srcOrd="3" destOrd="0" presId="urn:microsoft.com/office/officeart/2005/8/layout/lProcess2"/>
    <dgm:cxn modelId="{1DDE96AC-F672-4F1A-BCEF-09AB6815BF0C}" type="presParOf" srcId="{DC757ED6-EF64-457C-A53A-488263539520}" destId="{98C8B8FE-52E0-476A-AD8D-9E7E3085E6DC}" srcOrd="4" destOrd="0" presId="urn:microsoft.com/office/officeart/2005/8/layout/lProcess2"/>
    <dgm:cxn modelId="{CA6F8175-EFB5-4EE3-8A21-AC863194030D}" type="presParOf" srcId="{709095E9-E2E5-4920-9791-11F8ECA7E068}" destId="{5D4FC5A2-EF69-49FA-883A-8B4E774EBA94}" srcOrd="7" destOrd="0" presId="urn:microsoft.com/office/officeart/2005/8/layout/lProcess2"/>
    <dgm:cxn modelId="{D57B8769-2DBB-4F44-AE52-684D3F8EE980}" type="presParOf" srcId="{709095E9-E2E5-4920-9791-11F8ECA7E068}" destId="{63B26E0B-B2C9-4F99-AFD9-D6EBFBA95E4A}" srcOrd="8" destOrd="0" presId="urn:microsoft.com/office/officeart/2005/8/layout/lProcess2"/>
    <dgm:cxn modelId="{0A4B526E-2ACA-4DD5-8904-DE9FC40A6D8B}" type="presParOf" srcId="{63B26E0B-B2C9-4F99-AFD9-D6EBFBA95E4A}" destId="{D500A150-0DD2-45B8-B476-7CB8211037E0}" srcOrd="0" destOrd="0" presId="urn:microsoft.com/office/officeart/2005/8/layout/lProcess2"/>
    <dgm:cxn modelId="{8B058055-03DF-4F3E-AD68-F1DC57B947BD}" type="presParOf" srcId="{63B26E0B-B2C9-4F99-AFD9-D6EBFBA95E4A}" destId="{34C26519-AA3A-4D42-9B38-D2C78B30BFDC}" srcOrd="1" destOrd="0" presId="urn:microsoft.com/office/officeart/2005/8/layout/lProcess2"/>
    <dgm:cxn modelId="{66E70239-4766-43A3-B703-5E814941DB8A}" type="presParOf" srcId="{63B26E0B-B2C9-4F99-AFD9-D6EBFBA95E4A}" destId="{2247A771-6C7D-4735-B050-AA2FC8614F72}" srcOrd="2" destOrd="0" presId="urn:microsoft.com/office/officeart/2005/8/layout/lProcess2"/>
    <dgm:cxn modelId="{D81409BE-C2B2-433B-BEE9-9C37D218CF8F}" type="presParOf" srcId="{2247A771-6C7D-4735-B050-AA2FC8614F72}" destId="{AAC7930B-BB01-4FB4-A2AE-FB9852C69A2C}" srcOrd="0" destOrd="0" presId="urn:microsoft.com/office/officeart/2005/8/layout/lProcess2"/>
    <dgm:cxn modelId="{C8A5049F-AFDC-4555-8C16-579D257F2738}" type="presParOf" srcId="{AAC7930B-BB01-4FB4-A2AE-FB9852C69A2C}" destId="{975B2504-7D9E-405A-9D2E-92CE6FE85971}" srcOrd="0" destOrd="0" presId="urn:microsoft.com/office/officeart/2005/8/layout/lProcess2"/>
    <dgm:cxn modelId="{C803C74E-1256-498A-BD5F-1089C0D0BC59}" type="presParOf" srcId="{AAC7930B-BB01-4FB4-A2AE-FB9852C69A2C}" destId="{130238E5-1105-4203-9245-7E255D8D82BA}" srcOrd="1" destOrd="0" presId="urn:microsoft.com/office/officeart/2005/8/layout/lProcess2"/>
    <dgm:cxn modelId="{9F004D7D-151F-4865-9BE8-8FBAE33F25C3}" type="presParOf" srcId="{AAC7930B-BB01-4FB4-A2AE-FB9852C69A2C}" destId="{2A4084B6-6851-4752-ACA8-D090E4AB88DB}" srcOrd="2" destOrd="0" presId="urn:microsoft.com/office/officeart/2005/8/layout/lProcess2"/>
    <dgm:cxn modelId="{8A5529CF-3FE4-4AE8-BD80-552A558E4733}" type="presParOf" srcId="{AAC7930B-BB01-4FB4-A2AE-FB9852C69A2C}" destId="{C605C747-BD66-4CF2-BC57-4C0673240367}" srcOrd="3" destOrd="0" presId="urn:microsoft.com/office/officeart/2005/8/layout/lProcess2"/>
    <dgm:cxn modelId="{C708566A-694B-424D-AAE1-AC007D9B3922}" type="presParOf" srcId="{AAC7930B-BB01-4FB4-A2AE-FB9852C69A2C}" destId="{8D9E1B8B-D8AB-4A9E-9CD4-F90675389A0A}" srcOrd="4" destOrd="0" presId="urn:microsoft.com/office/officeart/2005/8/layout/lProcess2"/>
    <dgm:cxn modelId="{9D15B664-7E45-4149-863B-FB17FD074000}" type="presParOf" srcId="{709095E9-E2E5-4920-9791-11F8ECA7E068}" destId="{5B3D0E24-C595-49DB-9605-BA59BD3002BE}" srcOrd="9" destOrd="0" presId="urn:microsoft.com/office/officeart/2005/8/layout/lProcess2"/>
    <dgm:cxn modelId="{CB5EC00C-EAC1-453F-BAE5-10D5206F81A7}" type="presParOf" srcId="{709095E9-E2E5-4920-9791-11F8ECA7E068}" destId="{EFF8C6DC-0FAA-4479-8B89-8AB278615885}" srcOrd="10" destOrd="0" presId="urn:microsoft.com/office/officeart/2005/8/layout/lProcess2"/>
    <dgm:cxn modelId="{7E08E7CF-30EE-417F-A3D9-ABE0823663CB}" type="presParOf" srcId="{EFF8C6DC-0FAA-4479-8B89-8AB278615885}" destId="{9D64D384-3743-415B-8150-304DD0739B47}" srcOrd="0" destOrd="0" presId="urn:microsoft.com/office/officeart/2005/8/layout/lProcess2"/>
    <dgm:cxn modelId="{81991FAA-75EB-43DD-A496-04E23C3B5C42}" type="presParOf" srcId="{EFF8C6DC-0FAA-4479-8B89-8AB278615885}" destId="{4CE2B0E7-EF48-495A-AD04-2CF08EC48C1D}" srcOrd="1" destOrd="0" presId="urn:microsoft.com/office/officeart/2005/8/layout/lProcess2"/>
    <dgm:cxn modelId="{1055CFB6-9245-4E8E-A32E-92E0BFC7B935}" type="presParOf" srcId="{EFF8C6DC-0FAA-4479-8B89-8AB278615885}" destId="{45B9F3E5-DEB3-4DA8-890B-CC37F4774120}" srcOrd="2" destOrd="0" presId="urn:microsoft.com/office/officeart/2005/8/layout/lProcess2"/>
    <dgm:cxn modelId="{9F58BB1B-72DA-4BEB-8686-C101559A0A01}" type="presParOf" srcId="{45B9F3E5-DEB3-4DA8-890B-CC37F4774120}" destId="{9AF7EC72-018A-4B39-A533-074E55E3AFE7}" srcOrd="0" destOrd="0" presId="urn:microsoft.com/office/officeart/2005/8/layout/lProcess2"/>
    <dgm:cxn modelId="{8372DA0C-3B69-416D-9C39-068EEB7C91C4}" type="presParOf" srcId="{9AF7EC72-018A-4B39-A533-074E55E3AFE7}" destId="{D74DEB0F-4A11-4E2B-A0D2-03979D2FAA2D}" srcOrd="0" destOrd="0" presId="urn:microsoft.com/office/officeart/2005/8/layout/lProcess2"/>
    <dgm:cxn modelId="{C33C0E9E-11EA-4F8C-ACCC-35B8F63921E6}" type="presParOf" srcId="{9AF7EC72-018A-4B39-A533-074E55E3AFE7}" destId="{8D695989-1051-44E8-8CA3-BCA40B5F88AF}" srcOrd="1" destOrd="0" presId="urn:microsoft.com/office/officeart/2005/8/layout/lProcess2"/>
    <dgm:cxn modelId="{75977496-56CD-4018-AA2E-78C560B547F2}" type="presParOf" srcId="{9AF7EC72-018A-4B39-A533-074E55E3AFE7}" destId="{F0E55283-2B2B-481E-AD01-213F88D39D1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84E69C-9397-4091-92CB-C7AF479F45A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E7B621-3D26-4C00-A1AF-3FD72103F401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unitaires et d'intégration</a:t>
          </a:r>
        </a:p>
      </dgm:t>
    </dgm:pt>
    <dgm:pt modelId="{625F68CC-7D62-4716-A3E4-339821553AF3}" type="parTrans" cxnId="{DDB6DA35-7755-4159-9B83-7FBD7A8B7B14}">
      <dgm:prSet/>
      <dgm:spPr/>
      <dgm:t>
        <a:bodyPr/>
        <a:lstStyle/>
        <a:p>
          <a:endParaRPr lang="fr-FR"/>
        </a:p>
      </dgm:t>
    </dgm:pt>
    <dgm:pt modelId="{337BB499-6C80-410F-AD10-700F193B0D1F}" type="sibTrans" cxnId="{DDB6DA35-7755-4159-9B83-7FBD7A8B7B14}">
      <dgm:prSet/>
      <dgm:spPr/>
      <dgm:t>
        <a:bodyPr/>
        <a:lstStyle/>
        <a:p>
          <a:endParaRPr lang="fr-FR"/>
        </a:p>
      </dgm:t>
    </dgm:pt>
    <dgm:pt modelId="{9127C569-C2EE-4D38-B3D0-C234227825E6}">
      <dgm:prSet phldrT="[Texte]" custT="1"/>
      <dgm:spPr>
        <a:solidFill>
          <a:srgbClr val="D50740"/>
        </a:solidFill>
        <a:ln>
          <a:solidFill>
            <a:srgbClr val="D50740"/>
          </a:solidFill>
        </a:ln>
      </dgm:spPr>
      <dgm:t>
        <a:bodyPr/>
        <a:lstStyle/>
        <a:p>
          <a:r>
            <a:rPr lang="fr-FR" sz="1200" dirty="0" smtClean="0"/>
            <a:t>Vérification des critères d’acceptation US</a:t>
          </a:r>
          <a:endParaRPr lang="fr-FR" sz="1100" i="1" dirty="0">
            <a:latin typeface="+mj-lt"/>
          </a:endParaRPr>
        </a:p>
      </dgm:t>
    </dgm:pt>
    <dgm:pt modelId="{3A51D879-D64A-4FCE-A85B-E4266A450632}" type="parTrans" cxnId="{E74BCB7A-4818-402C-99C4-1031EF073843}">
      <dgm:prSet/>
      <dgm:spPr/>
      <dgm:t>
        <a:bodyPr/>
        <a:lstStyle/>
        <a:p>
          <a:endParaRPr lang="fr-FR"/>
        </a:p>
      </dgm:t>
    </dgm:pt>
    <dgm:pt modelId="{B4B5007D-EC24-4BB4-9716-3EB149DD7CDE}" type="sibTrans" cxnId="{E74BCB7A-4818-402C-99C4-1031EF073843}">
      <dgm:prSet/>
      <dgm:spPr/>
      <dgm:t>
        <a:bodyPr/>
        <a:lstStyle/>
        <a:p>
          <a:endParaRPr lang="fr-FR"/>
        </a:p>
      </dgm:t>
    </dgm:pt>
    <dgm:pt modelId="{D7BC61D6-3A38-4DA5-8621-D0EDB5A46CDA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intra-application</a:t>
          </a:r>
          <a:endParaRPr lang="fr-FR" sz="1100" i="1" dirty="0">
            <a:latin typeface="+mj-lt"/>
          </a:endParaRPr>
        </a:p>
      </dgm:t>
    </dgm:pt>
    <dgm:pt modelId="{35DB33CB-3F87-446E-A35F-2769AEEC279A}" type="parTrans" cxnId="{F21641DD-51AC-40C3-99BF-8776D1ED30FB}">
      <dgm:prSet/>
      <dgm:spPr/>
      <dgm:t>
        <a:bodyPr/>
        <a:lstStyle/>
        <a:p>
          <a:endParaRPr lang="fr-FR"/>
        </a:p>
      </dgm:t>
    </dgm:pt>
    <dgm:pt modelId="{2DC1F058-A1A8-46B7-8AFC-0CAD2A5DC305}" type="sibTrans" cxnId="{F21641DD-51AC-40C3-99BF-8776D1ED30FB}">
      <dgm:prSet/>
      <dgm:spPr/>
      <dgm:t>
        <a:bodyPr/>
        <a:lstStyle/>
        <a:p>
          <a:endParaRPr lang="fr-FR"/>
        </a:p>
      </dgm:t>
    </dgm:pt>
    <dgm:pt modelId="{7D86B4EA-8F08-4F2F-81D2-44BF21E2E219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Recette </a:t>
          </a:r>
          <a:r>
            <a:rPr lang="fr-FR" sz="1200" dirty="0" smtClean="0"/>
            <a:t>métier</a:t>
          </a:r>
        </a:p>
      </dgm:t>
    </dgm:pt>
    <dgm:pt modelId="{845A06A8-73F4-403B-A39E-EAFDC3F58CC7}" type="parTrans" cxnId="{349A5301-D525-4956-A1DC-165E77451628}">
      <dgm:prSet/>
      <dgm:spPr/>
      <dgm:t>
        <a:bodyPr/>
        <a:lstStyle/>
        <a:p>
          <a:endParaRPr lang="fr-FR"/>
        </a:p>
      </dgm:t>
    </dgm:pt>
    <dgm:pt modelId="{4E9A7E5D-CE46-4F19-95AC-D56BCC88E2BE}" type="sibTrans" cxnId="{349A5301-D525-4956-A1DC-165E77451628}">
      <dgm:prSet/>
      <dgm:spPr/>
      <dgm:t>
        <a:bodyPr/>
        <a:lstStyle/>
        <a:p>
          <a:endParaRPr lang="fr-FR"/>
        </a:p>
      </dgm:t>
    </dgm:pt>
    <dgm:pt modelId="{CC31706A-5DAE-434D-8A42-DFD5EC6A92AC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Tests de </a:t>
          </a:r>
          <a:r>
            <a:rPr lang="fr-FR" sz="1200" dirty="0" smtClean="0"/>
            <a:t>pré-production</a:t>
          </a:r>
          <a:endParaRPr lang="fr-FR" sz="1100" i="1" dirty="0" smtClean="0">
            <a:latin typeface="+mj-lt"/>
          </a:endParaRPr>
        </a:p>
      </dgm:t>
    </dgm:pt>
    <dgm:pt modelId="{342048F9-82D6-4E16-AF59-E53F548A9B49}" type="parTrans" cxnId="{12110E3F-D193-46E5-80C2-23A1BFEBCCE6}">
      <dgm:prSet/>
      <dgm:spPr/>
      <dgm:t>
        <a:bodyPr/>
        <a:lstStyle/>
        <a:p>
          <a:endParaRPr lang="fr-FR"/>
        </a:p>
      </dgm:t>
    </dgm:pt>
    <dgm:pt modelId="{1CD1A61C-5B5F-4BCA-AEDD-CCDCB4664074}" type="sibTrans" cxnId="{12110E3F-D193-46E5-80C2-23A1BFEBCCE6}">
      <dgm:prSet/>
      <dgm:spPr/>
      <dgm:t>
        <a:bodyPr/>
        <a:lstStyle/>
        <a:p>
          <a:endParaRPr lang="fr-FR"/>
        </a:p>
      </dgm:t>
    </dgm:pt>
    <dgm:pt modelId="{F47B2224-99F4-40E1-B2D7-1C0BFCAD142F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inter-applications</a:t>
          </a:r>
          <a:endParaRPr lang="fr-FR" sz="1100" i="1" dirty="0">
            <a:latin typeface="+mj-lt"/>
          </a:endParaRPr>
        </a:p>
      </dgm:t>
    </dgm:pt>
    <dgm:pt modelId="{534F1004-3742-4267-815A-E0983AAAA7E4}" type="sibTrans" cxnId="{4ABE3230-7547-40FF-98BB-EBFFBFAD6DEC}">
      <dgm:prSet/>
      <dgm:spPr/>
      <dgm:t>
        <a:bodyPr/>
        <a:lstStyle/>
        <a:p>
          <a:endParaRPr lang="fr-FR"/>
        </a:p>
      </dgm:t>
    </dgm:pt>
    <dgm:pt modelId="{258597B5-CC6E-4D78-AC21-96FA704E3CA5}" type="parTrans" cxnId="{4ABE3230-7547-40FF-98BB-EBFFBFAD6DEC}">
      <dgm:prSet/>
      <dgm:spPr/>
      <dgm:t>
        <a:bodyPr/>
        <a:lstStyle/>
        <a:p>
          <a:endParaRPr lang="fr-FR"/>
        </a:p>
      </dgm:t>
    </dgm:pt>
    <dgm:pt modelId="{6439288F-CC05-457B-940A-336B9490E712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1000" dirty="0" smtClean="0"/>
            <a:t>Réalise (et approuve)</a:t>
          </a:r>
        </a:p>
      </dgm:t>
    </dgm:pt>
    <dgm:pt modelId="{F798AF0D-9DB2-4EAB-A1B3-C0F1DD544FB2}" type="parTrans" cxnId="{6D5D4767-BEE9-40AE-BB6A-4ED124088667}">
      <dgm:prSet/>
      <dgm:spPr/>
      <dgm:t>
        <a:bodyPr/>
        <a:lstStyle/>
        <a:p>
          <a:endParaRPr lang="fr-FR"/>
        </a:p>
      </dgm:t>
    </dgm:pt>
    <dgm:pt modelId="{74F18B44-7426-40E5-A785-87DF8496110E}" type="sibTrans" cxnId="{6D5D4767-BEE9-40AE-BB6A-4ED124088667}">
      <dgm:prSet/>
      <dgm:spPr/>
      <dgm:t>
        <a:bodyPr/>
        <a:lstStyle/>
        <a:p>
          <a:endParaRPr lang="fr-FR"/>
        </a:p>
      </dgm:t>
    </dgm:pt>
    <dgm:pt modelId="{B88FD9F2-17B3-454D-AF05-D8E7E8D682A9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1000" dirty="0" smtClean="0"/>
            <a:t>Contribue (conseille)</a:t>
          </a:r>
        </a:p>
      </dgm:t>
    </dgm:pt>
    <dgm:pt modelId="{B50908E3-E347-4EE2-BF51-730F0FFDE47F}" type="parTrans" cxnId="{C6378FD8-C62E-4050-865B-1D3B9F8F5986}">
      <dgm:prSet/>
      <dgm:spPr/>
      <dgm:t>
        <a:bodyPr/>
        <a:lstStyle/>
        <a:p>
          <a:endParaRPr lang="fr-FR"/>
        </a:p>
      </dgm:t>
    </dgm:pt>
    <dgm:pt modelId="{A87B2523-7CFF-4D27-A22E-18C3EDECD1A1}" type="sibTrans" cxnId="{C6378FD8-C62E-4050-865B-1D3B9F8F5986}">
      <dgm:prSet/>
      <dgm:spPr/>
      <dgm:t>
        <a:bodyPr/>
        <a:lstStyle/>
        <a:p>
          <a:endParaRPr lang="fr-FR"/>
        </a:p>
      </dgm:t>
    </dgm:pt>
    <dgm:pt modelId="{6A786246-1DDB-4EE1-9E57-181372E3586B}">
      <dgm:prSet phldrT="[Texte]" custT="1"/>
      <dgm:spPr>
        <a:solidFill>
          <a:srgbClr val="F48483"/>
        </a:solidFill>
      </dgm:spPr>
      <dgm:t>
        <a:bodyPr/>
        <a:lstStyle/>
        <a:p>
          <a:r>
            <a:rPr lang="fr-FR" sz="1000" dirty="0" smtClean="0"/>
            <a:t>Informé</a:t>
          </a:r>
        </a:p>
      </dgm:t>
    </dgm:pt>
    <dgm:pt modelId="{C3C8B419-473A-4099-9658-05B8272D3A87}" type="parTrans" cxnId="{53FBB875-8057-4C85-BA51-1960D163B522}">
      <dgm:prSet/>
      <dgm:spPr/>
      <dgm:t>
        <a:bodyPr/>
        <a:lstStyle/>
        <a:p>
          <a:endParaRPr lang="fr-FR"/>
        </a:p>
      </dgm:t>
    </dgm:pt>
    <dgm:pt modelId="{1C803A3C-ADC6-4BEB-969F-A67AAA8C71E3}" type="sibTrans" cxnId="{53FBB875-8057-4C85-BA51-1960D163B522}">
      <dgm:prSet/>
      <dgm:spPr/>
      <dgm:t>
        <a:bodyPr/>
        <a:lstStyle/>
        <a:p>
          <a:endParaRPr lang="fr-FR"/>
        </a:p>
      </dgm:t>
    </dgm:pt>
    <dgm:pt modelId="{6E2C7869-BA01-44FE-B6FE-FBADA6EE09B3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000" dirty="0" smtClean="0"/>
            <a:t>N/A</a:t>
          </a:r>
        </a:p>
      </dgm:t>
    </dgm:pt>
    <dgm:pt modelId="{3A732183-AA8C-421B-96A1-8FCD286A0649}" type="parTrans" cxnId="{22604183-2701-4E62-98DC-84251F70925A}">
      <dgm:prSet/>
      <dgm:spPr/>
      <dgm:t>
        <a:bodyPr/>
        <a:lstStyle/>
        <a:p>
          <a:endParaRPr lang="fr-FR"/>
        </a:p>
      </dgm:t>
    </dgm:pt>
    <dgm:pt modelId="{88B27674-944D-4833-B012-2556765448FA}" type="sibTrans" cxnId="{22604183-2701-4E62-98DC-84251F70925A}">
      <dgm:prSet/>
      <dgm:spPr/>
      <dgm:t>
        <a:bodyPr/>
        <a:lstStyle/>
        <a:p>
          <a:endParaRPr lang="fr-FR"/>
        </a:p>
      </dgm:t>
    </dgm:pt>
    <dgm:pt modelId="{8980B7B9-209D-4979-8034-7692C46E0917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000" dirty="0" smtClean="0"/>
            <a:t>N/A</a:t>
          </a:r>
        </a:p>
      </dgm:t>
    </dgm:pt>
    <dgm:pt modelId="{9CBBC2D9-32A6-4C52-86D5-40BFB525F821}" type="parTrans" cxnId="{ACC4DCBD-71C6-455D-B026-6E689744D2C7}">
      <dgm:prSet/>
      <dgm:spPr/>
      <dgm:t>
        <a:bodyPr/>
        <a:lstStyle/>
        <a:p>
          <a:endParaRPr lang="fr-FR"/>
        </a:p>
      </dgm:t>
    </dgm:pt>
    <dgm:pt modelId="{CEAE882E-D157-489B-9C44-46ED623ADBEA}" type="sibTrans" cxnId="{ACC4DCBD-71C6-455D-B026-6E689744D2C7}">
      <dgm:prSet/>
      <dgm:spPr/>
      <dgm:t>
        <a:bodyPr/>
        <a:lstStyle/>
        <a:p>
          <a:endParaRPr lang="fr-FR"/>
        </a:p>
      </dgm:t>
    </dgm:pt>
    <dgm:pt modelId="{070FBF67-201C-4F99-8881-AB09E8CD6D2C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000" dirty="0" smtClean="0"/>
            <a:t>N/A</a:t>
          </a:r>
        </a:p>
      </dgm:t>
    </dgm:pt>
    <dgm:pt modelId="{46BCA61E-3714-43D7-A8E2-E61AE7BFBC9A}" type="parTrans" cxnId="{CCE73FF9-9656-4AA5-91B1-76AF5A930060}">
      <dgm:prSet/>
      <dgm:spPr/>
      <dgm:t>
        <a:bodyPr/>
        <a:lstStyle/>
        <a:p>
          <a:endParaRPr lang="fr-FR"/>
        </a:p>
      </dgm:t>
    </dgm:pt>
    <dgm:pt modelId="{5A42E116-2DA8-401D-99D6-7DCC56275D01}" type="sibTrans" cxnId="{CCE73FF9-9656-4AA5-91B1-76AF5A930060}">
      <dgm:prSet/>
      <dgm:spPr/>
      <dgm:t>
        <a:bodyPr/>
        <a:lstStyle/>
        <a:p>
          <a:endParaRPr lang="fr-FR"/>
        </a:p>
      </dgm:t>
    </dgm:pt>
    <dgm:pt modelId="{B119CC37-C619-4F8F-80F8-32D54303293C}">
      <dgm:prSet phldrT="[Texte]" custT="1"/>
      <dgm:spPr>
        <a:solidFill>
          <a:srgbClr val="65544E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000" i="0" dirty="0" smtClean="0">
              <a:latin typeface="+mn-lt"/>
            </a:rPr>
            <a:t>Réalise (prépare et exécute)</a:t>
          </a:r>
          <a:endParaRPr lang="fr-FR" sz="1000" i="0" dirty="0">
            <a:latin typeface="+mn-lt"/>
          </a:endParaRPr>
        </a:p>
      </dgm:t>
    </dgm:pt>
    <dgm:pt modelId="{F2DE0700-A802-4396-B957-5D13396D9328}" type="parTrans" cxnId="{9BC9E005-3AB4-4E44-AFE4-F3171912D70D}">
      <dgm:prSet/>
      <dgm:spPr/>
      <dgm:t>
        <a:bodyPr/>
        <a:lstStyle/>
        <a:p>
          <a:endParaRPr lang="fr-FR"/>
        </a:p>
      </dgm:t>
    </dgm:pt>
    <dgm:pt modelId="{DA58946E-3AF3-4F8B-A802-4B88C7DD9114}" type="sibTrans" cxnId="{9BC9E005-3AB4-4E44-AFE4-F3171912D70D}">
      <dgm:prSet/>
      <dgm:spPr/>
      <dgm:t>
        <a:bodyPr/>
        <a:lstStyle/>
        <a:p>
          <a:endParaRPr lang="fr-FR"/>
        </a:p>
      </dgm:t>
    </dgm:pt>
    <dgm:pt modelId="{52E7B74E-70AF-4CA1-87B2-A1FC3DAE90D4}">
      <dgm:prSet phldrT="[Texte]" custT="1"/>
      <dgm:spPr>
        <a:solidFill>
          <a:schemeClr val="bg1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000" i="0" dirty="0" smtClean="0">
              <a:latin typeface="+mn-lt"/>
            </a:rPr>
            <a:t>Contribue (spécifie)</a:t>
          </a:r>
          <a:endParaRPr lang="fr-FR" sz="1000" i="0" dirty="0">
            <a:latin typeface="+mn-lt"/>
          </a:endParaRPr>
        </a:p>
      </dgm:t>
    </dgm:pt>
    <dgm:pt modelId="{21F840AC-976F-4AC2-99C7-57CF9DB8E12A}" type="parTrans" cxnId="{9A487FB3-57D5-4D95-9179-C9E933AFE1CD}">
      <dgm:prSet/>
      <dgm:spPr/>
      <dgm:t>
        <a:bodyPr/>
        <a:lstStyle/>
        <a:p>
          <a:endParaRPr lang="fr-FR"/>
        </a:p>
      </dgm:t>
    </dgm:pt>
    <dgm:pt modelId="{BBD5A2E4-BE28-40FB-B130-70014B2BBEF8}" type="sibTrans" cxnId="{9A487FB3-57D5-4D95-9179-C9E933AFE1CD}">
      <dgm:prSet/>
      <dgm:spPr/>
      <dgm:t>
        <a:bodyPr/>
        <a:lstStyle/>
        <a:p>
          <a:endParaRPr lang="fr-FR"/>
        </a:p>
      </dgm:t>
    </dgm:pt>
    <dgm:pt modelId="{81269F0F-3AAD-416D-844A-1443CC2308AA}">
      <dgm:prSet phldrT="[Texte]" custT="1"/>
      <dgm:spPr>
        <a:solidFill>
          <a:srgbClr val="B2C1DB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000" i="0" dirty="0" smtClean="0">
              <a:latin typeface="+mn-lt"/>
            </a:rPr>
            <a:t>Approuve</a:t>
          </a:r>
          <a:endParaRPr lang="fr-FR" sz="1000" i="0" dirty="0">
            <a:latin typeface="+mn-lt"/>
          </a:endParaRPr>
        </a:p>
      </dgm:t>
    </dgm:pt>
    <dgm:pt modelId="{3258F662-D065-4018-BE6D-1C2821BB67D1}" type="parTrans" cxnId="{D4EFAF06-8D20-48E1-B32C-70B047711C04}">
      <dgm:prSet/>
      <dgm:spPr/>
      <dgm:t>
        <a:bodyPr/>
        <a:lstStyle/>
        <a:p>
          <a:endParaRPr lang="fr-FR"/>
        </a:p>
      </dgm:t>
    </dgm:pt>
    <dgm:pt modelId="{C610CE28-55D1-4374-9FB8-1BC12E440774}" type="sibTrans" cxnId="{D4EFAF06-8D20-48E1-B32C-70B047711C04}">
      <dgm:prSet/>
      <dgm:spPr/>
      <dgm:t>
        <a:bodyPr/>
        <a:lstStyle/>
        <a:p>
          <a:endParaRPr lang="fr-FR"/>
        </a:p>
      </dgm:t>
    </dgm:pt>
    <dgm:pt modelId="{F4343D71-BC4A-4EC8-B790-8D76D7EDC320}">
      <dgm:prSet phldrT="[Texte]" custT="1"/>
      <dgm:spPr>
        <a:solidFill>
          <a:srgbClr val="D50740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000" i="0" dirty="0" smtClean="0">
              <a:latin typeface="+mn-lt"/>
            </a:rPr>
            <a:t>N/A</a:t>
          </a:r>
          <a:endParaRPr lang="fr-FR" sz="1000" i="0" dirty="0">
            <a:latin typeface="+mn-lt"/>
          </a:endParaRPr>
        </a:p>
      </dgm:t>
    </dgm:pt>
    <dgm:pt modelId="{B7A35141-D45C-4F1E-B559-5A6E2D8A168B}" type="parTrans" cxnId="{43386105-8C10-443F-B114-DA20E7128BEC}">
      <dgm:prSet/>
      <dgm:spPr/>
      <dgm:t>
        <a:bodyPr/>
        <a:lstStyle/>
        <a:p>
          <a:endParaRPr lang="fr-FR"/>
        </a:p>
      </dgm:t>
    </dgm:pt>
    <dgm:pt modelId="{9ABE3504-723F-4C3A-8C33-CC05481DD0BB}" type="sibTrans" cxnId="{43386105-8C10-443F-B114-DA20E7128BEC}">
      <dgm:prSet/>
      <dgm:spPr/>
      <dgm:t>
        <a:bodyPr/>
        <a:lstStyle/>
        <a:p>
          <a:endParaRPr lang="fr-FR"/>
        </a:p>
      </dgm:t>
    </dgm:pt>
    <dgm:pt modelId="{4BBAF5F7-A2FB-486E-B033-A6D1967B6F2D}">
      <dgm:prSet phldrT="[Texte]" custT="1"/>
      <dgm:spPr>
        <a:solidFill>
          <a:srgbClr val="F48483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000" i="0" dirty="0" smtClean="0">
              <a:latin typeface="+mn-lt"/>
            </a:rPr>
            <a:t>Informé</a:t>
          </a:r>
          <a:endParaRPr lang="fr-FR" sz="1000" i="0" dirty="0">
            <a:latin typeface="+mn-lt"/>
          </a:endParaRPr>
        </a:p>
      </dgm:t>
    </dgm:pt>
    <dgm:pt modelId="{1AF4CFD1-955D-4FD7-A935-4DFB5DF31D6D}" type="parTrans" cxnId="{543FC903-5C30-4EA1-9D46-8D8B25E2C765}">
      <dgm:prSet/>
      <dgm:spPr/>
      <dgm:t>
        <a:bodyPr/>
        <a:lstStyle/>
        <a:p>
          <a:endParaRPr lang="fr-FR"/>
        </a:p>
      </dgm:t>
    </dgm:pt>
    <dgm:pt modelId="{D0046FDF-76DC-4865-8DD6-98B2B2526BB9}" type="sibTrans" cxnId="{543FC903-5C30-4EA1-9D46-8D8B25E2C765}">
      <dgm:prSet/>
      <dgm:spPr/>
      <dgm:t>
        <a:bodyPr/>
        <a:lstStyle/>
        <a:p>
          <a:endParaRPr lang="fr-FR"/>
        </a:p>
      </dgm:t>
    </dgm:pt>
    <dgm:pt modelId="{3055CCE4-3BA5-4403-B468-333CACC0C701}">
      <dgm:prSet phldrT="[Texte]" custT="1"/>
      <dgm:spPr>
        <a:solidFill>
          <a:srgbClr val="D50740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1000" i="0" dirty="0" smtClean="0">
              <a:latin typeface="+mn-lt"/>
            </a:rPr>
            <a:t>N/A</a:t>
          </a:r>
          <a:endParaRPr lang="fr-FR" sz="1000" i="0" dirty="0">
            <a:latin typeface="+mn-lt"/>
          </a:endParaRPr>
        </a:p>
      </dgm:t>
    </dgm:pt>
    <dgm:pt modelId="{6F47A3AA-B2FB-4FA1-A488-0C6B11BD727F}" type="parTrans" cxnId="{B0B099CD-DE5B-405D-B9BF-1DB1A6C8C69B}">
      <dgm:prSet/>
      <dgm:spPr/>
      <dgm:t>
        <a:bodyPr/>
        <a:lstStyle/>
        <a:p>
          <a:endParaRPr lang="fr-FR"/>
        </a:p>
      </dgm:t>
    </dgm:pt>
    <dgm:pt modelId="{360123D6-566B-4E2D-8627-B65E32988CB9}" type="sibTrans" cxnId="{B0B099CD-DE5B-405D-B9BF-1DB1A6C8C69B}">
      <dgm:prSet/>
      <dgm:spPr/>
      <dgm:t>
        <a:bodyPr/>
        <a:lstStyle/>
        <a:p>
          <a:endParaRPr lang="fr-FR"/>
        </a:p>
      </dgm:t>
    </dgm:pt>
    <dgm:pt modelId="{C48E8D13-968A-499C-A81F-C46FC3C46277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700" i="0" dirty="0" smtClean="0">
              <a:latin typeface="+mn-lt"/>
            </a:rPr>
            <a:t>Contribue (anomalies &amp; environnement)</a:t>
          </a:r>
          <a:endParaRPr lang="fr-FR" sz="700" i="0" dirty="0">
            <a:latin typeface="+mn-lt"/>
          </a:endParaRPr>
        </a:p>
      </dgm:t>
    </dgm:pt>
    <dgm:pt modelId="{3A9F4457-6805-4BC7-84FE-DB5C7F1F421B}" type="parTrans" cxnId="{F3E8A0BE-B16C-4FF8-BFFA-B338E1E7D300}">
      <dgm:prSet/>
      <dgm:spPr/>
      <dgm:t>
        <a:bodyPr/>
        <a:lstStyle/>
        <a:p>
          <a:endParaRPr lang="fr-FR"/>
        </a:p>
      </dgm:t>
    </dgm:pt>
    <dgm:pt modelId="{59FF1F4D-C53F-4218-A655-02688E78E669}" type="sibTrans" cxnId="{F3E8A0BE-B16C-4FF8-BFFA-B338E1E7D300}">
      <dgm:prSet/>
      <dgm:spPr/>
      <dgm:t>
        <a:bodyPr/>
        <a:lstStyle/>
        <a:p>
          <a:endParaRPr lang="fr-FR"/>
        </a:p>
      </dgm:t>
    </dgm:pt>
    <dgm:pt modelId="{FC8EAA2D-134C-4DC3-ACBF-36E43FAF4CA1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i="0" dirty="0" smtClean="0">
              <a:latin typeface="+mn-lt"/>
            </a:rPr>
            <a:t>Réalise (tests règles gestion, fonctionnalités)</a:t>
          </a:r>
          <a:endParaRPr lang="fr-FR" sz="700" i="0" dirty="0">
            <a:latin typeface="+mn-lt"/>
          </a:endParaRPr>
        </a:p>
      </dgm:t>
    </dgm:pt>
    <dgm:pt modelId="{F0CF6F54-1A39-42CB-AFA7-6259BBA0C3CD}" type="parTrans" cxnId="{4D660658-0413-4D8A-92B4-D2ED260552CA}">
      <dgm:prSet/>
      <dgm:spPr/>
      <dgm:t>
        <a:bodyPr/>
        <a:lstStyle/>
        <a:p>
          <a:endParaRPr lang="fr-FR"/>
        </a:p>
      </dgm:t>
    </dgm:pt>
    <dgm:pt modelId="{47054331-863D-460C-8FFC-6B05C65F3DDD}" type="sibTrans" cxnId="{4D660658-0413-4D8A-92B4-D2ED260552CA}">
      <dgm:prSet/>
      <dgm:spPr/>
      <dgm:t>
        <a:bodyPr/>
        <a:lstStyle/>
        <a:p>
          <a:endParaRPr lang="fr-FR"/>
        </a:p>
      </dgm:t>
    </dgm:pt>
    <dgm:pt modelId="{5A8D6017-56E1-40FF-8FD7-B6956831E925}">
      <dgm:prSet phldrT="[Texte]" custT="1"/>
      <dgm:spPr>
        <a:solidFill>
          <a:srgbClr val="B2C1DB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Approuve</a:t>
          </a:r>
          <a:endParaRPr lang="fr-FR" sz="1000" i="0" dirty="0">
            <a:latin typeface="+mn-lt"/>
          </a:endParaRPr>
        </a:p>
      </dgm:t>
    </dgm:pt>
    <dgm:pt modelId="{355C867C-E498-456D-8EF8-5ACE3B763C0F}" type="parTrans" cxnId="{B447BDEE-B174-418F-91FF-5B64AE910D52}">
      <dgm:prSet/>
      <dgm:spPr/>
      <dgm:t>
        <a:bodyPr/>
        <a:lstStyle/>
        <a:p>
          <a:endParaRPr lang="fr-FR"/>
        </a:p>
      </dgm:t>
    </dgm:pt>
    <dgm:pt modelId="{774AAC8A-DAEC-49BD-878A-1920F4AAAA16}" type="sibTrans" cxnId="{B447BDEE-B174-418F-91FF-5B64AE910D52}">
      <dgm:prSet/>
      <dgm:spPr/>
      <dgm:t>
        <a:bodyPr/>
        <a:lstStyle/>
        <a:p>
          <a:endParaRPr lang="fr-FR"/>
        </a:p>
      </dgm:t>
    </dgm:pt>
    <dgm:pt modelId="{45BA7F57-0908-4D4D-888E-0181CC75F279}">
      <dgm:prSet phldrT="[Texte]" custT="1"/>
      <dgm:spPr>
        <a:solidFill>
          <a:srgbClr val="B2C1DB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Approuve</a:t>
          </a:r>
          <a:endParaRPr lang="fr-FR" sz="1000" i="0" dirty="0">
            <a:latin typeface="+mn-lt"/>
          </a:endParaRPr>
        </a:p>
      </dgm:t>
    </dgm:pt>
    <dgm:pt modelId="{E2B4B37A-45D8-4584-8690-3886D9F73699}" type="parTrans" cxnId="{062F1375-96C2-4F9B-9B53-4674FDA21322}">
      <dgm:prSet/>
      <dgm:spPr/>
      <dgm:t>
        <a:bodyPr/>
        <a:lstStyle/>
        <a:p>
          <a:endParaRPr lang="fr-FR"/>
        </a:p>
      </dgm:t>
    </dgm:pt>
    <dgm:pt modelId="{31272160-F3C3-48E5-8D77-CD2A94908893}" type="sibTrans" cxnId="{062F1375-96C2-4F9B-9B53-4674FDA21322}">
      <dgm:prSet/>
      <dgm:spPr/>
      <dgm:t>
        <a:bodyPr/>
        <a:lstStyle/>
        <a:p>
          <a:endParaRPr lang="fr-FR"/>
        </a:p>
      </dgm:t>
    </dgm:pt>
    <dgm:pt modelId="{330B526B-D30B-4535-8332-8AFFDC4AA889}">
      <dgm:prSet phldrT="[Texte]" custT="1"/>
      <dgm:spPr>
        <a:solidFill>
          <a:srgbClr val="F48483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Informé</a:t>
          </a:r>
          <a:endParaRPr lang="fr-FR" sz="1000" i="0" dirty="0">
            <a:latin typeface="+mn-lt"/>
          </a:endParaRPr>
        </a:p>
      </dgm:t>
    </dgm:pt>
    <dgm:pt modelId="{5F4BF9AE-EDF2-4936-AF3D-12300CE45DF0}" type="parTrans" cxnId="{0C196A2A-60E1-487C-A8FE-ED75E186491A}">
      <dgm:prSet/>
      <dgm:spPr/>
      <dgm:t>
        <a:bodyPr/>
        <a:lstStyle/>
        <a:p>
          <a:endParaRPr lang="fr-FR"/>
        </a:p>
      </dgm:t>
    </dgm:pt>
    <dgm:pt modelId="{62BEDFD4-330F-424A-8241-8CF6D70F47F2}" type="sibTrans" cxnId="{0C196A2A-60E1-487C-A8FE-ED75E186491A}">
      <dgm:prSet/>
      <dgm:spPr/>
      <dgm:t>
        <a:bodyPr/>
        <a:lstStyle/>
        <a:p>
          <a:endParaRPr lang="fr-FR"/>
        </a:p>
      </dgm:t>
    </dgm:pt>
    <dgm:pt modelId="{41C0CDD0-E09A-4733-9192-E490EF499CB6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700" i="0" dirty="0" smtClean="0">
              <a:latin typeface="+mn-lt"/>
            </a:rPr>
            <a:t>Contribue (anomalies &amp; environnement)</a:t>
          </a:r>
          <a:endParaRPr lang="fr-FR" sz="700" i="0" dirty="0">
            <a:latin typeface="+mn-lt"/>
          </a:endParaRPr>
        </a:p>
      </dgm:t>
    </dgm:pt>
    <dgm:pt modelId="{7F349E8A-16CE-4DF6-84D6-77A7ACC4AE98}" type="parTrans" cxnId="{606EDAC9-4492-4277-A622-F2236A156444}">
      <dgm:prSet/>
      <dgm:spPr/>
      <dgm:t>
        <a:bodyPr/>
        <a:lstStyle/>
        <a:p>
          <a:endParaRPr lang="fr-FR"/>
        </a:p>
      </dgm:t>
    </dgm:pt>
    <dgm:pt modelId="{66435907-40C9-4218-B808-8C681A4CED41}" type="sibTrans" cxnId="{606EDAC9-4492-4277-A622-F2236A156444}">
      <dgm:prSet/>
      <dgm:spPr/>
      <dgm:t>
        <a:bodyPr/>
        <a:lstStyle/>
        <a:p>
          <a:endParaRPr lang="fr-FR"/>
        </a:p>
      </dgm:t>
    </dgm:pt>
    <dgm:pt modelId="{9F803675-3E09-440C-9356-64BF36CB11BF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700" i="0" dirty="0" smtClean="0">
              <a:latin typeface="+mn-lt"/>
            </a:rPr>
            <a:t>Contribue (anomalies &amp; environnement)</a:t>
          </a:r>
          <a:endParaRPr lang="fr-FR" sz="700" i="0" dirty="0">
            <a:latin typeface="+mn-lt"/>
          </a:endParaRPr>
        </a:p>
      </dgm:t>
    </dgm:pt>
    <dgm:pt modelId="{0CDDBF7A-3CCF-4693-892B-557588A525A6}" type="parTrans" cxnId="{1A99043F-7E4E-460E-8D32-F2C090FA4671}">
      <dgm:prSet/>
      <dgm:spPr/>
      <dgm:t>
        <a:bodyPr/>
        <a:lstStyle/>
        <a:p>
          <a:endParaRPr lang="fr-FR"/>
        </a:p>
      </dgm:t>
    </dgm:pt>
    <dgm:pt modelId="{3915DF06-C9D0-4113-9B4F-132CA45F5300}" type="sibTrans" cxnId="{1A99043F-7E4E-460E-8D32-F2C090FA4671}">
      <dgm:prSet/>
      <dgm:spPr/>
      <dgm:t>
        <a:bodyPr/>
        <a:lstStyle/>
        <a:p>
          <a:endParaRPr lang="fr-FR"/>
        </a:p>
      </dgm:t>
    </dgm:pt>
    <dgm:pt modelId="{DF7440CE-A59F-4E61-8D00-E00D358B4D73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Réalise (tests bout en bout)</a:t>
          </a:r>
          <a:endParaRPr lang="fr-FR" sz="1000" i="0" dirty="0">
            <a:latin typeface="+mn-lt"/>
          </a:endParaRPr>
        </a:p>
      </dgm:t>
    </dgm:pt>
    <dgm:pt modelId="{34AB3AA8-DE41-4167-B135-345D703B1881}" type="parTrans" cxnId="{4E7EEC20-EAD1-4822-96D4-617D5F15C0B2}">
      <dgm:prSet/>
      <dgm:spPr/>
      <dgm:t>
        <a:bodyPr/>
        <a:lstStyle/>
        <a:p>
          <a:endParaRPr lang="fr-FR"/>
        </a:p>
      </dgm:t>
    </dgm:pt>
    <dgm:pt modelId="{F915DAE8-8141-4BFB-AEF7-1559F6BCEDA7}" type="sibTrans" cxnId="{4E7EEC20-EAD1-4822-96D4-617D5F15C0B2}">
      <dgm:prSet/>
      <dgm:spPr/>
      <dgm:t>
        <a:bodyPr/>
        <a:lstStyle/>
        <a:p>
          <a:endParaRPr lang="fr-FR"/>
        </a:p>
      </dgm:t>
    </dgm:pt>
    <dgm:pt modelId="{BD939C29-F6DA-422D-B929-AA7E4812DAEC}">
      <dgm:prSet phldrT="[Texte]" custT="1"/>
      <dgm:spPr>
        <a:solidFill>
          <a:srgbClr val="B2C1DB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Approuve</a:t>
          </a:r>
          <a:endParaRPr lang="fr-FR" sz="1000" i="0" dirty="0">
            <a:latin typeface="+mn-lt"/>
          </a:endParaRPr>
        </a:p>
      </dgm:t>
    </dgm:pt>
    <dgm:pt modelId="{B2585093-3EB4-4105-B7AE-DC3015242E86}" type="parTrans" cxnId="{45D0FB5F-5CFC-4AEC-9F89-51A0FB08648F}">
      <dgm:prSet/>
      <dgm:spPr/>
      <dgm:t>
        <a:bodyPr/>
        <a:lstStyle/>
        <a:p>
          <a:endParaRPr lang="fr-FR"/>
        </a:p>
      </dgm:t>
    </dgm:pt>
    <dgm:pt modelId="{853659FB-85F7-4A85-8CDF-1A9E634DEE8E}" type="sibTrans" cxnId="{45D0FB5F-5CFC-4AEC-9F89-51A0FB08648F}">
      <dgm:prSet/>
      <dgm:spPr/>
      <dgm:t>
        <a:bodyPr/>
        <a:lstStyle/>
        <a:p>
          <a:endParaRPr lang="fr-FR"/>
        </a:p>
      </dgm:t>
    </dgm:pt>
    <dgm:pt modelId="{9EFF0CAB-CF49-432D-ACE3-1288A52D4733}">
      <dgm:prSet phldrT="[Texte]" custT="1"/>
      <dgm:spPr>
        <a:solidFill>
          <a:srgbClr val="B2C1DB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Approuve</a:t>
          </a:r>
          <a:endParaRPr lang="fr-FR" sz="1000" i="0" dirty="0">
            <a:latin typeface="+mn-lt"/>
          </a:endParaRPr>
        </a:p>
      </dgm:t>
    </dgm:pt>
    <dgm:pt modelId="{55B6A94B-2B59-47F7-913A-AD8046C1E880}" type="parTrans" cxnId="{84765FB5-CDA0-4FB3-A494-4FD668BDF343}">
      <dgm:prSet/>
      <dgm:spPr/>
      <dgm:t>
        <a:bodyPr/>
        <a:lstStyle/>
        <a:p>
          <a:endParaRPr lang="fr-FR"/>
        </a:p>
      </dgm:t>
    </dgm:pt>
    <dgm:pt modelId="{7233E68E-9110-4BA4-B2BF-FF23C1289993}" type="sibTrans" cxnId="{84765FB5-CDA0-4FB3-A494-4FD668BDF343}">
      <dgm:prSet/>
      <dgm:spPr/>
      <dgm:t>
        <a:bodyPr/>
        <a:lstStyle/>
        <a:p>
          <a:endParaRPr lang="fr-FR"/>
        </a:p>
      </dgm:t>
    </dgm:pt>
    <dgm:pt modelId="{40145DC8-E0A7-41A4-8A76-93029D7381A7}">
      <dgm:prSet phldrT="[Texte]" custT="1"/>
      <dgm:spPr>
        <a:solidFill>
          <a:srgbClr val="F48483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Informé</a:t>
          </a:r>
          <a:endParaRPr lang="fr-FR" sz="1000" i="0" dirty="0">
            <a:latin typeface="+mn-lt"/>
          </a:endParaRPr>
        </a:p>
      </dgm:t>
    </dgm:pt>
    <dgm:pt modelId="{2EF93EDE-3514-4702-9EDB-D7B669E9B687}" type="parTrans" cxnId="{E4DAA8B2-5940-44AA-9DAD-5A0702F3D41B}">
      <dgm:prSet/>
      <dgm:spPr/>
      <dgm:t>
        <a:bodyPr/>
        <a:lstStyle/>
        <a:p>
          <a:endParaRPr lang="fr-FR"/>
        </a:p>
      </dgm:t>
    </dgm:pt>
    <dgm:pt modelId="{21C25767-2F57-4E31-ACDB-9DCDE9E426E7}" type="sibTrans" cxnId="{E4DAA8B2-5940-44AA-9DAD-5A0702F3D41B}">
      <dgm:prSet/>
      <dgm:spPr/>
      <dgm:t>
        <a:bodyPr/>
        <a:lstStyle/>
        <a:p>
          <a:endParaRPr lang="fr-FR"/>
        </a:p>
      </dgm:t>
    </dgm:pt>
    <dgm:pt modelId="{C497C00D-A971-4BA9-BC2C-76B9E86D1001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700" i="0" dirty="0" smtClean="0">
              <a:latin typeface="+mn-lt"/>
            </a:rPr>
            <a:t>Contribue (anomalies &amp; environnement)</a:t>
          </a:r>
          <a:endParaRPr lang="fr-FR" sz="700" i="0" dirty="0">
            <a:latin typeface="+mn-lt"/>
          </a:endParaRPr>
        </a:p>
      </dgm:t>
    </dgm:pt>
    <dgm:pt modelId="{BADFB91E-F2A6-4847-9ED5-BA94BBDB0B96}" type="parTrans" cxnId="{E7FFCC94-38D8-4868-A7A5-E42691ACD40E}">
      <dgm:prSet/>
      <dgm:spPr/>
      <dgm:t>
        <a:bodyPr/>
        <a:lstStyle/>
        <a:p>
          <a:endParaRPr lang="fr-FR"/>
        </a:p>
      </dgm:t>
    </dgm:pt>
    <dgm:pt modelId="{54DC3CC6-DF9C-47D2-8D26-9198A175D3DD}" type="sibTrans" cxnId="{E7FFCC94-38D8-4868-A7A5-E42691ACD40E}">
      <dgm:prSet/>
      <dgm:spPr/>
      <dgm:t>
        <a:bodyPr/>
        <a:lstStyle/>
        <a:p>
          <a:endParaRPr lang="fr-FR"/>
        </a:p>
      </dgm:t>
    </dgm:pt>
    <dgm:pt modelId="{50746974-04DE-45A0-AD11-3D52E08C7BFF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700" i="0" dirty="0" smtClean="0">
              <a:latin typeface="+mn-lt"/>
            </a:rPr>
            <a:t>Contribue (anomalies &amp; environnement)</a:t>
          </a:r>
          <a:endParaRPr lang="fr-FR" sz="700" dirty="0" smtClean="0"/>
        </a:p>
      </dgm:t>
    </dgm:pt>
    <dgm:pt modelId="{9C6DB186-F0D7-4EFC-ABAD-D69F8D04AAC9}" type="parTrans" cxnId="{57B502CC-3616-4BC0-98CD-3EE9B347AD2D}">
      <dgm:prSet/>
      <dgm:spPr/>
      <dgm:t>
        <a:bodyPr/>
        <a:lstStyle/>
        <a:p>
          <a:endParaRPr lang="fr-FR"/>
        </a:p>
      </dgm:t>
    </dgm:pt>
    <dgm:pt modelId="{9B73AEA3-1F56-434C-8229-309E45FE29B3}" type="sibTrans" cxnId="{57B502CC-3616-4BC0-98CD-3EE9B347AD2D}">
      <dgm:prSet/>
      <dgm:spPr/>
      <dgm:t>
        <a:bodyPr/>
        <a:lstStyle/>
        <a:p>
          <a:endParaRPr lang="fr-FR"/>
        </a:p>
      </dgm:t>
    </dgm:pt>
    <dgm:pt modelId="{A0548587-385D-4E63-8693-EA80C477B1F8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Contribue (exécution)</a:t>
          </a:r>
          <a:endParaRPr lang="fr-FR" sz="1000" dirty="0" smtClean="0"/>
        </a:p>
      </dgm:t>
    </dgm:pt>
    <dgm:pt modelId="{325B213D-57FE-4ECB-B41F-A2490CE59C0E}" type="parTrans" cxnId="{77CB3E2F-734D-4030-B427-CE8DA087F909}">
      <dgm:prSet/>
      <dgm:spPr/>
      <dgm:t>
        <a:bodyPr/>
        <a:lstStyle/>
        <a:p>
          <a:endParaRPr lang="fr-FR"/>
        </a:p>
      </dgm:t>
    </dgm:pt>
    <dgm:pt modelId="{F5C23A9C-1B10-45F6-A1CC-1606FD5ACAE4}" type="sibTrans" cxnId="{77CB3E2F-734D-4030-B427-CE8DA087F909}">
      <dgm:prSet/>
      <dgm:spPr/>
      <dgm:t>
        <a:bodyPr/>
        <a:lstStyle/>
        <a:p>
          <a:endParaRPr lang="fr-FR"/>
        </a:p>
      </dgm:t>
    </dgm:pt>
    <dgm:pt modelId="{09B10E42-192C-40FC-9BF8-330636A7E9B9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700" dirty="0" smtClean="0"/>
            <a:t>Contribue (accompagne, diagnostic </a:t>
          </a:r>
          <a:r>
            <a:rPr lang="fr-FR" sz="700" dirty="0" err="1" smtClean="0"/>
            <a:t>anos</a:t>
          </a:r>
          <a:r>
            <a:rPr lang="fr-FR" sz="700" dirty="0" smtClean="0"/>
            <a:t>)</a:t>
          </a:r>
        </a:p>
      </dgm:t>
    </dgm:pt>
    <dgm:pt modelId="{CCDD9C37-4639-4F1C-B5FF-796A6B06A829}" type="parTrans" cxnId="{2C746D8E-C61D-4B77-986D-3CA78A17D255}">
      <dgm:prSet/>
      <dgm:spPr/>
      <dgm:t>
        <a:bodyPr/>
        <a:lstStyle/>
        <a:p>
          <a:endParaRPr lang="fr-FR"/>
        </a:p>
      </dgm:t>
    </dgm:pt>
    <dgm:pt modelId="{F90F3632-A1E0-4F66-94E0-40D79E0A0A80}" type="sibTrans" cxnId="{2C746D8E-C61D-4B77-986D-3CA78A17D255}">
      <dgm:prSet/>
      <dgm:spPr/>
      <dgm:t>
        <a:bodyPr/>
        <a:lstStyle/>
        <a:p>
          <a:endParaRPr lang="fr-FR"/>
        </a:p>
      </dgm:t>
    </dgm:pt>
    <dgm:pt modelId="{845C7EC5-47B7-4D2C-892E-4F1E3A2134DB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700" dirty="0" smtClean="0"/>
            <a:t>Contribue (accompagne, diagnostic </a:t>
          </a:r>
          <a:r>
            <a:rPr lang="fr-FR" sz="700" dirty="0" err="1" smtClean="0"/>
            <a:t>anos</a:t>
          </a:r>
          <a:r>
            <a:rPr lang="fr-FR" sz="700" dirty="0" smtClean="0"/>
            <a:t>)</a:t>
          </a:r>
        </a:p>
      </dgm:t>
    </dgm:pt>
    <dgm:pt modelId="{2F54BCEF-7D67-4295-9E81-79DD48200A7D}" type="parTrans" cxnId="{2010290E-689A-40E4-B66F-CE937BE1B4D9}">
      <dgm:prSet/>
      <dgm:spPr/>
      <dgm:t>
        <a:bodyPr/>
        <a:lstStyle/>
        <a:p>
          <a:endParaRPr lang="fr-FR"/>
        </a:p>
      </dgm:t>
    </dgm:pt>
    <dgm:pt modelId="{65F663D6-5986-48E8-8EB9-37A9AE46F7D7}" type="sibTrans" cxnId="{2010290E-689A-40E4-B66F-CE937BE1B4D9}">
      <dgm:prSet/>
      <dgm:spPr/>
      <dgm:t>
        <a:bodyPr/>
        <a:lstStyle/>
        <a:p>
          <a:endParaRPr lang="fr-FR"/>
        </a:p>
      </dgm:t>
    </dgm:pt>
    <dgm:pt modelId="{D8E8F6CF-26B8-4767-BBA5-F302BE86ACFA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1000" dirty="0" smtClean="0"/>
            <a:t>Réalise (et approuve)</a:t>
          </a:r>
        </a:p>
      </dgm:t>
    </dgm:pt>
    <dgm:pt modelId="{8F0863D5-0F89-4CEE-9F6B-A44043E9BD14}" type="parTrans" cxnId="{3DB86FF7-25A8-423E-AC46-3531D468C01E}">
      <dgm:prSet/>
      <dgm:spPr/>
      <dgm:t>
        <a:bodyPr/>
        <a:lstStyle/>
        <a:p>
          <a:endParaRPr lang="fr-FR"/>
        </a:p>
      </dgm:t>
    </dgm:pt>
    <dgm:pt modelId="{89AFD351-74D4-43C6-B890-A059F5858E0B}" type="sibTrans" cxnId="{3DB86FF7-25A8-423E-AC46-3531D468C01E}">
      <dgm:prSet/>
      <dgm:spPr/>
      <dgm:t>
        <a:bodyPr/>
        <a:lstStyle/>
        <a:p>
          <a:endParaRPr lang="fr-FR"/>
        </a:p>
      </dgm:t>
    </dgm:pt>
    <dgm:pt modelId="{0D7C6E15-CD3E-4C98-A073-71E63E309E3A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700" i="0" dirty="0" smtClean="0">
              <a:latin typeface="+mn-lt"/>
            </a:rPr>
            <a:t>Contribue (anomalies &amp; environnement)</a:t>
          </a:r>
          <a:endParaRPr lang="fr-FR" sz="700" dirty="0" smtClean="0"/>
        </a:p>
      </dgm:t>
    </dgm:pt>
    <dgm:pt modelId="{15977FEE-F78D-46F7-8ECB-B2091891CFC3}" type="parTrans" cxnId="{657153DC-63CD-4521-8CCF-3B382330F915}">
      <dgm:prSet/>
      <dgm:spPr/>
      <dgm:t>
        <a:bodyPr/>
        <a:lstStyle/>
        <a:p>
          <a:endParaRPr lang="fr-FR"/>
        </a:p>
      </dgm:t>
    </dgm:pt>
    <dgm:pt modelId="{7DFE4D3E-218C-4BBC-BCCB-457EF802B5DA}" type="sibTrans" cxnId="{657153DC-63CD-4521-8CCF-3B382330F915}">
      <dgm:prSet/>
      <dgm:spPr/>
      <dgm:t>
        <a:bodyPr/>
        <a:lstStyle/>
        <a:p>
          <a:endParaRPr lang="fr-FR"/>
        </a:p>
      </dgm:t>
    </dgm:pt>
    <dgm:pt modelId="{21113F96-07F4-439D-96D3-43CD0A5BB7D9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Réalise (dont répétition MEP)</a:t>
          </a:r>
        </a:p>
      </dgm:t>
    </dgm:pt>
    <dgm:pt modelId="{59003BDC-BD02-40A5-AC87-983B4ACF37E2}" type="parTrans" cxnId="{C06C6113-B0F0-4C2C-B9AE-D9DF1F289061}">
      <dgm:prSet/>
      <dgm:spPr/>
      <dgm:t>
        <a:bodyPr/>
        <a:lstStyle/>
        <a:p>
          <a:endParaRPr lang="fr-FR"/>
        </a:p>
      </dgm:t>
    </dgm:pt>
    <dgm:pt modelId="{01F2CFEA-F284-4F97-B1F3-C41A90F29096}" type="sibTrans" cxnId="{C06C6113-B0F0-4C2C-B9AE-D9DF1F289061}">
      <dgm:prSet/>
      <dgm:spPr/>
      <dgm:t>
        <a:bodyPr/>
        <a:lstStyle/>
        <a:p>
          <a:endParaRPr lang="fr-FR"/>
        </a:p>
      </dgm:t>
    </dgm:pt>
    <dgm:pt modelId="{D0D0058E-B367-4F37-A8E8-37276CDD2019}">
      <dgm:prSet phldrT="[Texte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sz="600" i="0" dirty="0" smtClean="0">
              <a:latin typeface="+mn-lt"/>
            </a:rPr>
            <a:t>Contribue (compatibilité, portabilité, tests de surface)</a:t>
          </a:r>
        </a:p>
      </dgm:t>
    </dgm:pt>
    <dgm:pt modelId="{76D62DF9-7B24-4E67-AD67-FC19E25653A9}" type="parTrans" cxnId="{56F34818-027E-4965-9471-1267E9E80D6A}">
      <dgm:prSet/>
      <dgm:spPr/>
      <dgm:t>
        <a:bodyPr/>
        <a:lstStyle/>
        <a:p>
          <a:endParaRPr lang="fr-FR"/>
        </a:p>
      </dgm:t>
    </dgm:pt>
    <dgm:pt modelId="{CBE03527-9DA9-435E-A963-37B72C552EC7}" type="sibTrans" cxnId="{56F34818-027E-4965-9471-1267E9E80D6A}">
      <dgm:prSet/>
      <dgm:spPr/>
      <dgm:t>
        <a:bodyPr/>
        <a:lstStyle/>
        <a:p>
          <a:endParaRPr lang="fr-FR"/>
        </a:p>
      </dgm:t>
    </dgm:pt>
    <dgm:pt modelId="{0624C129-BC36-42D2-AE81-8F0E4C406D02}">
      <dgm:prSet phldrT="[Texte]" custT="1"/>
      <dgm:spPr>
        <a:solidFill>
          <a:srgbClr val="B2C1DB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Approuve</a:t>
          </a:r>
        </a:p>
      </dgm:t>
    </dgm:pt>
    <dgm:pt modelId="{588D5AD9-9C88-4B50-BE02-C3D03DEAE47B}" type="parTrans" cxnId="{C11E702F-26CA-4301-883E-79595DCF873C}">
      <dgm:prSet/>
      <dgm:spPr/>
      <dgm:t>
        <a:bodyPr/>
        <a:lstStyle/>
        <a:p>
          <a:endParaRPr lang="fr-FR"/>
        </a:p>
      </dgm:t>
    </dgm:pt>
    <dgm:pt modelId="{0866C982-BDA6-47AA-9ED6-6E3A4E8BABF2}" type="sibTrans" cxnId="{C11E702F-26CA-4301-883E-79595DCF873C}">
      <dgm:prSet/>
      <dgm:spPr/>
      <dgm:t>
        <a:bodyPr/>
        <a:lstStyle/>
        <a:p>
          <a:endParaRPr lang="fr-FR"/>
        </a:p>
      </dgm:t>
    </dgm:pt>
    <dgm:pt modelId="{43865CB0-0900-4693-8A98-53AFA7805356}">
      <dgm:prSet phldrT="[Texte]" custT="1"/>
      <dgm:spPr>
        <a:solidFill>
          <a:srgbClr val="F48483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Informé</a:t>
          </a:r>
        </a:p>
      </dgm:t>
    </dgm:pt>
    <dgm:pt modelId="{1AECF774-9320-4B3E-9D7D-47E9409A9FF8}" type="parTrans" cxnId="{95D812D5-917C-4584-82EE-C5D93797C40C}">
      <dgm:prSet/>
      <dgm:spPr/>
      <dgm:t>
        <a:bodyPr/>
        <a:lstStyle/>
        <a:p>
          <a:endParaRPr lang="fr-FR"/>
        </a:p>
      </dgm:t>
    </dgm:pt>
    <dgm:pt modelId="{07A34AB7-F2F9-44EB-BD1A-E24E3159FD4F}" type="sibTrans" cxnId="{95D812D5-917C-4584-82EE-C5D93797C40C}">
      <dgm:prSet/>
      <dgm:spPr/>
      <dgm:t>
        <a:bodyPr/>
        <a:lstStyle/>
        <a:p>
          <a:endParaRPr lang="fr-FR"/>
        </a:p>
      </dgm:t>
    </dgm:pt>
    <dgm:pt modelId="{6E423D9C-CF0B-4630-A23C-9EDB9717D951}">
      <dgm:prSet phldrT="[Texte]" custT="1"/>
      <dgm:spPr>
        <a:solidFill>
          <a:srgbClr val="F48483"/>
        </a:solidFill>
      </dgm:spPr>
      <dgm:t>
        <a:bodyPr/>
        <a:lstStyle/>
        <a:p>
          <a:r>
            <a:rPr lang="fr-FR" sz="1000" i="0" dirty="0" smtClean="0">
              <a:latin typeface="+mn-lt"/>
            </a:rPr>
            <a:t>Informé</a:t>
          </a:r>
        </a:p>
      </dgm:t>
    </dgm:pt>
    <dgm:pt modelId="{B3D0449C-F9EE-45A4-85A2-EFEBF30CFE2A}" type="parTrans" cxnId="{DA8A4B6F-471E-4DA4-9F18-560F4175F804}">
      <dgm:prSet/>
      <dgm:spPr/>
      <dgm:t>
        <a:bodyPr/>
        <a:lstStyle/>
        <a:p>
          <a:endParaRPr lang="fr-FR"/>
        </a:p>
      </dgm:t>
    </dgm:pt>
    <dgm:pt modelId="{03FE2451-FF7D-4B97-84D5-3344A6579F25}" type="sibTrans" cxnId="{DA8A4B6F-471E-4DA4-9F18-560F4175F804}">
      <dgm:prSet/>
      <dgm:spPr/>
      <dgm:t>
        <a:bodyPr/>
        <a:lstStyle/>
        <a:p>
          <a:endParaRPr lang="fr-FR"/>
        </a:p>
      </dgm:t>
    </dgm:pt>
    <dgm:pt modelId="{CE752B1B-6CE8-4AF0-BF34-E9BEF22230CA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1000" dirty="0" smtClean="0"/>
            <a:t>Réalise</a:t>
          </a:r>
        </a:p>
      </dgm:t>
    </dgm:pt>
    <dgm:pt modelId="{3B3898CE-B69D-4B3D-9E5B-44601E44A5BB}" type="parTrans" cxnId="{C47A53A4-6CEC-49D4-9228-5A9127F1C91C}">
      <dgm:prSet/>
      <dgm:spPr/>
      <dgm:t>
        <a:bodyPr/>
        <a:lstStyle/>
        <a:p>
          <a:endParaRPr lang="fr-FR"/>
        </a:p>
      </dgm:t>
    </dgm:pt>
    <dgm:pt modelId="{1181B6A9-045C-40ED-9BB2-8F7D63693C46}" type="sibTrans" cxnId="{C47A53A4-6CEC-49D4-9228-5A9127F1C91C}">
      <dgm:prSet/>
      <dgm:spPr/>
      <dgm:t>
        <a:bodyPr/>
        <a:lstStyle/>
        <a:p>
          <a:endParaRPr lang="fr-FR"/>
        </a:p>
      </dgm:t>
    </dgm:pt>
    <dgm:pt modelId="{709095E9-E2E5-4920-9791-11F8ECA7E068}" type="pres">
      <dgm:prSet presAssocID="{E684E69C-9397-4091-92CB-C7AF479F45A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2C79ACA-7959-4F19-BC64-65CE94ED99D5}" type="pres">
      <dgm:prSet presAssocID="{E3E7B621-3D26-4C00-A1AF-3FD72103F401}" presName="compNode" presStyleCnt="0"/>
      <dgm:spPr/>
    </dgm:pt>
    <dgm:pt modelId="{E5352F2D-0710-4420-91BA-D44F93A44375}" type="pres">
      <dgm:prSet presAssocID="{E3E7B621-3D26-4C00-A1AF-3FD72103F401}" presName="aNode" presStyleLbl="bgShp" presStyleIdx="0" presStyleCnt="6" custLinFactX="-25137" custLinFactNeighborX="-100000" custLinFactNeighborY="-1348"/>
      <dgm:spPr/>
      <dgm:t>
        <a:bodyPr/>
        <a:lstStyle/>
        <a:p>
          <a:endParaRPr lang="fr-FR"/>
        </a:p>
      </dgm:t>
    </dgm:pt>
    <dgm:pt modelId="{A5AC46C1-5B35-4955-8930-C5708F01A658}" type="pres">
      <dgm:prSet presAssocID="{E3E7B621-3D26-4C00-A1AF-3FD72103F401}" presName="textNode" presStyleLbl="bgShp" presStyleIdx="0" presStyleCnt="6"/>
      <dgm:spPr/>
      <dgm:t>
        <a:bodyPr/>
        <a:lstStyle/>
        <a:p>
          <a:endParaRPr lang="fr-FR"/>
        </a:p>
      </dgm:t>
    </dgm:pt>
    <dgm:pt modelId="{C06A9C61-8ADC-4A19-99C8-52B1B82A95DC}" type="pres">
      <dgm:prSet presAssocID="{E3E7B621-3D26-4C00-A1AF-3FD72103F401}" presName="compChildNode" presStyleCnt="0"/>
      <dgm:spPr/>
    </dgm:pt>
    <dgm:pt modelId="{F9C5EA8F-518D-4441-B33A-57E9E3E84C9D}" type="pres">
      <dgm:prSet presAssocID="{E3E7B621-3D26-4C00-A1AF-3FD72103F401}" presName="theInnerList" presStyleCnt="0"/>
      <dgm:spPr/>
    </dgm:pt>
    <dgm:pt modelId="{9BDA2ADD-8C26-42C1-9B5C-61375E01446B}" type="pres">
      <dgm:prSet presAssocID="{6439288F-CC05-457B-940A-336B9490E712}" presName="childNode" presStyleLbl="node1" presStyleIdx="0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DF9721-BC93-46D2-839C-FE3BE713FE60}" type="pres">
      <dgm:prSet presAssocID="{6439288F-CC05-457B-940A-336B9490E712}" presName="aSpace2" presStyleCnt="0"/>
      <dgm:spPr/>
    </dgm:pt>
    <dgm:pt modelId="{11D2183A-332A-4FEF-98EA-F15BBDE62B0A}" type="pres">
      <dgm:prSet presAssocID="{B88FD9F2-17B3-454D-AF05-D8E7E8D682A9}" presName="childNode" presStyleLbl="node1" presStyleIdx="1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A26B17-692B-48CC-B77B-0A38CAABD5B1}" type="pres">
      <dgm:prSet presAssocID="{B88FD9F2-17B3-454D-AF05-D8E7E8D682A9}" presName="aSpace2" presStyleCnt="0"/>
      <dgm:spPr/>
    </dgm:pt>
    <dgm:pt modelId="{69FD9B5F-07AD-4CE6-A004-EB43CFD9E2A8}" type="pres">
      <dgm:prSet presAssocID="{6A786246-1DDB-4EE1-9E57-181372E3586B}" presName="childNode" presStyleLbl="node1" presStyleIdx="2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603BEA-366C-4ED2-9E79-94758A4C5F85}" type="pres">
      <dgm:prSet presAssocID="{6A786246-1DDB-4EE1-9E57-181372E3586B}" presName="aSpace2" presStyleCnt="0"/>
      <dgm:spPr/>
    </dgm:pt>
    <dgm:pt modelId="{CA7655EC-FC12-4C2E-844F-7BEB7DA50F3B}" type="pres">
      <dgm:prSet presAssocID="{6E2C7869-BA01-44FE-B6FE-FBADA6EE09B3}" presName="childNode" presStyleLbl="node1" presStyleIdx="3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C27385-E025-43E8-B970-0C5CE6A9DF72}" type="pres">
      <dgm:prSet presAssocID="{6E2C7869-BA01-44FE-B6FE-FBADA6EE09B3}" presName="aSpace2" presStyleCnt="0"/>
      <dgm:spPr/>
    </dgm:pt>
    <dgm:pt modelId="{7459B47D-4F66-4B8C-8AFB-83FD93292DC5}" type="pres">
      <dgm:prSet presAssocID="{8980B7B9-209D-4979-8034-7692C46E0917}" presName="childNode" presStyleLbl="node1" presStyleIdx="4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BD1140-FA8A-49C3-99FB-06E1DF106C2C}" type="pres">
      <dgm:prSet presAssocID="{8980B7B9-209D-4979-8034-7692C46E0917}" presName="aSpace2" presStyleCnt="0"/>
      <dgm:spPr/>
    </dgm:pt>
    <dgm:pt modelId="{A6732D2B-2BC7-4A33-99C6-4DF2E6B58B39}" type="pres">
      <dgm:prSet presAssocID="{070FBF67-201C-4F99-8881-AB09E8CD6D2C}" presName="childNode" presStyleLbl="node1" presStyleIdx="5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1A8CDF-45A4-4AA4-BE75-41A98F1FCAB3}" type="pres">
      <dgm:prSet presAssocID="{E3E7B621-3D26-4C00-A1AF-3FD72103F401}" presName="aSpace" presStyleCnt="0"/>
      <dgm:spPr/>
    </dgm:pt>
    <dgm:pt modelId="{2041FBAF-555B-4A96-B346-2CEE5314880F}" type="pres">
      <dgm:prSet presAssocID="{9127C569-C2EE-4D38-B3D0-C234227825E6}" presName="compNode" presStyleCnt="0"/>
      <dgm:spPr/>
    </dgm:pt>
    <dgm:pt modelId="{55C9A064-728B-4CE1-B019-B9C42F26D4FA}" type="pres">
      <dgm:prSet presAssocID="{9127C569-C2EE-4D38-B3D0-C234227825E6}" presName="aNode" presStyleLbl="bgShp" presStyleIdx="1" presStyleCnt="6"/>
      <dgm:spPr/>
      <dgm:t>
        <a:bodyPr/>
        <a:lstStyle/>
        <a:p>
          <a:endParaRPr lang="fr-FR"/>
        </a:p>
      </dgm:t>
    </dgm:pt>
    <dgm:pt modelId="{53466CA1-8403-4F48-899F-365B990865FA}" type="pres">
      <dgm:prSet presAssocID="{9127C569-C2EE-4D38-B3D0-C234227825E6}" presName="textNode" presStyleLbl="bgShp" presStyleIdx="1" presStyleCnt="6"/>
      <dgm:spPr/>
      <dgm:t>
        <a:bodyPr/>
        <a:lstStyle/>
        <a:p>
          <a:endParaRPr lang="fr-FR"/>
        </a:p>
      </dgm:t>
    </dgm:pt>
    <dgm:pt modelId="{C12C7EB9-015B-4E47-A230-62220DE087A8}" type="pres">
      <dgm:prSet presAssocID="{9127C569-C2EE-4D38-B3D0-C234227825E6}" presName="compChildNode" presStyleCnt="0"/>
      <dgm:spPr/>
    </dgm:pt>
    <dgm:pt modelId="{534F9B93-4802-4944-9375-4D606EE836C5}" type="pres">
      <dgm:prSet presAssocID="{9127C569-C2EE-4D38-B3D0-C234227825E6}" presName="theInnerList" presStyleCnt="0"/>
      <dgm:spPr/>
    </dgm:pt>
    <dgm:pt modelId="{4C657BDD-661E-4D32-B7DC-DF47F01C6A32}" type="pres">
      <dgm:prSet presAssocID="{B119CC37-C619-4F8F-80F8-32D54303293C}" presName="childNode" presStyleLbl="node1" presStyleIdx="6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252482-840A-4554-8A05-453E676E6082}" type="pres">
      <dgm:prSet presAssocID="{B119CC37-C619-4F8F-80F8-32D54303293C}" presName="aSpace2" presStyleCnt="0"/>
      <dgm:spPr/>
    </dgm:pt>
    <dgm:pt modelId="{F5D52DF7-5633-4449-B1B7-B55027694CB2}" type="pres">
      <dgm:prSet presAssocID="{52E7B74E-70AF-4CA1-87B2-A1FC3DAE90D4}" presName="childNode" presStyleLbl="node1" presStyleIdx="7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935BDC-B53F-43DC-984F-652E1B55BFD0}" type="pres">
      <dgm:prSet presAssocID="{52E7B74E-70AF-4CA1-87B2-A1FC3DAE90D4}" presName="aSpace2" presStyleCnt="0"/>
      <dgm:spPr/>
    </dgm:pt>
    <dgm:pt modelId="{AE655BD5-362C-4927-825D-6EB554D49EBD}" type="pres">
      <dgm:prSet presAssocID="{81269F0F-3AAD-416D-844A-1443CC2308AA}" presName="childNode" presStyleLbl="node1" presStyleIdx="8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257C68-69D5-459C-AAD3-FD8B6C80FEDE}" type="pres">
      <dgm:prSet presAssocID="{81269F0F-3AAD-416D-844A-1443CC2308AA}" presName="aSpace2" presStyleCnt="0"/>
      <dgm:spPr/>
    </dgm:pt>
    <dgm:pt modelId="{BAE4D8DE-5BB1-4A30-9BDD-40983E3BAE6D}" type="pres">
      <dgm:prSet presAssocID="{F4343D71-BC4A-4EC8-B790-8D76D7EDC320}" presName="childNode" presStyleLbl="node1" presStyleIdx="9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EDD530-65BA-477D-9C0A-1F5D23C58474}" type="pres">
      <dgm:prSet presAssocID="{F4343D71-BC4A-4EC8-B790-8D76D7EDC320}" presName="aSpace2" presStyleCnt="0"/>
      <dgm:spPr/>
    </dgm:pt>
    <dgm:pt modelId="{A1E7278F-EB63-4C62-976F-C0FA3BED047C}" type="pres">
      <dgm:prSet presAssocID="{4BBAF5F7-A2FB-486E-B033-A6D1967B6F2D}" presName="childNode" presStyleLbl="node1" presStyleIdx="10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67F6FE-5FC3-4414-9467-0970A6DC26D9}" type="pres">
      <dgm:prSet presAssocID="{4BBAF5F7-A2FB-486E-B033-A6D1967B6F2D}" presName="aSpace2" presStyleCnt="0"/>
      <dgm:spPr/>
    </dgm:pt>
    <dgm:pt modelId="{CB530810-F0F0-47C8-9A05-5D411A405857}" type="pres">
      <dgm:prSet presAssocID="{3055CCE4-3BA5-4403-B468-333CACC0C701}" presName="childNode" presStyleLbl="node1" presStyleIdx="11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7201E7-854C-4C74-865B-36EFA5522042}" type="pres">
      <dgm:prSet presAssocID="{9127C569-C2EE-4D38-B3D0-C234227825E6}" presName="aSpace" presStyleCnt="0"/>
      <dgm:spPr/>
    </dgm:pt>
    <dgm:pt modelId="{9F4303C6-9621-4E78-B4FC-9C0601A8E794}" type="pres">
      <dgm:prSet presAssocID="{D7BC61D6-3A38-4DA5-8621-D0EDB5A46CDA}" presName="compNode" presStyleCnt="0"/>
      <dgm:spPr/>
    </dgm:pt>
    <dgm:pt modelId="{2C0076C0-8B47-4694-B846-C93FD350C3F0}" type="pres">
      <dgm:prSet presAssocID="{D7BC61D6-3A38-4DA5-8621-D0EDB5A46CDA}" presName="aNode" presStyleLbl="bgShp" presStyleIdx="2" presStyleCnt="6"/>
      <dgm:spPr/>
      <dgm:t>
        <a:bodyPr/>
        <a:lstStyle/>
        <a:p>
          <a:endParaRPr lang="fr-FR"/>
        </a:p>
      </dgm:t>
    </dgm:pt>
    <dgm:pt modelId="{29EA05C7-3209-4909-BEF8-1820847ADA34}" type="pres">
      <dgm:prSet presAssocID="{D7BC61D6-3A38-4DA5-8621-D0EDB5A46CDA}" presName="textNode" presStyleLbl="bgShp" presStyleIdx="2" presStyleCnt="6"/>
      <dgm:spPr/>
      <dgm:t>
        <a:bodyPr/>
        <a:lstStyle/>
        <a:p>
          <a:endParaRPr lang="fr-FR"/>
        </a:p>
      </dgm:t>
    </dgm:pt>
    <dgm:pt modelId="{1F6D2512-4EF8-4CA9-A0F0-CF1676C15D2A}" type="pres">
      <dgm:prSet presAssocID="{D7BC61D6-3A38-4DA5-8621-D0EDB5A46CDA}" presName="compChildNode" presStyleCnt="0"/>
      <dgm:spPr/>
    </dgm:pt>
    <dgm:pt modelId="{54BC0FE5-6E7F-463D-82AE-2B1FDD670E01}" type="pres">
      <dgm:prSet presAssocID="{D7BC61D6-3A38-4DA5-8621-D0EDB5A46CDA}" presName="theInnerList" presStyleCnt="0"/>
      <dgm:spPr/>
    </dgm:pt>
    <dgm:pt modelId="{78CBFF56-21A0-4E8F-ADE3-B44EED3C92A8}" type="pres">
      <dgm:prSet presAssocID="{C48E8D13-968A-499C-A81F-C46FC3C46277}" presName="childNode" presStyleLbl="node1" presStyleIdx="12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4B560-F9D5-4302-AF9F-63AB4A0B893E}" type="pres">
      <dgm:prSet presAssocID="{C48E8D13-968A-499C-A81F-C46FC3C46277}" presName="aSpace2" presStyleCnt="0"/>
      <dgm:spPr/>
    </dgm:pt>
    <dgm:pt modelId="{51807C82-CAF9-4C2D-AB0C-B93183F0BBAF}" type="pres">
      <dgm:prSet presAssocID="{FC8EAA2D-134C-4DC3-ACBF-36E43FAF4CA1}" presName="childNode" presStyleLbl="node1" presStyleIdx="13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C943D1-9109-41D7-BDA6-67FD4A4499E9}" type="pres">
      <dgm:prSet presAssocID="{FC8EAA2D-134C-4DC3-ACBF-36E43FAF4CA1}" presName="aSpace2" presStyleCnt="0"/>
      <dgm:spPr/>
    </dgm:pt>
    <dgm:pt modelId="{11B5D8D5-0510-4FA8-918B-8C81E181938B}" type="pres">
      <dgm:prSet presAssocID="{5A8D6017-56E1-40FF-8FD7-B6956831E925}" presName="childNode" presStyleLbl="node1" presStyleIdx="14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872A1-5D75-40E9-9D43-4B5313432144}" type="pres">
      <dgm:prSet presAssocID="{5A8D6017-56E1-40FF-8FD7-B6956831E925}" presName="aSpace2" presStyleCnt="0"/>
      <dgm:spPr/>
    </dgm:pt>
    <dgm:pt modelId="{D8198617-5DFA-4AA2-AE8A-400199E85A38}" type="pres">
      <dgm:prSet presAssocID="{45BA7F57-0908-4D4D-888E-0181CC75F279}" presName="childNode" presStyleLbl="node1" presStyleIdx="15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1C2E05-839B-4670-B045-BF5E6893163A}" type="pres">
      <dgm:prSet presAssocID="{45BA7F57-0908-4D4D-888E-0181CC75F279}" presName="aSpace2" presStyleCnt="0"/>
      <dgm:spPr/>
    </dgm:pt>
    <dgm:pt modelId="{62F174FD-3DBE-44BA-A606-3492BCCABED9}" type="pres">
      <dgm:prSet presAssocID="{330B526B-D30B-4535-8332-8AFFDC4AA889}" presName="childNode" presStyleLbl="node1" presStyleIdx="16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01B6F4-9EB2-4AC5-B272-233EED85D9C6}" type="pres">
      <dgm:prSet presAssocID="{330B526B-D30B-4535-8332-8AFFDC4AA889}" presName="aSpace2" presStyleCnt="0"/>
      <dgm:spPr/>
    </dgm:pt>
    <dgm:pt modelId="{EE81BE68-B52A-4943-A7EB-38E339978E7F}" type="pres">
      <dgm:prSet presAssocID="{41C0CDD0-E09A-4733-9192-E490EF499CB6}" presName="childNode" presStyleLbl="node1" presStyleIdx="17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484837-D2B0-4537-9613-3CD05A28E26B}" type="pres">
      <dgm:prSet presAssocID="{D7BC61D6-3A38-4DA5-8621-D0EDB5A46CDA}" presName="aSpace" presStyleCnt="0"/>
      <dgm:spPr/>
    </dgm:pt>
    <dgm:pt modelId="{FC784BAC-290F-41FC-A202-FE664071AA2B}" type="pres">
      <dgm:prSet presAssocID="{F47B2224-99F4-40E1-B2D7-1C0BFCAD142F}" presName="compNode" presStyleCnt="0"/>
      <dgm:spPr/>
    </dgm:pt>
    <dgm:pt modelId="{FEB35C42-E957-43AA-99D3-74EDD398FAC1}" type="pres">
      <dgm:prSet presAssocID="{F47B2224-99F4-40E1-B2D7-1C0BFCAD142F}" presName="aNode" presStyleLbl="bgShp" presStyleIdx="3" presStyleCnt="6"/>
      <dgm:spPr/>
      <dgm:t>
        <a:bodyPr/>
        <a:lstStyle/>
        <a:p>
          <a:endParaRPr lang="fr-FR"/>
        </a:p>
      </dgm:t>
    </dgm:pt>
    <dgm:pt modelId="{E9DA6834-227A-440D-A34D-8966DCA52D3A}" type="pres">
      <dgm:prSet presAssocID="{F47B2224-99F4-40E1-B2D7-1C0BFCAD142F}" presName="textNode" presStyleLbl="bgShp" presStyleIdx="3" presStyleCnt="6"/>
      <dgm:spPr/>
      <dgm:t>
        <a:bodyPr/>
        <a:lstStyle/>
        <a:p>
          <a:endParaRPr lang="fr-FR"/>
        </a:p>
      </dgm:t>
    </dgm:pt>
    <dgm:pt modelId="{6C20D24E-CD3B-42FA-9077-94ED94A1458E}" type="pres">
      <dgm:prSet presAssocID="{F47B2224-99F4-40E1-B2D7-1C0BFCAD142F}" presName="compChildNode" presStyleCnt="0"/>
      <dgm:spPr/>
    </dgm:pt>
    <dgm:pt modelId="{DC757ED6-EF64-457C-A53A-488263539520}" type="pres">
      <dgm:prSet presAssocID="{F47B2224-99F4-40E1-B2D7-1C0BFCAD142F}" presName="theInnerList" presStyleCnt="0"/>
      <dgm:spPr/>
    </dgm:pt>
    <dgm:pt modelId="{E1F1AA9F-D509-4152-B649-FA3735B78E3D}" type="pres">
      <dgm:prSet presAssocID="{9F803675-3E09-440C-9356-64BF36CB11BF}" presName="childNode" presStyleLbl="node1" presStyleIdx="18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5B0AB5-2448-4C33-89CC-9C87FA39F906}" type="pres">
      <dgm:prSet presAssocID="{9F803675-3E09-440C-9356-64BF36CB11BF}" presName="aSpace2" presStyleCnt="0"/>
      <dgm:spPr/>
    </dgm:pt>
    <dgm:pt modelId="{F4FFEBF8-5549-4B93-AEFD-B5D3083861F4}" type="pres">
      <dgm:prSet presAssocID="{DF7440CE-A59F-4E61-8D00-E00D358B4D73}" presName="childNode" presStyleLbl="node1" presStyleIdx="19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4CF2D6-DA06-4364-8690-5AE267D0791A}" type="pres">
      <dgm:prSet presAssocID="{DF7440CE-A59F-4E61-8D00-E00D358B4D73}" presName="aSpace2" presStyleCnt="0"/>
      <dgm:spPr/>
    </dgm:pt>
    <dgm:pt modelId="{28554613-B79D-4FB6-BEF4-C3B200BFC0CE}" type="pres">
      <dgm:prSet presAssocID="{BD939C29-F6DA-422D-B929-AA7E4812DAEC}" presName="childNode" presStyleLbl="node1" presStyleIdx="20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0DFA3B-896D-41BB-9CF7-CC7B34204827}" type="pres">
      <dgm:prSet presAssocID="{BD939C29-F6DA-422D-B929-AA7E4812DAEC}" presName="aSpace2" presStyleCnt="0"/>
      <dgm:spPr/>
    </dgm:pt>
    <dgm:pt modelId="{EB3786C6-D39D-47FB-A640-A8C284FCEC5B}" type="pres">
      <dgm:prSet presAssocID="{9EFF0CAB-CF49-432D-ACE3-1288A52D4733}" presName="childNode" presStyleLbl="node1" presStyleIdx="21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9C78B8-9CA8-4702-AB18-DAC55116B698}" type="pres">
      <dgm:prSet presAssocID="{9EFF0CAB-CF49-432D-ACE3-1288A52D4733}" presName="aSpace2" presStyleCnt="0"/>
      <dgm:spPr/>
    </dgm:pt>
    <dgm:pt modelId="{CE6FDAE4-F89C-4E77-9C9C-889A4DCD0D18}" type="pres">
      <dgm:prSet presAssocID="{40145DC8-E0A7-41A4-8A76-93029D7381A7}" presName="childNode" presStyleLbl="node1" presStyleIdx="22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C46C1D-5A99-4C4B-8F8D-061EE133D985}" type="pres">
      <dgm:prSet presAssocID="{40145DC8-E0A7-41A4-8A76-93029D7381A7}" presName="aSpace2" presStyleCnt="0"/>
      <dgm:spPr/>
    </dgm:pt>
    <dgm:pt modelId="{BBA400BA-6ED5-454D-BCA1-3867DF6BD24E}" type="pres">
      <dgm:prSet presAssocID="{C497C00D-A971-4BA9-BC2C-76B9E86D1001}" presName="childNode" presStyleLbl="node1" presStyleIdx="23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4FC5A2-EF69-49FA-883A-8B4E774EBA94}" type="pres">
      <dgm:prSet presAssocID="{F47B2224-99F4-40E1-B2D7-1C0BFCAD142F}" presName="aSpace" presStyleCnt="0"/>
      <dgm:spPr/>
    </dgm:pt>
    <dgm:pt modelId="{63B26E0B-B2C9-4F99-AFD9-D6EBFBA95E4A}" type="pres">
      <dgm:prSet presAssocID="{7D86B4EA-8F08-4F2F-81D2-44BF21E2E219}" presName="compNode" presStyleCnt="0"/>
      <dgm:spPr/>
    </dgm:pt>
    <dgm:pt modelId="{D500A150-0DD2-45B8-B476-7CB8211037E0}" type="pres">
      <dgm:prSet presAssocID="{7D86B4EA-8F08-4F2F-81D2-44BF21E2E219}" presName="aNode" presStyleLbl="bgShp" presStyleIdx="4" presStyleCnt="6"/>
      <dgm:spPr/>
      <dgm:t>
        <a:bodyPr/>
        <a:lstStyle/>
        <a:p>
          <a:endParaRPr lang="fr-FR"/>
        </a:p>
      </dgm:t>
    </dgm:pt>
    <dgm:pt modelId="{34C26519-AA3A-4D42-9B38-D2C78B30BFDC}" type="pres">
      <dgm:prSet presAssocID="{7D86B4EA-8F08-4F2F-81D2-44BF21E2E219}" presName="textNode" presStyleLbl="bgShp" presStyleIdx="4" presStyleCnt="6"/>
      <dgm:spPr/>
      <dgm:t>
        <a:bodyPr/>
        <a:lstStyle/>
        <a:p>
          <a:endParaRPr lang="fr-FR"/>
        </a:p>
      </dgm:t>
    </dgm:pt>
    <dgm:pt modelId="{2247A771-6C7D-4735-B050-AA2FC8614F72}" type="pres">
      <dgm:prSet presAssocID="{7D86B4EA-8F08-4F2F-81D2-44BF21E2E219}" presName="compChildNode" presStyleCnt="0"/>
      <dgm:spPr/>
    </dgm:pt>
    <dgm:pt modelId="{AAC7930B-BB01-4FB4-A2AE-FB9852C69A2C}" type="pres">
      <dgm:prSet presAssocID="{7D86B4EA-8F08-4F2F-81D2-44BF21E2E219}" presName="theInnerList" presStyleCnt="0"/>
      <dgm:spPr/>
    </dgm:pt>
    <dgm:pt modelId="{0A45072E-BCFC-4D0F-A102-52EE488982CC}" type="pres">
      <dgm:prSet presAssocID="{50746974-04DE-45A0-AD11-3D52E08C7BFF}" presName="childNode" presStyleLbl="node1" presStyleIdx="24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E5C5FC-C295-44F1-A0D2-CB9C40FE5553}" type="pres">
      <dgm:prSet presAssocID="{50746974-04DE-45A0-AD11-3D52E08C7BFF}" presName="aSpace2" presStyleCnt="0"/>
      <dgm:spPr/>
    </dgm:pt>
    <dgm:pt modelId="{857950B4-B748-43B9-8F9A-34D56E3B27EF}" type="pres">
      <dgm:prSet presAssocID="{A0548587-385D-4E63-8693-EA80C477B1F8}" presName="childNode" presStyleLbl="node1" presStyleIdx="25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03B502-E1FC-4B08-AEF2-2BB2D049401E}" type="pres">
      <dgm:prSet presAssocID="{A0548587-385D-4E63-8693-EA80C477B1F8}" presName="aSpace2" presStyleCnt="0"/>
      <dgm:spPr/>
    </dgm:pt>
    <dgm:pt modelId="{EE8B43C2-F47E-4115-9A17-6F6D5768E5CD}" type="pres">
      <dgm:prSet presAssocID="{09B10E42-192C-40FC-9BF8-330636A7E9B9}" presName="childNode" presStyleLbl="node1" presStyleIdx="26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FC5649-BAAD-4545-95CF-FA2C4D4A95DD}" type="pres">
      <dgm:prSet presAssocID="{09B10E42-192C-40FC-9BF8-330636A7E9B9}" presName="aSpace2" presStyleCnt="0"/>
      <dgm:spPr/>
    </dgm:pt>
    <dgm:pt modelId="{E305226F-FAE7-49EE-A1CF-D01D1DCB37DD}" type="pres">
      <dgm:prSet presAssocID="{845C7EC5-47B7-4D2C-892E-4F1E3A2134DB}" presName="childNode" presStyleLbl="node1" presStyleIdx="27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A35D8D-4568-43FE-8183-2A9548487A7A}" type="pres">
      <dgm:prSet presAssocID="{845C7EC5-47B7-4D2C-892E-4F1E3A2134DB}" presName="aSpace2" presStyleCnt="0"/>
      <dgm:spPr/>
    </dgm:pt>
    <dgm:pt modelId="{A9D982FE-902D-4A64-BBBB-FE86AC1995B4}" type="pres">
      <dgm:prSet presAssocID="{D8E8F6CF-26B8-4767-BBA5-F302BE86ACFA}" presName="childNode" presStyleLbl="node1" presStyleIdx="28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8D357B-72AF-4690-9C08-9864FF0DFF52}" type="pres">
      <dgm:prSet presAssocID="{D8E8F6CF-26B8-4767-BBA5-F302BE86ACFA}" presName="aSpace2" presStyleCnt="0"/>
      <dgm:spPr/>
    </dgm:pt>
    <dgm:pt modelId="{E75D536C-A1C4-4EBE-9C56-71E4C97A7CEE}" type="pres">
      <dgm:prSet presAssocID="{0D7C6E15-CD3E-4C98-A073-71E63E309E3A}" presName="childNode" presStyleLbl="node1" presStyleIdx="29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3D0E24-C595-49DB-9605-BA59BD3002BE}" type="pres">
      <dgm:prSet presAssocID="{7D86B4EA-8F08-4F2F-81D2-44BF21E2E219}" presName="aSpace" presStyleCnt="0"/>
      <dgm:spPr/>
    </dgm:pt>
    <dgm:pt modelId="{EFF8C6DC-0FAA-4479-8B89-8AB278615885}" type="pres">
      <dgm:prSet presAssocID="{CC31706A-5DAE-434D-8A42-DFD5EC6A92AC}" presName="compNode" presStyleCnt="0"/>
      <dgm:spPr/>
    </dgm:pt>
    <dgm:pt modelId="{9D64D384-3743-415B-8150-304DD0739B47}" type="pres">
      <dgm:prSet presAssocID="{CC31706A-5DAE-434D-8A42-DFD5EC6A92AC}" presName="aNode" presStyleLbl="bgShp" presStyleIdx="5" presStyleCnt="6"/>
      <dgm:spPr/>
      <dgm:t>
        <a:bodyPr/>
        <a:lstStyle/>
        <a:p>
          <a:endParaRPr lang="fr-FR"/>
        </a:p>
      </dgm:t>
    </dgm:pt>
    <dgm:pt modelId="{4CE2B0E7-EF48-495A-AD04-2CF08EC48C1D}" type="pres">
      <dgm:prSet presAssocID="{CC31706A-5DAE-434D-8A42-DFD5EC6A92AC}" presName="textNode" presStyleLbl="bgShp" presStyleIdx="5" presStyleCnt="6"/>
      <dgm:spPr/>
      <dgm:t>
        <a:bodyPr/>
        <a:lstStyle/>
        <a:p>
          <a:endParaRPr lang="fr-FR"/>
        </a:p>
      </dgm:t>
    </dgm:pt>
    <dgm:pt modelId="{45B9F3E5-DEB3-4DA8-890B-CC37F4774120}" type="pres">
      <dgm:prSet presAssocID="{CC31706A-5DAE-434D-8A42-DFD5EC6A92AC}" presName="compChildNode" presStyleCnt="0"/>
      <dgm:spPr/>
    </dgm:pt>
    <dgm:pt modelId="{9AF7EC72-018A-4B39-A533-074E55E3AFE7}" type="pres">
      <dgm:prSet presAssocID="{CC31706A-5DAE-434D-8A42-DFD5EC6A92AC}" presName="theInnerList" presStyleCnt="0"/>
      <dgm:spPr/>
    </dgm:pt>
    <dgm:pt modelId="{5711C73D-DCE6-4C4F-BFE6-E0E331EC489B}" type="pres">
      <dgm:prSet presAssocID="{21113F96-07F4-439D-96D3-43CD0A5BB7D9}" presName="childNode" presStyleLbl="node1" presStyleIdx="30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38F18-8E52-4505-A41D-249F6D383251}" type="pres">
      <dgm:prSet presAssocID="{21113F96-07F4-439D-96D3-43CD0A5BB7D9}" presName="aSpace2" presStyleCnt="0"/>
      <dgm:spPr/>
    </dgm:pt>
    <dgm:pt modelId="{6E4F5196-917E-40F9-A3F0-CAFF602A8FE4}" type="pres">
      <dgm:prSet presAssocID="{D0D0058E-B367-4F37-A8E8-37276CDD2019}" presName="childNode" presStyleLbl="node1" presStyleIdx="31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4EE6D8-F429-465D-8BC9-DEBF877014B2}" type="pres">
      <dgm:prSet presAssocID="{D0D0058E-B367-4F37-A8E8-37276CDD2019}" presName="aSpace2" presStyleCnt="0"/>
      <dgm:spPr/>
    </dgm:pt>
    <dgm:pt modelId="{12BE7E4A-1B60-4996-BD16-2C47C086ED95}" type="pres">
      <dgm:prSet presAssocID="{0624C129-BC36-42D2-AE81-8F0E4C406D02}" presName="childNode" presStyleLbl="node1" presStyleIdx="32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E53F0-C78A-40EA-B726-89EC03B92B20}" type="pres">
      <dgm:prSet presAssocID="{0624C129-BC36-42D2-AE81-8F0E4C406D02}" presName="aSpace2" presStyleCnt="0"/>
      <dgm:spPr/>
    </dgm:pt>
    <dgm:pt modelId="{FAFDE144-E6C3-473E-91DD-16473A52CD92}" type="pres">
      <dgm:prSet presAssocID="{43865CB0-0900-4693-8A98-53AFA7805356}" presName="childNode" presStyleLbl="node1" presStyleIdx="33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251898-4F4C-4FEB-A78E-8A8FE700E789}" type="pres">
      <dgm:prSet presAssocID="{43865CB0-0900-4693-8A98-53AFA7805356}" presName="aSpace2" presStyleCnt="0"/>
      <dgm:spPr/>
    </dgm:pt>
    <dgm:pt modelId="{1412429D-1E58-46D3-89C7-F65FA32CD101}" type="pres">
      <dgm:prSet presAssocID="{6E423D9C-CF0B-4630-A23C-9EDB9717D951}" presName="childNode" presStyleLbl="node1" presStyleIdx="34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C495D5B-908C-4EB7-8987-8B31FAFF56E5}" type="pres">
      <dgm:prSet presAssocID="{6E423D9C-CF0B-4630-A23C-9EDB9717D951}" presName="aSpace2" presStyleCnt="0"/>
      <dgm:spPr/>
    </dgm:pt>
    <dgm:pt modelId="{04E309B1-968B-4C72-97BB-85E891EA93AB}" type="pres">
      <dgm:prSet presAssocID="{CE752B1B-6CE8-4AF0-BF34-E9BEF22230CA}" presName="childNode" presStyleLbl="node1" presStyleIdx="35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A99043F-7E4E-460E-8D32-F2C090FA4671}" srcId="{F47B2224-99F4-40E1-B2D7-1C0BFCAD142F}" destId="{9F803675-3E09-440C-9356-64BF36CB11BF}" srcOrd="0" destOrd="0" parTransId="{0CDDBF7A-3CCF-4693-892B-557588A525A6}" sibTransId="{3915DF06-C9D0-4113-9B4F-132CA45F5300}"/>
    <dgm:cxn modelId="{E4DAA8B2-5940-44AA-9DAD-5A0702F3D41B}" srcId="{F47B2224-99F4-40E1-B2D7-1C0BFCAD142F}" destId="{40145DC8-E0A7-41A4-8A76-93029D7381A7}" srcOrd="4" destOrd="0" parTransId="{2EF93EDE-3514-4702-9EDB-D7B669E9B687}" sibTransId="{21C25767-2F57-4E31-ACDB-9DCDE9E426E7}"/>
    <dgm:cxn modelId="{7214D2CB-6887-491C-8AD9-070F5FC27F41}" type="presOf" srcId="{7D86B4EA-8F08-4F2F-81D2-44BF21E2E219}" destId="{34C26519-AA3A-4D42-9B38-D2C78B30BFDC}" srcOrd="1" destOrd="0" presId="urn:microsoft.com/office/officeart/2005/8/layout/lProcess2"/>
    <dgm:cxn modelId="{923EC403-ADC0-4970-B905-DCE77A52425D}" type="presOf" srcId="{09B10E42-192C-40FC-9BF8-330636A7E9B9}" destId="{EE8B43C2-F47E-4115-9A17-6F6D5768E5CD}" srcOrd="0" destOrd="0" presId="urn:microsoft.com/office/officeart/2005/8/layout/lProcess2"/>
    <dgm:cxn modelId="{4E5DF766-E804-471E-B6DE-A65445E41DD5}" type="presOf" srcId="{E3E7B621-3D26-4C00-A1AF-3FD72103F401}" destId="{A5AC46C1-5B35-4955-8930-C5708F01A658}" srcOrd="1" destOrd="0" presId="urn:microsoft.com/office/officeart/2005/8/layout/lProcess2"/>
    <dgm:cxn modelId="{E74BCB7A-4818-402C-99C4-1031EF073843}" srcId="{E684E69C-9397-4091-92CB-C7AF479F45A1}" destId="{9127C569-C2EE-4D38-B3D0-C234227825E6}" srcOrd="1" destOrd="0" parTransId="{3A51D879-D64A-4FCE-A85B-E4266A450632}" sibTransId="{B4B5007D-EC24-4BB4-9716-3EB149DD7CDE}"/>
    <dgm:cxn modelId="{43386105-8C10-443F-B114-DA20E7128BEC}" srcId="{9127C569-C2EE-4D38-B3D0-C234227825E6}" destId="{F4343D71-BC4A-4EC8-B790-8D76D7EDC320}" srcOrd="3" destOrd="0" parTransId="{B7A35141-D45C-4F1E-B559-5A6E2D8A168B}" sibTransId="{9ABE3504-723F-4C3A-8C33-CC05481DD0BB}"/>
    <dgm:cxn modelId="{B3B77937-E985-4C56-A49B-9227EDA59649}" type="presOf" srcId="{C48E8D13-968A-499C-A81F-C46FC3C46277}" destId="{78CBFF56-21A0-4E8F-ADE3-B44EED3C92A8}" srcOrd="0" destOrd="0" presId="urn:microsoft.com/office/officeart/2005/8/layout/lProcess2"/>
    <dgm:cxn modelId="{12110E3F-D193-46E5-80C2-23A1BFEBCCE6}" srcId="{E684E69C-9397-4091-92CB-C7AF479F45A1}" destId="{CC31706A-5DAE-434D-8A42-DFD5EC6A92AC}" srcOrd="5" destOrd="0" parTransId="{342048F9-82D6-4E16-AF59-E53F548A9B49}" sibTransId="{1CD1A61C-5B5F-4BCA-AEDD-CCDCB4664074}"/>
    <dgm:cxn modelId="{C06C6113-B0F0-4C2C-B9AE-D9DF1F289061}" srcId="{CC31706A-5DAE-434D-8A42-DFD5EC6A92AC}" destId="{21113F96-07F4-439D-96D3-43CD0A5BB7D9}" srcOrd="0" destOrd="0" parTransId="{59003BDC-BD02-40A5-AC87-983B4ACF37E2}" sibTransId="{01F2CFEA-F284-4F97-B1F3-C41A90F29096}"/>
    <dgm:cxn modelId="{D3230383-77C0-45AF-BC40-7DB66A1DEFD5}" type="presOf" srcId="{0D7C6E15-CD3E-4C98-A073-71E63E309E3A}" destId="{E75D536C-A1C4-4EBE-9C56-71E4C97A7CEE}" srcOrd="0" destOrd="0" presId="urn:microsoft.com/office/officeart/2005/8/layout/lProcess2"/>
    <dgm:cxn modelId="{4D660658-0413-4D8A-92B4-D2ED260552CA}" srcId="{D7BC61D6-3A38-4DA5-8621-D0EDB5A46CDA}" destId="{FC8EAA2D-134C-4DC3-ACBF-36E43FAF4CA1}" srcOrd="1" destOrd="0" parTransId="{F0CF6F54-1A39-42CB-AFA7-6259BBA0C3CD}" sibTransId="{47054331-863D-460C-8FFC-6B05C65F3DDD}"/>
    <dgm:cxn modelId="{2010290E-689A-40E4-B66F-CE937BE1B4D9}" srcId="{7D86B4EA-8F08-4F2F-81D2-44BF21E2E219}" destId="{845C7EC5-47B7-4D2C-892E-4F1E3A2134DB}" srcOrd="3" destOrd="0" parTransId="{2F54BCEF-7D67-4295-9E81-79DD48200A7D}" sibTransId="{65F663D6-5986-48E8-8EB9-37A9AE46F7D7}"/>
    <dgm:cxn modelId="{53FBB875-8057-4C85-BA51-1960D163B522}" srcId="{E3E7B621-3D26-4C00-A1AF-3FD72103F401}" destId="{6A786246-1DDB-4EE1-9E57-181372E3586B}" srcOrd="2" destOrd="0" parTransId="{C3C8B419-473A-4099-9658-05B8272D3A87}" sibTransId="{1C803A3C-ADC6-4BEB-969F-A67AAA8C71E3}"/>
    <dgm:cxn modelId="{95D812D5-917C-4584-82EE-C5D93797C40C}" srcId="{CC31706A-5DAE-434D-8A42-DFD5EC6A92AC}" destId="{43865CB0-0900-4693-8A98-53AFA7805356}" srcOrd="3" destOrd="0" parTransId="{1AECF774-9320-4B3E-9D7D-47E9409A9FF8}" sibTransId="{07A34AB7-F2F9-44EB-BD1A-E24E3159FD4F}"/>
    <dgm:cxn modelId="{C6DD0423-FCBA-4B40-B907-F33C3443217C}" type="presOf" srcId="{BD939C29-F6DA-422D-B929-AA7E4812DAEC}" destId="{28554613-B79D-4FB6-BEF4-C3B200BFC0CE}" srcOrd="0" destOrd="0" presId="urn:microsoft.com/office/officeart/2005/8/layout/lProcess2"/>
    <dgm:cxn modelId="{A437C643-5322-4363-B102-137AE98FA069}" type="presOf" srcId="{6E423D9C-CF0B-4630-A23C-9EDB9717D951}" destId="{1412429D-1E58-46D3-89C7-F65FA32CD101}" srcOrd="0" destOrd="0" presId="urn:microsoft.com/office/officeart/2005/8/layout/lProcess2"/>
    <dgm:cxn modelId="{22604183-2701-4E62-98DC-84251F70925A}" srcId="{E3E7B621-3D26-4C00-A1AF-3FD72103F401}" destId="{6E2C7869-BA01-44FE-B6FE-FBADA6EE09B3}" srcOrd="3" destOrd="0" parTransId="{3A732183-AA8C-421B-96A1-8FCD286A0649}" sibTransId="{88B27674-944D-4833-B012-2556765448FA}"/>
    <dgm:cxn modelId="{B447BDEE-B174-418F-91FF-5B64AE910D52}" srcId="{D7BC61D6-3A38-4DA5-8621-D0EDB5A46CDA}" destId="{5A8D6017-56E1-40FF-8FD7-B6956831E925}" srcOrd="2" destOrd="0" parTransId="{355C867C-E498-456D-8EF8-5ACE3B763C0F}" sibTransId="{774AAC8A-DAEC-49BD-878A-1920F4AAAA16}"/>
    <dgm:cxn modelId="{543FC903-5C30-4EA1-9D46-8D8B25E2C765}" srcId="{9127C569-C2EE-4D38-B3D0-C234227825E6}" destId="{4BBAF5F7-A2FB-486E-B033-A6D1967B6F2D}" srcOrd="4" destOrd="0" parTransId="{1AF4CFD1-955D-4FD7-A935-4DFB5DF31D6D}" sibTransId="{D0046FDF-76DC-4865-8DD6-98B2B2526BB9}"/>
    <dgm:cxn modelId="{84765FB5-CDA0-4FB3-A494-4FD668BDF343}" srcId="{F47B2224-99F4-40E1-B2D7-1C0BFCAD142F}" destId="{9EFF0CAB-CF49-432D-ACE3-1288A52D4733}" srcOrd="3" destOrd="0" parTransId="{55B6A94B-2B59-47F7-913A-AD8046C1E880}" sibTransId="{7233E68E-9110-4BA4-B2BF-FF23C1289993}"/>
    <dgm:cxn modelId="{627105A5-9015-48C4-B2B6-FA9B69B0D10A}" type="presOf" srcId="{50746974-04DE-45A0-AD11-3D52E08C7BFF}" destId="{0A45072E-BCFC-4D0F-A102-52EE488982CC}" srcOrd="0" destOrd="0" presId="urn:microsoft.com/office/officeart/2005/8/layout/lProcess2"/>
    <dgm:cxn modelId="{349A5301-D525-4956-A1DC-165E77451628}" srcId="{E684E69C-9397-4091-92CB-C7AF479F45A1}" destId="{7D86B4EA-8F08-4F2F-81D2-44BF21E2E219}" srcOrd="4" destOrd="0" parTransId="{845A06A8-73F4-403B-A39E-EAFDC3F58CC7}" sibTransId="{4E9A7E5D-CE46-4F19-95AC-D56BCC88E2BE}"/>
    <dgm:cxn modelId="{4E7EEC20-EAD1-4822-96D4-617D5F15C0B2}" srcId="{F47B2224-99F4-40E1-B2D7-1C0BFCAD142F}" destId="{DF7440CE-A59F-4E61-8D00-E00D358B4D73}" srcOrd="1" destOrd="0" parTransId="{34AB3AA8-DE41-4167-B135-345D703B1881}" sibTransId="{F915DAE8-8141-4BFB-AEF7-1559F6BCEDA7}"/>
    <dgm:cxn modelId="{499C10DC-A070-4145-B413-9A9E819E3C1E}" type="presOf" srcId="{F47B2224-99F4-40E1-B2D7-1C0BFCAD142F}" destId="{FEB35C42-E957-43AA-99D3-74EDD398FAC1}" srcOrd="0" destOrd="0" presId="urn:microsoft.com/office/officeart/2005/8/layout/lProcess2"/>
    <dgm:cxn modelId="{F82F14E2-022E-49DD-AEF5-E09A4C10BF6E}" type="presOf" srcId="{6439288F-CC05-457B-940A-336B9490E712}" destId="{9BDA2ADD-8C26-42C1-9B5C-61375E01446B}" srcOrd="0" destOrd="0" presId="urn:microsoft.com/office/officeart/2005/8/layout/lProcess2"/>
    <dgm:cxn modelId="{E7FFCC94-38D8-4868-A7A5-E42691ACD40E}" srcId="{F47B2224-99F4-40E1-B2D7-1C0BFCAD142F}" destId="{C497C00D-A971-4BA9-BC2C-76B9E86D1001}" srcOrd="5" destOrd="0" parTransId="{BADFB91E-F2A6-4847-9ED5-BA94BBDB0B96}" sibTransId="{54DC3CC6-DF9C-47D2-8D26-9198A175D3DD}"/>
    <dgm:cxn modelId="{7E85AC2E-01F9-4A45-AC6A-03BA94FB8EB0}" type="presOf" srcId="{FC8EAA2D-134C-4DC3-ACBF-36E43FAF4CA1}" destId="{51807C82-CAF9-4C2D-AB0C-B93183F0BBAF}" srcOrd="0" destOrd="0" presId="urn:microsoft.com/office/officeart/2005/8/layout/lProcess2"/>
    <dgm:cxn modelId="{9BC9E005-3AB4-4E44-AFE4-F3171912D70D}" srcId="{9127C569-C2EE-4D38-B3D0-C234227825E6}" destId="{B119CC37-C619-4F8F-80F8-32D54303293C}" srcOrd="0" destOrd="0" parTransId="{F2DE0700-A802-4396-B957-5D13396D9328}" sibTransId="{DA58946E-3AF3-4F8B-A802-4B88C7DD9114}"/>
    <dgm:cxn modelId="{57B502CC-3616-4BC0-98CD-3EE9B347AD2D}" srcId="{7D86B4EA-8F08-4F2F-81D2-44BF21E2E219}" destId="{50746974-04DE-45A0-AD11-3D52E08C7BFF}" srcOrd="0" destOrd="0" parTransId="{9C6DB186-F0D7-4EFC-ABAD-D69F8D04AAC9}" sibTransId="{9B73AEA3-1F56-434C-8229-309E45FE29B3}"/>
    <dgm:cxn modelId="{3DB86FF7-25A8-423E-AC46-3531D468C01E}" srcId="{7D86B4EA-8F08-4F2F-81D2-44BF21E2E219}" destId="{D8E8F6CF-26B8-4767-BBA5-F302BE86ACFA}" srcOrd="4" destOrd="0" parTransId="{8F0863D5-0F89-4CEE-9F6B-A44043E9BD14}" sibTransId="{89AFD351-74D4-43C6-B890-A059F5858E0B}"/>
    <dgm:cxn modelId="{B138F13A-8928-4A8A-AF3D-98248C890CC4}" type="presOf" srcId="{3055CCE4-3BA5-4403-B468-333CACC0C701}" destId="{CB530810-F0F0-47C8-9A05-5D411A405857}" srcOrd="0" destOrd="0" presId="urn:microsoft.com/office/officeart/2005/8/layout/lProcess2"/>
    <dgm:cxn modelId="{D4EFAF06-8D20-48E1-B32C-70B047711C04}" srcId="{9127C569-C2EE-4D38-B3D0-C234227825E6}" destId="{81269F0F-3AAD-416D-844A-1443CC2308AA}" srcOrd="2" destOrd="0" parTransId="{3258F662-D065-4018-BE6D-1C2821BB67D1}" sibTransId="{C610CE28-55D1-4374-9FB8-1BC12E440774}"/>
    <dgm:cxn modelId="{A8DF6082-F39D-40E6-B82B-8E1630F7131A}" type="presOf" srcId="{D8E8F6CF-26B8-4767-BBA5-F302BE86ACFA}" destId="{A9D982FE-902D-4A64-BBBB-FE86AC1995B4}" srcOrd="0" destOrd="0" presId="urn:microsoft.com/office/officeart/2005/8/layout/lProcess2"/>
    <dgm:cxn modelId="{77F1D162-C5A3-40A6-ABBF-1EBBF26DF9BF}" type="presOf" srcId="{21113F96-07F4-439D-96D3-43CD0A5BB7D9}" destId="{5711C73D-DCE6-4C4F-BFE6-E0E331EC489B}" srcOrd="0" destOrd="0" presId="urn:microsoft.com/office/officeart/2005/8/layout/lProcess2"/>
    <dgm:cxn modelId="{E283BD3A-FE4E-4110-A940-5E3A5FA42A50}" type="presOf" srcId="{9F803675-3E09-440C-9356-64BF36CB11BF}" destId="{E1F1AA9F-D509-4152-B649-FA3735B78E3D}" srcOrd="0" destOrd="0" presId="urn:microsoft.com/office/officeart/2005/8/layout/lProcess2"/>
    <dgm:cxn modelId="{BF832B31-FF82-47EB-BB04-0BBDFC9B64AA}" type="presOf" srcId="{9127C569-C2EE-4D38-B3D0-C234227825E6}" destId="{53466CA1-8403-4F48-899F-365B990865FA}" srcOrd="1" destOrd="0" presId="urn:microsoft.com/office/officeart/2005/8/layout/lProcess2"/>
    <dgm:cxn modelId="{74F44BF7-1B30-444C-B962-948D9BE2A974}" type="presOf" srcId="{C497C00D-A971-4BA9-BC2C-76B9E86D1001}" destId="{BBA400BA-6ED5-454D-BCA1-3867DF6BD24E}" srcOrd="0" destOrd="0" presId="urn:microsoft.com/office/officeart/2005/8/layout/lProcess2"/>
    <dgm:cxn modelId="{84513F63-64D6-41C7-A33C-467815DE3BF3}" type="presOf" srcId="{845C7EC5-47B7-4D2C-892E-4F1E3A2134DB}" destId="{E305226F-FAE7-49EE-A1CF-D01D1DCB37DD}" srcOrd="0" destOrd="0" presId="urn:microsoft.com/office/officeart/2005/8/layout/lProcess2"/>
    <dgm:cxn modelId="{F3F51785-77A2-4164-AF03-90A8DE745651}" type="presOf" srcId="{5A8D6017-56E1-40FF-8FD7-B6956831E925}" destId="{11B5D8D5-0510-4FA8-918B-8C81E181938B}" srcOrd="0" destOrd="0" presId="urn:microsoft.com/office/officeart/2005/8/layout/lProcess2"/>
    <dgm:cxn modelId="{00014637-B17E-4F39-BDC8-173C4CB729AD}" type="presOf" srcId="{D7BC61D6-3A38-4DA5-8621-D0EDB5A46CDA}" destId="{29EA05C7-3209-4909-BEF8-1820847ADA34}" srcOrd="1" destOrd="0" presId="urn:microsoft.com/office/officeart/2005/8/layout/lProcess2"/>
    <dgm:cxn modelId="{87F5DA2F-5578-40FB-9588-CDB95F8A8573}" type="presOf" srcId="{6A786246-1DDB-4EE1-9E57-181372E3586B}" destId="{69FD9B5F-07AD-4CE6-A004-EB43CFD9E2A8}" srcOrd="0" destOrd="0" presId="urn:microsoft.com/office/officeart/2005/8/layout/lProcess2"/>
    <dgm:cxn modelId="{657153DC-63CD-4521-8CCF-3B382330F915}" srcId="{7D86B4EA-8F08-4F2F-81D2-44BF21E2E219}" destId="{0D7C6E15-CD3E-4C98-A073-71E63E309E3A}" srcOrd="5" destOrd="0" parTransId="{15977FEE-F78D-46F7-8ECB-B2091891CFC3}" sibTransId="{7DFE4D3E-218C-4BBC-BCCB-457EF802B5DA}"/>
    <dgm:cxn modelId="{6461824B-9E2A-4E72-B135-52661AC984F7}" type="presOf" srcId="{41C0CDD0-E09A-4733-9192-E490EF499CB6}" destId="{EE81BE68-B52A-4943-A7EB-38E339978E7F}" srcOrd="0" destOrd="0" presId="urn:microsoft.com/office/officeart/2005/8/layout/lProcess2"/>
    <dgm:cxn modelId="{EDC80953-EF3D-47CA-830D-96C2FE31C854}" type="presOf" srcId="{A0548587-385D-4E63-8693-EA80C477B1F8}" destId="{857950B4-B748-43B9-8F9A-34D56E3B27EF}" srcOrd="0" destOrd="0" presId="urn:microsoft.com/office/officeart/2005/8/layout/lProcess2"/>
    <dgm:cxn modelId="{F3E8A0BE-B16C-4FF8-BFFA-B338E1E7D300}" srcId="{D7BC61D6-3A38-4DA5-8621-D0EDB5A46CDA}" destId="{C48E8D13-968A-499C-A81F-C46FC3C46277}" srcOrd="0" destOrd="0" parTransId="{3A9F4457-6805-4BC7-84FE-DB5C7F1F421B}" sibTransId="{59FF1F4D-C53F-4218-A655-02688E78E669}"/>
    <dgm:cxn modelId="{464D94D1-C1A5-4E20-95E2-9529B250E784}" type="presOf" srcId="{7D86B4EA-8F08-4F2F-81D2-44BF21E2E219}" destId="{D500A150-0DD2-45B8-B476-7CB8211037E0}" srcOrd="0" destOrd="0" presId="urn:microsoft.com/office/officeart/2005/8/layout/lProcess2"/>
    <dgm:cxn modelId="{56F34818-027E-4965-9471-1267E9E80D6A}" srcId="{CC31706A-5DAE-434D-8A42-DFD5EC6A92AC}" destId="{D0D0058E-B367-4F37-A8E8-37276CDD2019}" srcOrd="1" destOrd="0" parTransId="{76D62DF9-7B24-4E67-AD67-FC19E25653A9}" sibTransId="{CBE03527-9DA9-435E-A963-37B72C552EC7}"/>
    <dgm:cxn modelId="{1DCCAD48-FCB9-4C52-8229-F40690BAE0E6}" type="presOf" srcId="{9EFF0CAB-CF49-432D-ACE3-1288A52D4733}" destId="{EB3786C6-D39D-47FB-A640-A8C284FCEC5B}" srcOrd="0" destOrd="0" presId="urn:microsoft.com/office/officeart/2005/8/layout/lProcess2"/>
    <dgm:cxn modelId="{1FE77D3F-F8E8-454A-BFD0-158FBAEF7938}" type="presOf" srcId="{E3E7B621-3D26-4C00-A1AF-3FD72103F401}" destId="{E5352F2D-0710-4420-91BA-D44F93A44375}" srcOrd="0" destOrd="0" presId="urn:microsoft.com/office/officeart/2005/8/layout/lProcess2"/>
    <dgm:cxn modelId="{CCE73FF9-9656-4AA5-91B1-76AF5A930060}" srcId="{E3E7B621-3D26-4C00-A1AF-3FD72103F401}" destId="{070FBF67-201C-4F99-8881-AB09E8CD6D2C}" srcOrd="5" destOrd="0" parTransId="{46BCA61E-3714-43D7-A8E2-E61AE7BFBC9A}" sibTransId="{5A42E116-2DA8-401D-99D6-7DCC56275D01}"/>
    <dgm:cxn modelId="{C47A53A4-6CEC-49D4-9228-5A9127F1C91C}" srcId="{CC31706A-5DAE-434D-8A42-DFD5EC6A92AC}" destId="{CE752B1B-6CE8-4AF0-BF34-E9BEF22230CA}" srcOrd="5" destOrd="0" parTransId="{3B3898CE-B69D-4B3D-9E5B-44601E44A5BB}" sibTransId="{1181B6A9-045C-40ED-9BB2-8F7D63693C46}"/>
    <dgm:cxn modelId="{9A487FB3-57D5-4D95-9179-C9E933AFE1CD}" srcId="{9127C569-C2EE-4D38-B3D0-C234227825E6}" destId="{52E7B74E-70AF-4CA1-87B2-A1FC3DAE90D4}" srcOrd="1" destOrd="0" parTransId="{21F840AC-976F-4AC2-99C7-57CF9DB8E12A}" sibTransId="{BBD5A2E4-BE28-40FB-B130-70014B2BBEF8}"/>
    <dgm:cxn modelId="{17A16BF9-2474-499B-98FA-495EEFAA6FC7}" type="presOf" srcId="{52E7B74E-70AF-4CA1-87B2-A1FC3DAE90D4}" destId="{F5D52DF7-5633-4449-B1B7-B55027694CB2}" srcOrd="0" destOrd="0" presId="urn:microsoft.com/office/officeart/2005/8/layout/lProcess2"/>
    <dgm:cxn modelId="{66917AE1-521D-4994-9156-A4737B8C7513}" type="presOf" srcId="{4BBAF5F7-A2FB-486E-B033-A6D1967B6F2D}" destId="{A1E7278F-EB63-4C62-976F-C0FA3BED047C}" srcOrd="0" destOrd="0" presId="urn:microsoft.com/office/officeart/2005/8/layout/lProcess2"/>
    <dgm:cxn modelId="{C11E702F-26CA-4301-883E-79595DCF873C}" srcId="{CC31706A-5DAE-434D-8A42-DFD5EC6A92AC}" destId="{0624C129-BC36-42D2-AE81-8F0E4C406D02}" srcOrd="2" destOrd="0" parTransId="{588D5AD9-9C88-4B50-BE02-C3D03DEAE47B}" sibTransId="{0866C982-BDA6-47AA-9ED6-6E3A4E8BABF2}"/>
    <dgm:cxn modelId="{80631BA6-65E7-48B7-AF01-8960C801E51A}" type="presOf" srcId="{9127C569-C2EE-4D38-B3D0-C234227825E6}" destId="{55C9A064-728B-4CE1-B019-B9C42F26D4FA}" srcOrd="0" destOrd="0" presId="urn:microsoft.com/office/officeart/2005/8/layout/lProcess2"/>
    <dgm:cxn modelId="{7A06608A-565E-43A3-9D9C-19C6C02E5C1B}" type="presOf" srcId="{F47B2224-99F4-40E1-B2D7-1C0BFCAD142F}" destId="{E9DA6834-227A-440D-A34D-8966DCA52D3A}" srcOrd="1" destOrd="0" presId="urn:microsoft.com/office/officeart/2005/8/layout/lProcess2"/>
    <dgm:cxn modelId="{2833F7E5-0847-4418-B566-1AF2260827DA}" type="presOf" srcId="{8980B7B9-209D-4979-8034-7692C46E0917}" destId="{7459B47D-4F66-4B8C-8AFB-83FD93292DC5}" srcOrd="0" destOrd="0" presId="urn:microsoft.com/office/officeart/2005/8/layout/lProcess2"/>
    <dgm:cxn modelId="{14864972-27FD-489D-9625-C044B821D8CB}" type="presOf" srcId="{330B526B-D30B-4535-8332-8AFFDC4AA889}" destId="{62F174FD-3DBE-44BA-A606-3492BCCABED9}" srcOrd="0" destOrd="0" presId="urn:microsoft.com/office/officeart/2005/8/layout/lProcess2"/>
    <dgm:cxn modelId="{4ABE3230-7547-40FF-98BB-EBFFBFAD6DEC}" srcId="{E684E69C-9397-4091-92CB-C7AF479F45A1}" destId="{F47B2224-99F4-40E1-B2D7-1C0BFCAD142F}" srcOrd="3" destOrd="0" parTransId="{258597B5-CC6E-4D78-AC21-96FA704E3CA5}" sibTransId="{534F1004-3742-4267-815A-E0983AAAA7E4}"/>
    <dgm:cxn modelId="{DA8A4B6F-471E-4DA4-9F18-560F4175F804}" srcId="{CC31706A-5DAE-434D-8A42-DFD5EC6A92AC}" destId="{6E423D9C-CF0B-4630-A23C-9EDB9717D951}" srcOrd="4" destOrd="0" parTransId="{B3D0449C-F9EE-45A4-85A2-EFEBF30CFE2A}" sibTransId="{03FE2451-FF7D-4B97-84D5-3344A6579F25}"/>
    <dgm:cxn modelId="{6D5D4767-BEE9-40AE-BB6A-4ED124088667}" srcId="{E3E7B621-3D26-4C00-A1AF-3FD72103F401}" destId="{6439288F-CC05-457B-940A-336B9490E712}" srcOrd="0" destOrd="0" parTransId="{F798AF0D-9DB2-4EAB-A1B3-C0F1DD544FB2}" sibTransId="{74F18B44-7426-40E5-A785-87DF8496110E}"/>
    <dgm:cxn modelId="{5A51A50D-C2A6-44C9-9F9C-03113035DDFA}" type="presOf" srcId="{D7BC61D6-3A38-4DA5-8621-D0EDB5A46CDA}" destId="{2C0076C0-8B47-4694-B846-C93FD350C3F0}" srcOrd="0" destOrd="0" presId="urn:microsoft.com/office/officeart/2005/8/layout/lProcess2"/>
    <dgm:cxn modelId="{741E031E-82DC-47D0-ABDF-C0D58A62314F}" type="presOf" srcId="{DF7440CE-A59F-4E61-8D00-E00D358B4D73}" destId="{F4FFEBF8-5549-4B93-AEFD-B5D3083861F4}" srcOrd="0" destOrd="0" presId="urn:microsoft.com/office/officeart/2005/8/layout/lProcess2"/>
    <dgm:cxn modelId="{062F1375-96C2-4F9B-9B53-4674FDA21322}" srcId="{D7BC61D6-3A38-4DA5-8621-D0EDB5A46CDA}" destId="{45BA7F57-0908-4D4D-888E-0181CC75F279}" srcOrd="3" destOrd="0" parTransId="{E2B4B37A-45D8-4584-8690-3886D9F73699}" sibTransId="{31272160-F3C3-48E5-8D77-CD2A94908893}"/>
    <dgm:cxn modelId="{ACC4DCBD-71C6-455D-B026-6E689744D2C7}" srcId="{E3E7B621-3D26-4C00-A1AF-3FD72103F401}" destId="{8980B7B9-209D-4979-8034-7692C46E0917}" srcOrd="4" destOrd="0" parTransId="{9CBBC2D9-32A6-4C52-86D5-40BFB525F821}" sibTransId="{CEAE882E-D157-489B-9C44-46ED623ADBEA}"/>
    <dgm:cxn modelId="{5B2CB379-6F4B-4D0F-B744-D3625EB02AAC}" type="presOf" srcId="{CE752B1B-6CE8-4AF0-BF34-E9BEF22230CA}" destId="{04E309B1-968B-4C72-97BB-85E891EA93AB}" srcOrd="0" destOrd="0" presId="urn:microsoft.com/office/officeart/2005/8/layout/lProcess2"/>
    <dgm:cxn modelId="{08F98090-6D78-4589-8F3C-5D2E13F62A42}" type="presOf" srcId="{6E2C7869-BA01-44FE-B6FE-FBADA6EE09B3}" destId="{CA7655EC-FC12-4C2E-844F-7BEB7DA50F3B}" srcOrd="0" destOrd="0" presId="urn:microsoft.com/office/officeart/2005/8/layout/lProcess2"/>
    <dgm:cxn modelId="{0C196A2A-60E1-487C-A8FE-ED75E186491A}" srcId="{D7BC61D6-3A38-4DA5-8621-D0EDB5A46CDA}" destId="{330B526B-D30B-4535-8332-8AFFDC4AA889}" srcOrd="4" destOrd="0" parTransId="{5F4BF9AE-EDF2-4936-AF3D-12300CE45DF0}" sibTransId="{62BEDFD4-330F-424A-8241-8CF6D70F47F2}"/>
    <dgm:cxn modelId="{C0261167-DFA6-497A-94D1-FCBAA30A7F31}" type="presOf" srcId="{D0D0058E-B367-4F37-A8E8-37276CDD2019}" destId="{6E4F5196-917E-40F9-A3F0-CAFF602A8FE4}" srcOrd="0" destOrd="0" presId="urn:microsoft.com/office/officeart/2005/8/layout/lProcess2"/>
    <dgm:cxn modelId="{45D0FB5F-5CFC-4AEC-9F89-51A0FB08648F}" srcId="{F47B2224-99F4-40E1-B2D7-1C0BFCAD142F}" destId="{BD939C29-F6DA-422D-B929-AA7E4812DAEC}" srcOrd="2" destOrd="0" parTransId="{B2585093-3EB4-4105-B7AE-DC3015242E86}" sibTransId="{853659FB-85F7-4A85-8CDF-1A9E634DEE8E}"/>
    <dgm:cxn modelId="{E16A8EC8-EA8A-4D6C-8D89-EB935B80F3AB}" type="presOf" srcId="{E684E69C-9397-4091-92CB-C7AF479F45A1}" destId="{709095E9-E2E5-4920-9791-11F8ECA7E068}" srcOrd="0" destOrd="0" presId="urn:microsoft.com/office/officeart/2005/8/layout/lProcess2"/>
    <dgm:cxn modelId="{2CC226FF-2FE1-4053-9801-FD3F55B9BA76}" type="presOf" srcId="{45BA7F57-0908-4D4D-888E-0181CC75F279}" destId="{D8198617-5DFA-4AA2-AE8A-400199E85A38}" srcOrd="0" destOrd="0" presId="urn:microsoft.com/office/officeart/2005/8/layout/lProcess2"/>
    <dgm:cxn modelId="{77CB3E2F-734D-4030-B427-CE8DA087F909}" srcId="{7D86B4EA-8F08-4F2F-81D2-44BF21E2E219}" destId="{A0548587-385D-4E63-8693-EA80C477B1F8}" srcOrd="1" destOrd="0" parTransId="{325B213D-57FE-4ECB-B41F-A2490CE59C0E}" sibTransId="{F5C23A9C-1B10-45F6-A1CC-1606FD5ACAE4}"/>
    <dgm:cxn modelId="{B0B099CD-DE5B-405D-B9BF-1DB1A6C8C69B}" srcId="{9127C569-C2EE-4D38-B3D0-C234227825E6}" destId="{3055CCE4-3BA5-4403-B468-333CACC0C701}" srcOrd="5" destOrd="0" parTransId="{6F47A3AA-B2FB-4FA1-A488-0C6B11BD727F}" sibTransId="{360123D6-566B-4E2D-8627-B65E32988CB9}"/>
    <dgm:cxn modelId="{461D4E0B-B4F2-441A-AC3D-734D9F8D59ED}" type="presOf" srcId="{070FBF67-201C-4F99-8881-AB09E8CD6D2C}" destId="{A6732D2B-2BC7-4A33-99C6-4DF2E6B58B39}" srcOrd="0" destOrd="0" presId="urn:microsoft.com/office/officeart/2005/8/layout/lProcess2"/>
    <dgm:cxn modelId="{CC0B212B-5013-426F-BD89-F1DFAECEBE3A}" type="presOf" srcId="{CC31706A-5DAE-434D-8A42-DFD5EC6A92AC}" destId="{9D64D384-3743-415B-8150-304DD0739B47}" srcOrd="0" destOrd="0" presId="urn:microsoft.com/office/officeart/2005/8/layout/lProcess2"/>
    <dgm:cxn modelId="{C6378FD8-C62E-4050-865B-1D3B9F8F5986}" srcId="{E3E7B621-3D26-4C00-A1AF-3FD72103F401}" destId="{B88FD9F2-17B3-454D-AF05-D8E7E8D682A9}" srcOrd="1" destOrd="0" parTransId="{B50908E3-E347-4EE2-BF51-730F0FFDE47F}" sibTransId="{A87B2523-7CFF-4D27-A22E-18C3EDECD1A1}"/>
    <dgm:cxn modelId="{D6EF6EC4-9EDA-4FED-B5B7-8B61B2056932}" type="presOf" srcId="{F4343D71-BC4A-4EC8-B790-8D76D7EDC320}" destId="{BAE4D8DE-5BB1-4A30-9BDD-40983E3BAE6D}" srcOrd="0" destOrd="0" presId="urn:microsoft.com/office/officeart/2005/8/layout/lProcess2"/>
    <dgm:cxn modelId="{408779E0-FBF4-4AC8-A350-8BD0602717F5}" type="presOf" srcId="{40145DC8-E0A7-41A4-8A76-93029D7381A7}" destId="{CE6FDAE4-F89C-4E77-9C9C-889A4DCD0D18}" srcOrd="0" destOrd="0" presId="urn:microsoft.com/office/officeart/2005/8/layout/lProcess2"/>
    <dgm:cxn modelId="{F21641DD-51AC-40C3-99BF-8776D1ED30FB}" srcId="{E684E69C-9397-4091-92CB-C7AF479F45A1}" destId="{D7BC61D6-3A38-4DA5-8621-D0EDB5A46CDA}" srcOrd="2" destOrd="0" parTransId="{35DB33CB-3F87-446E-A35F-2769AEEC279A}" sibTransId="{2DC1F058-A1A8-46B7-8AFC-0CAD2A5DC305}"/>
    <dgm:cxn modelId="{53EF2915-6364-40E3-BDFF-F532D4F7CA59}" type="presOf" srcId="{43865CB0-0900-4693-8A98-53AFA7805356}" destId="{FAFDE144-E6C3-473E-91DD-16473A52CD92}" srcOrd="0" destOrd="0" presId="urn:microsoft.com/office/officeart/2005/8/layout/lProcess2"/>
    <dgm:cxn modelId="{2C746D8E-C61D-4B77-986D-3CA78A17D255}" srcId="{7D86B4EA-8F08-4F2F-81D2-44BF21E2E219}" destId="{09B10E42-192C-40FC-9BF8-330636A7E9B9}" srcOrd="2" destOrd="0" parTransId="{CCDD9C37-4639-4F1C-B5FF-796A6B06A829}" sibTransId="{F90F3632-A1E0-4F66-94E0-40D79E0A0A80}"/>
    <dgm:cxn modelId="{1D671800-5A68-4CEB-9EEC-12F104CB5104}" type="presOf" srcId="{81269F0F-3AAD-416D-844A-1443CC2308AA}" destId="{AE655BD5-362C-4927-825D-6EB554D49EBD}" srcOrd="0" destOrd="0" presId="urn:microsoft.com/office/officeart/2005/8/layout/lProcess2"/>
    <dgm:cxn modelId="{7852F17F-7C24-47B3-8EEA-49325829AC67}" type="presOf" srcId="{B88FD9F2-17B3-454D-AF05-D8E7E8D682A9}" destId="{11D2183A-332A-4FEF-98EA-F15BBDE62B0A}" srcOrd="0" destOrd="0" presId="urn:microsoft.com/office/officeart/2005/8/layout/lProcess2"/>
    <dgm:cxn modelId="{4C07FF67-F948-4E16-B3BB-22F4C404909B}" type="presOf" srcId="{CC31706A-5DAE-434D-8A42-DFD5EC6A92AC}" destId="{4CE2B0E7-EF48-495A-AD04-2CF08EC48C1D}" srcOrd="1" destOrd="0" presId="urn:microsoft.com/office/officeart/2005/8/layout/lProcess2"/>
    <dgm:cxn modelId="{588EA4BB-6329-445E-8846-FFFB00716ECC}" type="presOf" srcId="{0624C129-BC36-42D2-AE81-8F0E4C406D02}" destId="{12BE7E4A-1B60-4996-BD16-2C47C086ED95}" srcOrd="0" destOrd="0" presId="urn:microsoft.com/office/officeart/2005/8/layout/lProcess2"/>
    <dgm:cxn modelId="{DDB6DA35-7755-4159-9B83-7FBD7A8B7B14}" srcId="{E684E69C-9397-4091-92CB-C7AF479F45A1}" destId="{E3E7B621-3D26-4C00-A1AF-3FD72103F401}" srcOrd="0" destOrd="0" parTransId="{625F68CC-7D62-4716-A3E4-339821553AF3}" sibTransId="{337BB499-6C80-410F-AD10-700F193B0D1F}"/>
    <dgm:cxn modelId="{606EDAC9-4492-4277-A622-F2236A156444}" srcId="{D7BC61D6-3A38-4DA5-8621-D0EDB5A46CDA}" destId="{41C0CDD0-E09A-4733-9192-E490EF499CB6}" srcOrd="5" destOrd="0" parTransId="{7F349E8A-16CE-4DF6-84D6-77A7ACC4AE98}" sibTransId="{66435907-40C9-4218-B808-8C681A4CED41}"/>
    <dgm:cxn modelId="{F0C099FF-B93E-4CCA-B4DE-1D204812E0FD}" type="presOf" srcId="{B119CC37-C619-4F8F-80F8-32D54303293C}" destId="{4C657BDD-661E-4D32-B7DC-DF47F01C6A32}" srcOrd="0" destOrd="0" presId="urn:microsoft.com/office/officeart/2005/8/layout/lProcess2"/>
    <dgm:cxn modelId="{55B82FB7-D3E1-4F75-8AFF-68147244B565}" type="presParOf" srcId="{709095E9-E2E5-4920-9791-11F8ECA7E068}" destId="{72C79ACA-7959-4F19-BC64-65CE94ED99D5}" srcOrd="0" destOrd="0" presId="urn:microsoft.com/office/officeart/2005/8/layout/lProcess2"/>
    <dgm:cxn modelId="{5284652C-ECFC-4239-8983-4EDC26301AE7}" type="presParOf" srcId="{72C79ACA-7959-4F19-BC64-65CE94ED99D5}" destId="{E5352F2D-0710-4420-91BA-D44F93A44375}" srcOrd="0" destOrd="0" presId="urn:microsoft.com/office/officeart/2005/8/layout/lProcess2"/>
    <dgm:cxn modelId="{948AB5AB-BC7E-4F44-90A8-5DCDCE53CC7A}" type="presParOf" srcId="{72C79ACA-7959-4F19-BC64-65CE94ED99D5}" destId="{A5AC46C1-5B35-4955-8930-C5708F01A658}" srcOrd="1" destOrd="0" presId="urn:microsoft.com/office/officeart/2005/8/layout/lProcess2"/>
    <dgm:cxn modelId="{1B75E8BD-6184-410E-B30E-1DB38C4D7902}" type="presParOf" srcId="{72C79ACA-7959-4F19-BC64-65CE94ED99D5}" destId="{C06A9C61-8ADC-4A19-99C8-52B1B82A95DC}" srcOrd="2" destOrd="0" presId="urn:microsoft.com/office/officeart/2005/8/layout/lProcess2"/>
    <dgm:cxn modelId="{E12E6DD2-2A8C-4DDC-9B45-4901C1494C37}" type="presParOf" srcId="{C06A9C61-8ADC-4A19-99C8-52B1B82A95DC}" destId="{F9C5EA8F-518D-4441-B33A-57E9E3E84C9D}" srcOrd="0" destOrd="0" presId="urn:microsoft.com/office/officeart/2005/8/layout/lProcess2"/>
    <dgm:cxn modelId="{9A74E1B3-589C-4BDB-BACB-265C15D343A4}" type="presParOf" srcId="{F9C5EA8F-518D-4441-B33A-57E9E3E84C9D}" destId="{9BDA2ADD-8C26-42C1-9B5C-61375E01446B}" srcOrd="0" destOrd="0" presId="urn:microsoft.com/office/officeart/2005/8/layout/lProcess2"/>
    <dgm:cxn modelId="{2D74124B-20E0-4C50-9CA1-49657CA8C6DC}" type="presParOf" srcId="{F9C5EA8F-518D-4441-B33A-57E9E3E84C9D}" destId="{19DF9721-BC93-46D2-839C-FE3BE713FE60}" srcOrd="1" destOrd="0" presId="urn:microsoft.com/office/officeart/2005/8/layout/lProcess2"/>
    <dgm:cxn modelId="{B902A767-2278-4D3F-84EA-E7168A00B4CD}" type="presParOf" srcId="{F9C5EA8F-518D-4441-B33A-57E9E3E84C9D}" destId="{11D2183A-332A-4FEF-98EA-F15BBDE62B0A}" srcOrd="2" destOrd="0" presId="urn:microsoft.com/office/officeart/2005/8/layout/lProcess2"/>
    <dgm:cxn modelId="{389F5F08-C7BB-4E45-9FA0-AD25E5DA2740}" type="presParOf" srcId="{F9C5EA8F-518D-4441-B33A-57E9E3E84C9D}" destId="{D1A26B17-692B-48CC-B77B-0A38CAABD5B1}" srcOrd="3" destOrd="0" presId="urn:microsoft.com/office/officeart/2005/8/layout/lProcess2"/>
    <dgm:cxn modelId="{15107493-9188-4A65-A972-E041044EEDAA}" type="presParOf" srcId="{F9C5EA8F-518D-4441-B33A-57E9E3E84C9D}" destId="{69FD9B5F-07AD-4CE6-A004-EB43CFD9E2A8}" srcOrd="4" destOrd="0" presId="urn:microsoft.com/office/officeart/2005/8/layout/lProcess2"/>
    <dgm:cxn modelId="{EA7ACEC0-47E1-42FC-AF5C-A2F3DA595EA5}" type="presParOf" srcId="{F9C5EA8F-518D-4441-B33A-57E9E3E84C9D}" destId="{39603BEA-366C-4ED2-9E79-94758A4C5F85}" srcOrd="5" destOrd="0" presId="urn:microsoft.com/office/officeart/2005/8/layout/lProcess2"/>
    <dgm:cxn modelId="{2E9411E3-0A0F-4368-A7E5-1B54736841A0}" type="presParOf" srcId="{F9C5EA8F-518D-4441-B33A-57E9E3E84C9D}" destId="{CA7655EC-FC12-4C2E-844F-7BEB7DA50F3B}" srcOrd="6" destOrd="0" presId="urn:microsoft.com/office/officeart/2005/8/layout/lProcess2"/>
    <dgm:cxn modelId="{EC6B384B-B5F8-4EC7-9ADD-47B662CA6029}" type="presParOf" srcId="{F9C5EA8F-518D-4441-B33A-57E9E3E84C9D}" destId="{6FC27385-E025-43E8-B970-0C5CE6A9DF72}" srcOrd="7" destOrd="0" presId="urn:microsoft.com/office/officeart/2005/8/layout/lProcess2"/>
    <dgm:cxn modelId="{C3FC54F8-5BBD-4A5B-B39E-E1DA98212C28}" type="presParOf" srcId="{F9C5EA8F-518D-4441-B33A-57E9E3E84C9D}" destId="{7459B47D-4F66-4B8C-8AFB-83FD93292DC5}" srcOrd="8" destOrd="0" presId="urn:microsoft.com/office/officeart/2005/8/layout/lProcess2"/>
    <dgm:cxn modelId="{31DEF1F1-23FA-43A8-8755-0866C46357D3}" type="presParOf" srcId="{F9C5EA8F-518D-4441-B33A-57E9E3E84C9D}" destId="{E7BD1140-FA8A-49C3-99FB-06E1DF106C2C}" srcOrd="9" destOrd="0" presId="urn:microsoft.com/office/officeart/2005/8/layout/lProcess2"/>
    <dgm:cxn modelId="{62722BB1-1035-4392-88FA-5B5D5F08E80C}" type="presParOf" srcId="{F9C5EA8F-518D-4441-B33A-57E9E3E84C9D}" destId="{A6732D2B-2BC7-4A33-99C6-4DF2E6B58B39}" srcOrd="10" destOrd="0" presId="urn:microsoft.com/office/officeart/2005/8/layout/lProcess2"/>
    <dgm:cxn modelId="{A740529F-1EEA-4826-B4F6-0995375B9AA7}" type="presParOf" srcId="{709095E9-E2E5-4920-9791-11F8ECA7E068}" destId="{061A8CDF-45A4-4AA4-BE75-41A98F1FCAB3}" srcOrd="1" destOrd="0" presId="urn:microsoft.com/office/officeart/2005/8/layout/lProcess2"/>
    <dgm:cxn modelId="{953749FC-6745-4C2B-AE56-B6F4003E7948}" type="presParOf" srcId="{709095E9-E2E5-4920-9791-11F8ECA7E068}" destId="{2041FBAF-555B-4A96-B346-2CEE5314880F}" srcOrd="2" destOrd="0" presId="urn:microsoft.com/office/officeart/2005/8/layout/lProcess2"/>
    <dgm:cxn modelId="{4DA3E66F-D7BA-441C-9D24-A2D41C902596}" type="presParOf" srcId="{2041FBAF-555B-4A96-B346-2CEE5314880F}" destId="{55C9A064-728B-4CE1-B019-B9C42F26D4FA}" srcOrd="0" destOrd="0" presId="urn:microsoft.com/office/officeart/2005/8/layout/lProcess2"/>
    <dgm:cxn modelId="{8229DDE3-3C42-4B0A-B745-4FC13FED3515}" type="presParOf" srcId="{2041FBAF-555B-4A96-B346-2CEE5314880F}" destId="{53466CA1-8403-4F48-899F-365B990865FA}" srcOrd="1" destOrd="0" presId="urn:microsoft.com/office/officeart/2005/8/layout/lProcess2"/>
    <dgm:cxn modelId="{CE78B112-FC1B-40E8-86D9-1C7A57433CB2}" type="presParOf" srcId="{2041FBAF-555B-4A96-B346-2CEE5314880F}" destId="{C12C7EB9-015B-4E47-A230-62220DE087A8}" srcOrd="2" destOrd="0" presId="urn:microsoft.com/office/officeart/2005/8/layout/lProcess2"/>
    <dgm:cxn modelId="{D2EE3EF6-18A0-46EE-8127-4559CBA8D3BC}" type="presParOf" srcId="{C12C7EB9-015B-4E47-A230-62220DE087A8}" destId="{534F9B93-4802-4944-9375-4D606EE836C5}" srcOrd="0" destOrd="0" presId="urn:microsoft.com/office/officeart/2005/8/layout/lProcess2"/>
    <dgm:cxn modelId="{A0814C05-B3DE-4D60-AB11-1E760010667F}" type="presParOf" srcId="{534F9B93-4802-4944-9375-4D606EE836C5}" destId="{4C657BDD-661E-4D32-B7DC-DF47F01C6A32}" srcOrd="0" destOrd="0" presId="urn:microsoft.com/office/officeart/2005/8/layout/lProcess2"/>
    <dgm:cxn modelId="{33C6B413-5E7B-4951-8D99-33177269A802}" type="presParOf" srcId="{534F9B93-4802-4944-9375-4D606EE836C5}" destId="{B5252482-840A-4554-8A05-453E676E6082}" srcOrd="1" destOrd="0" presId="urn:microsoft.com/office/officeart/2005/8/layout/lProcess2"/>
    <dgm:cxn modelId="{CF5FDA82-3FFB-4D7C-B1C6-D62EE0667E2C}" type="presParOf" srcId="{534F9B93-4802-4944-9375-4D606EE836C5}" destId="{F5D52DF7-5633-4449-B1B7-B55027694CB2}" srcOrd="2" destOrd="0" presId="urn:microsoft.com/office/officeart/2005/8/layout/lProcess2"/>
    <dgm:cxn modelId="{80ECBEEF-EDA2-464A-B9C5-2EE408D0A96E}" type="presParOf" srcId="{534F9B93-4802-4944-9375-4D606EE836C5}" destId="{4E935BDC-B53F-43DC-984F-652E1B55BFD0}" srcOrd="3" destOrd="0" presId="urn:microsoft.com/office/officeart/2005/8/layout/lProcess2"/>
    <dgm:cxn modelId="{38003AE8-C8D6-4AC4-8FB2-7464C622D425}" type="presParOf" srcId="{534F9B93-4802-4944-9375-4D606EE836C5}" destId="{AE655BD5-362C-4927-825D-6EB554D49EBD}" srcOrd="4" destOrd="0" presId="urn:microsoft.com/office/officeart/2005/8/layout/lProcess2"/>
    <dgm:cxn modelId="{69876D88-E7EB-4400-8B01-2BE1EC74F00C}" type="presParOf" srcId="{534F9B93-4802-4944-9375-4D606EE836C5}" destId="{89257C68-69D5-459C-AAD3-FD8B6C80FEDE}" srcOrd="5" destOrd="0" presId="urn:microsoft.com/office/officeart/2005/8/layout/lProcess2"/>
    <dgm:cxn modelId="{20283FEA-B621-4168-898C-B7F6452DB071}" type="presParOf" srcId="{534F9B93-4802-4944-9375-4D606EE836C5}" destId="{BAE4D8DE-5BB1-4A30-9BDD-40983E3BAE6D}" srcOrd="6" destOrd="0" presId="urn:microsoft.com/office/officeart/2005/8/layout/lProcess2"/>
    <dgm:cxn modelId="{CFF45929-3AD6-4B38-8B57-35249B559DD9}" type="presParOf" srcId="{534F9B93-4802-4944-9375-4D606EE836C5}" destId="{F5EDD530-65BA-477D-9C0A-1F5D23C58474}" srcOrd="7" destOrd="0" presId="urn:microsoft.com/office/officeart/2005/8/layout/lProcess2"/>
    <dgm:cxn modelId="{39642D80-84F3-495C-B52F-5AE278F25407}" type="presParOf" srcId="{534F9B93-4802-4944-9375-4D606EE836C5}" destId="{A1E7278F-EB63-4C62-976F-C0FA3BED047C}" srcOrd="8" destOrd="0" presId="urn:microsoft.com/office/officeart/2005/8/layout/lProcess2"/>
    <dgm:cxn modelId="{0FD3E902-A03C-4EBC-BC71-662F869AE04F}" type="presParOf" srcId="{534F9B93-4802-4944-9375-4D606EE836C5}" destId="{5867F6FE-5FC3-4414-9467-0970A6DC26D9}" srcOrd="9" destOrd="0" presId="urn:microsoft.com/office/officeart/2005/8/layout/lProcess2"/>
    <dgm:cxn modelId="{12F76826-7097-4BBC-9D14-A3E258070690}" type="presParOf" srcId="{534F9B93-4802-4944-9375-4D606EE836C5}" destId="{CB530810-F0F0-47C8-9A05-5D411A405857}" srcOrd="10" destOrd="0" presId="urn:microsoft.com/office/officeart/2005/8/layout/lProcess2"/>
    <dgm:cxn modelId="{367A18C0-2E2F-4105-88B3-755E4DEC85EC}" type="presParOf" srcId="{709095E9-E2E5-4920-9791-11F8ECA7E068}" destId="{727201E7-854C-4C74-865B-36EFA5522042}" srcOrd="3" destOrd="0" presId="urn:microsoft.com/office/officeart/2005/8/layout/lProcess2"/>
    <dgm:cxn modelId="{B15AFE34-8F7E-4413-AB5B-AF63B3DC7C0E}" type="presParOf" srcId="{709095E9-E2E5-4920-9791-11F8ECA7E068}" destId="{9F4303C6-9621-4E78-B4FC-9C0601A8E794}" srcOrd="4" destOrd="0" presId="urn:microsoft.com/office/officeart/2005/8/layout/lProcess2"/>
    <dgm:cxn modelId="{92F27AEA-A819-4059-B22F-B2FE0AAFD0B9}" type="presParOf" srcId="{9F4303C6-9621-4E78-B4FC-9C0601A8E794}" destId="{2C0076C0-8B47-4694-B846-C93FD350C3F0}" srcOrd="0" destOrd="0" presId="urn:microsoft.com/office/officeart/2005/8/layout/lProcess2"/>
    <dgm:cxn modelId="{40D0C174-F353-49DE-A34D-4BEC520294A8}" type="presParOf" srcId="{9F4303C6-9621-4E78-B4FC-9C0601A8E794}" destId="{29EA05C7-3209-4909-BEF8-1820847ADA34}" srcOrd="1" destOrd="0" presId="urn:microsoft.com/office/officeart/2005/8/layout/lProcess2"/>
    <dgm:cxn modelId="{9723A9DA-0DEE-47B0-8EF9-BEEE8EEFA9ED}" type="presParOf" srcId="{9F4303C6-9621-4E78-B4FC-9C0601A8E794}" destId="{1F6D2512-4EF8-4CA9-A0F0-CF1676C15D2A}" srcOrd="2" destOrd="0" presId="urn:microsoft.com/office/officeart/2005/8/layout/lProcess2"/>
    <dgm:cxn modelId="{7F6D9F94-E80B-4CAD-999F-6BC1F8B33E63}" type="presParOf" srcId="{1F6D2512-4EF8-4CA9-A0F0-CF1676C15D2A}" destId="{54BC0FE5-6E7F-463D-82AE-2B1FDD670E01}" srcOrd="0" destOrd="0" presId="urn:microsoft.com/office/officeart/2005/8/layout/lProcess2"/>
    <dgm:cxn modelId="{338BCA4F-34A7-4504-8793-361DFCE7AC0D}" type="presParOf" srcId="{54BC0FE5-6E7F-463D-82AE-2B1FDD670E01}" destId="{78CBFF56-21A0-4E8F-ADE3-B44EED3C92A8}" srcOrd="0" destOrd="0" presId="urn:microsoft.com/office/officeart/2005/8/layout/lProcess2"/>
    <dgm:cxn modelId="{C8BF9E90-C13D-41ED-A7AB-3DD1E49FF3A2}" type="presParOf" srcId="{54BC0FE5-6E7F-463D-82AE-2B1FDD670E01}" destId="{38E4B560-F9D5-4302-AF9F-63AB4A0B893E}" srcOrd="1" destOrd="0" presId="urn:microsoft.com/office/officeart/2005/8/layout/lProcess2"/>
    <dgm:cxn modelId="{297E4B38-E9D3-4746-B0CF-6E09D0A8C29C}" type="presParOf" srcId="{54BC0FE5-6E7F-463D-82AE-2B1FDD670E01}" destId="{51807C82-CAF9-4C2D-AB0C-B93183F0BBAF}" srcOrd="2" destOrd="0" presId="urn:microsoft.com/office/officeart/2005/8/layout/lProcess2"/>
    <dgm:cxn modelId="{C1477356-793C-4AC8-B201-F324A77AC1D2}" type="presParOf" srcId="{54BC0FE5-6E7F-463D-82AE-2B1FDD670E01}" destId="{E0C943D1-9109-41D7-BDA6-67FD4A4499E9}" srcOrd="3" destOrd="0" presId="urn:microsoft.com/office/officeart/2005/8/layout/lProcess2"/>
    <dgm:cxn modelId="{C04974D7-BCC9-4A92-A2C2-C0DDC17FD119}" type="presParOf" srcId="{54BC0FE5-6E7F-463D-82AE-2B1FDD670E01}" destId="{11B5D8D5-0510-4FA8-918B-8C81E181938B}" srcOrd="4" destOrd="0" presId="urn:microsoft.com/office/officeart/2005/8/layout/lProcess2"/>
    <dgm:cxn modelId="{C19AD4B2-19E7-40A2-A92E-28A988CE7D90}" type="presParOf" srcId="{54BC0FE5-6E7F-463D-82AE-2B1FDD670E01}" destId="{6C3872A1-5D75-40E9-9D43-4B5313432144}" srcOrd="5" destOrd="0" presId="urn:microsoft.com/office/officeart/2005/8/layout/lProcess2"/>
    <dgm:cxn modelId="{09E74F6E-B885-4679-8119-37C5B77DA3F8}" type="presParOf" srcId="{54BC0FE5-6E7F-463D-82AE-2B1FDD670E01}" destId="{D8198617-5DFA-4AA2-AE8A-400199E85A38}" srcOrd="6" destOrd="0" presId="urn:microsoft.com/office/officeart/2005/8/layout/lProcess2"/>
    <dgm:cxn modelId="{CFB6E235-3A0A-4444-825E-BF7CC38376DA}" type="presParOf" srcId="{54BC0FE5-6E7F-463D-82AE-2B1FDD670E01}" destId="{751C2E05-839B-4670-B045-BF5E6893163A}" srcOrd="7" destOrd="0" presId="urn:microsoft.com/office/officeart/2005/8/layout/lProcess2"/>
    <dgm:cxn modelId="{A55CE699-D2F5-4DC6-83A9-F5E98377173C}" type="presParOf" srcId="{54BC0FE5-6E7F-463D-82AE-2B1FDD670E01}" destId="{62F174FD-3DBE-44BA-A606-3492BCCABED9}" srcOrd="8" destOrd="0" presId="urn:microsoft.com/office/officeart/2005/8/layout/lProcess2"/>
    <dgm:cxn modelId="{6F78091C-2980-4AAB-8B47-E353AC689BE3}" type="presParOf" srcId="{54BC0FE5-6E7F-463D-82AE-2B1FDD670E01}" destId="{2F01B6F4-9EB2-4AC5-B272-233EED85D9C6}" srcOrd="9" destOrd="0" presId="urn:microsoft.com/office/officeart/2005/8/layout/lProcess2"/>
    <dgm:cxn modelId="{1C045EFC-8B54-4000-AC2D-A7284AB8FF43}" type="presParOf" srcId="{54BC0FE5-6E7F-463D-82AE-2B1FDD670E01}" destId="{EE81BE68-B52A-4943-A7EB-38E339978E7F}" srcOrd="10" destOrd="0" presId="urn:microsoft.com/office/officeart/2005/8/layout/lProcess2"/>
    <dgm:cxn modelId="{2FBA69AE-53B2-4937-AFEE-3DD217254EF3}" type="presParOf" srcId="{709095E9-E2E5-4920-9791-11F8ECA7E068}" destId="{40484837-D2B0-4537-9613-3CD05A28E26B}" srcOrd="5" destOrd="0" presId="urn:microsoft.com/office/officeart/2005/8/layout/lProcess2"/>
    <dgm:cxn modelId="{CC39D202-4BD9-4EA5-8246-8850CBB56432}" type="presParOf" srcId="{709095E9-E2E5-4920-9791-11F8ECA7E068}" destId="{FC784BAC-290F-41FC-A202-FE664071AA2B}" srcOrd="6" destOrd="0" presId="urn:microsoft.com/office/officeart/2005/8/layout/lProcess2"/>
    <dgm:cxn modelId="{25C1D7C2-F73C-4999-9BAE-8D29612980BE}" type="presParOf" srcId="{FC784BAC-290F-41FC-A202-FE664071AA2B}" destId="{FEB35C42-E957-43AA-99D3-74EDD398FAC1}" srcOrd="0" destOrd="0" presId="urn:microsoft.com/office/officeart/2005/8/layout/lProcess2"/>
    <dgm:cxn modelId="{A0D26108-ECB3-49EA-AC70-2EA6CF42A7E2}" type="presParOf" srcId="{FC784BAC-290F-41FC-A202-FE664071AA2B}" destId="{E9DA6834-227A-440D-A34D-8966DCA52D3A}" srcOrd="1" destOrd="0" presId="urn:microsoft.com/office/officeart/2005/8/layout/lProcess2"/>
    <dgm:cxn modelId="{0F3FF3D9-36AC-49C1-B903-849B3678B3D3}" type="presParOf" srcId="{FC784BAC-290F-41FC-A202-FE664071AA2B}" destId="{6C20D24E-CD3B-42FA-9077-94ED94A1458E}" srcOrd="2" destOrd="0" presId="urn:microsoft.com/office/officeart/2005/8/layout/lProcess2"/>
    <dgm:cxn modelId="{FA8BD97D-F473-4EA4-A5EB-56003CF185D1}" type="presParOf" srcId="{6C20D24E-CD3B-42FA-9077-94ED94A1458E}" destId="{DC757ED6-EF64-457C-A53A-488263539520}" srcOrd="0" destOrd="0" presId="urn:microsoft.com/office/officeart/2005/8/layout/lProcess2"/>
    <dgm:cxn modelId="{705421FB-0005-4927-A556-E0E13011711E}" type="presParOf" srcId="{DC757ED6-EF64-457C-A53A-488263539520}" destId="{E1F1AA9F-D509-4152-B649-FA3735B78E3D}" srcOrd="0" destOrd="0" presId="urn:microsoft.com/office/officeart/2005/8/layout/lProcess2"/>
    <dgm:cxn modelId="{D3BBCFD4-D23C-4560-A692-0723075B2816}" type="presParOf" srcId="{DC757ED6-EF64-457C-A53A-488263539520}" destId="{585B0AB5-2448-4C33-89CC-9C87FA39F906}" srcOrd="1" destOrd="0" presId="urn:microsoft.com/office/officeart/2005/8/layout/lProcess2"/>
    <dgm:cxn modelId="{BBB7B4FE-8B46-4D75-808C-BB51EAFC12AA}" type="presParOf" srcId="{DC757ED6-EF64-457C-A53A-488263539520}" destId="{F4FFEBF8-5549-4B93-AEFD-B5D3083861F4}" srcOrd="2" destOrd="0" presId="urn:microsoft.com/office/officeart/2005/8/layout/lProcess2"/>
    <dgm:cxn modelId="{69B5FA4F-C48E-4947-8F83-12A3809388B9}" type="presParOf" srcId="{DC757ED6-EF64-457C-A53A-488263539520}" destId="{024CF2D6-DA06-4364-8690-5AE267D0791A}" srcOrd="3" destOrd="0" presId="urn:microsoft.com/office/officeart/2005/8/layout/lProcess2"/>
    <dgm:cxn modelId="{931F7C50-50C7-458D-A645-B97F79E170CC}" type="presParOf" srcId="{DC757ED6-EF64-457C-A53A-488263539520}" destId="{28554613-B79D-4FB6-BEF4-C3B200BFC0CE}" srcOrd="4" destOrd="0" presId="urn:microsoft.com/office/officeart/2005/8/layout/lProcess2"/>
    <dgm:cxn modelId="{8F0FB5FD-7CC4-451A-A0FF-2619FD910EE3}" type="presParOf" srcId="{DC757ED6-EF64-457C-A53A-488263539520}" destId="{B30DFA3B-896D-41BB-9CF7-CC7B34204827}" srcOrd="5" destOrd="0" presId="urn:microsoft.com/office/officeart/2005/8/layout/lProcess2"/>
    <dgm:cxn modelId="{0B90CF2E-2EF6-463A-82A9-ED11A2E5439C}" type="presParOf" srcId="{DC757ED6-EF64-457C-A53A-488263539520}" destId="{EB3786C6-D39D-47FB-A640-A8C284FCEC5B}" srcOrd="6" destOrd="0" presId="urn:microsoft.com/office/officeart/2005/8/layout/lProcess2"/>
    <dgm:cxn modelId="{24CC14F4-3FEB-468A-B015-C21363795464}" type="presParOf" srcId="{DC757ED6-EF64-457C-A53A-488263539520}" destId="{C09C78B8-9CA8-4702-AB18-DAC55116B698}" srcOrd="7" destOrd="0" presId="urn:microsoft.com/office/officeart/2005/8/layout/lProcess2"/>
    <dgm:cxn modelId="{A2154ABA-DC88-49CD-887F-02C8A2A8564E}" type="presParOf" srcId="{DC757ED6-EF64-457C-A53A-488263539520}" destId="{CE6FDAE4-F89C-4E77-9C9C-889A4DCD0D18}" srcOrd="8" destOrd="0" presId="urn:microsoft.com/office/officeart/2005/8/layout/lProcess2"/>
    <dgm:cxn modelId="{4DE76922-177F-449F-918D-BB00602FC4B6}" type="presParOf" srcId="{DC757ED6-EF64-457C-A53A-488263539520}" destId="{E9C46C1D-5A99-4C4B-8F8D-061EE133D985}" srcOrd="9" destOrd="0" presId="urn:microsoft.com/office/officeart/2005/8/layout/lProcess2"/>
    <dgm:cxn modelId="{BA596341-6F00-4A41-A90E-908D273577EA}" type="presParOf" srcId="{DC757ED6-EF64-457C-A53A-488263539520}" destId="{BBA400BA-6ED5-454D-BCA1-3867DF6BD24E}" srcOrd="10" destOrd="0" presId="urn:microsoft.com/office/officeart/2005/8/layout/lProcess2"/>
    <dgm:cxn modelId="{CA6F8175-EFB5-4EE3-8A21-AC863194030D}" type="presParOf" srcId="{709095E9-E2E5-4920-9791-11F8ECA7E068}" destId="{5D4FC5A2-EF69-49FA-883A-8B4E774EBA94}" srcOrd="7" destOrd="0" presId="urn:microsoft.com/office/officeart/2005/8/layout/lProcess2"/>
    <dgm:cxn modelId="{D57B8769-2DBB-4F44-AE52-684D3F8EE980}" type="presParOf" srcId="{709095E9-E2E5-4920-9791-11F8ECA7E068}" destId="{63B26E0B-B2C9-4F99-AFD9-D6EBFBA95E4A}" srcOrd="8" destOrd="0" presId="urn:microsoft.com/office/officeart/2005/8/layout/lProcess2"/>
    <dgm:cxn modelId="{0A4B526E-2ACA-4DD5-8904-DE9FC40A6D8B}" type="presParOf" srcId="{63B26E0B-B2C9-4F99-AFD9-D6EBFBA95E4A}" destId="{D500A150-0DD2-45B8-B476-7CB8211037E0}" srcOrd="0" destOrd="0" presId="urn:microsoft.com/office/officeart/2005/8/layout/lProcess2"/>
    <dgm:cxn modelId="{8B058055-03DF-4F3E-AD68-F1DC57B947BD}" type="presParOf" srcId="{63B26E0B-B2C9-4F99-AFD9-D6EBFBA95E4A}" destId="{34C26519-AA3A-4D42-9B38-D2C78B30BFDC}" srcOrd="1" destOrd="0" presId="urn:microsoft.com/office/officeart/2005/8/layout/lProcess2"/>
    <dgm:cxn modelId="{66E70239-4766-43A3-B703-5E814941DB8A}" type="presParOf" srcId="{63B26E0B-B2C9-4F99-AFD9-D6EBFBA95E4A}" destId="{2247A771-6C7D-4735-B050-AA2FC8614F72}" srcOrd="2" destOrd="0" presId="urn:microsoft.com/office/officeart/2005/8/layout/lProcess2"/>
    <dgm:cxn modelId="{D81409BE-C2B2-433B-BEE9-9C37D218CF8F}" type="presParOf" srcId="{2247A771-6C7D-4735-B050-AA2FC8614F72}" destId="{AAC7930B-BB01-4FB4-A2AE-FB9852C69A2C}" srcOrd="0" destOrd="0" presId="urn:microsoft.com/office/officeart/2005/8/layout/lProcess2"/>
    <dgm:cxn modelId="{9994E814-6C03-426C-BF90-87584F20002D}" type="presParOf" srcId="{AAC7930B-BB01-4FB4-A2AE-FB9852C69A2C}" destId="{0A45072E-BCFC-4D0F-A102-52EE488982CC}" srcOrd="0" destOrd="0" presId="urn:microsoft.com/office/officeart/2005/8/layout/lProcess2"/>
    <dgm:cxn modelId="{9B77ECF3-1D7A-44D8-AF06-321BC1B17F15}" type="presParOf" srcId="{AAC7930B-BB01-4FB4-A2AE-FB9852C69A2C}" destId="{FEE5C5FC-C295-44F1-A0D2-CB9C40FE5553}" srcOrd="1" destOrd="0" presId="urn:microsoft.com/office/officeart/2005/8/layout/lProcess2"/>
    <dgm:cxn modelId="{FCDFDFF2-EAFE-465A-8CA2-E31F78F2F2B5}" type="presParOf" srcId="{AAC7930B-BB01-4FB4-A2AE-FB9852C69A2C}" destId="{857950B4-B748-43B9-8F9A-34D56E3B27EF}" srcOrd="2" destOrd="0" presId="urn:microsoft.com/office/officeart/2005/8/layout/lProcess2"/>
    <dgm:cxn modelId="{B21A970A-20F4-4844-9378-AFB9F8E24E50}" type="presParOf" srcId="{AAC7930B-BB01-4FB4-A2AE-FB9852C69A2C}" destId="{4D03B502-E1FC-4B08-AEF2-2BB2D049401E}" srcOrd="3" destOrd="0" presId="urn:microsoft.com/office/officeart/2005/8/layout/lProcess2"/>
    <dgm:cxn modelId="{FCA8D5E2-5EE2-4905-A638-DAA962ED63EC}" type="presParOf" srcId="{AAC7930B-BB01-4FB4-A2AE-FB9852C69A2C}" destId="{EE8B43C2-F47E-4115-9A17-6F6D5768E5CD}" srcOrd="4" destOrd="0" presId="urn:microsoft.com/office/officeart/2005/8/layout/lProcess2"/>
    <dgm:cxn modelId="{9D2EA34B-D191-41C0-B988-58C84EB4993A}" type="presParOf" srcId="{AAC7930B-BB01-4FB4-A2AE-FB9852C69A2C}" destId="{DBFC5649-BAAD-4545-95CF-FA2C4D4A95DD}" srcOrd="5" destOrd="0" presId="urn:microsoft.com/office/officeart/2005/8/layout/lProcess2"/>
    <dgm:cxn modelId="{11E247C3-A3E6-4202-B72B-F70E700DC6AF}" type="presParOf" srcId="{AAC7930B-BB01-4FB4-A2AE-FB9852C69A2C}" destId="{E305226F-FAE7-49EE-A1CF-D01D1DCB37DD}" srcOrd="6" destOrd="0" presId="urn:microsoft.com/office/officeart/2005/8/layout/lProcess2"/>
    <dgm:cxn modelId="{5DCFE3C9-2FD7-44A2-BF08-E8CEA57EB0E7}" type="presParOf" srcId="{AAC7930B-BB01-4FB4-A2AE-FB9852C69A2C}" destId="{5AA35D8D-4568-43FE-8183-2A9548487A7A}" srcOrd="7" destOrd="0" presId="urn:microsoft.com/office/officeart/2005/8/layout/lProcess2"/>
    <dgm:cxn modelId="{2C5BC98D-9C88-4787-96EE-D5A4A2F65A1F}" type="presParOf" srcId="{AAC7930B-BB01-4FB4-A2AE-FB9852C69A2C}" destId="{A9D982FE-902D-4A64-BBBB-FE86AC1995B4}" srcOrd="8" destOrd="0" presId="urn:microsoft.com/office/officeart/2005/8/layout/lProcess2"/>
    <dgm:cxn modelId="{F812DA2E-A0EE-4545-AD86-E9F877769A3C}" type="presParOf" srcId="{AAC7930B-BB01-4FB4-A2AE-FB9852C69A2C}" destId="{E28D357B-72AF-4690-9C08-9864FF0DFF52}" srcOrd="9" destOrd="0" presId="urn:microsoft.com/office/officeart/2005/8/layout/lProcess2"/>
    <dgm:cxn modelId="{67879B75-0DB4-45FA-A42D-05CC72D00030}" type="presParOf" srcId="{AAC7930B-BB01-4FB4-A2AE-FB9852C69A2C}" destId="{E75D536C-A1C4-4EBE-9C56-71E4C97A7CEE}" srcOrd="10" destOrd="0" presId="urn:microsoft.com/office/officeart/2005/8/layout/lProcess2"/>
    <dgm:cxn modelId="{9D15B664-7E45-4149-863B-FB17FD074000}" type="presParOf" srcId="{709095E9-E2E5-4920-9791-11F8ECA7E068}" destId="{5B3D0E24-C595-49DB-9605-BA59BD3002BE}" srcOrd="9" destOrd="0" presId="urn:microsoft.com/office/officeart/2005/8/layout/lProcess2"/>
    <dgm:cxn modelId="{CB5EC00C-EAC1-453F-BAE5-10D5206F81A7}" type="presParOf" srcId="{709095E9-E2E5-4920-9791-11F8ECA7E068}" destId="{EFF8C6DC-0FAA-4479-8B89-8AB278615885}" srcOrd="10" destOrd="0" presId="urn:microsoft.com/office/officeart/2005/8/layout/lProcess2"/>
    <dgm:cxn modelId="{7E08E7CF-30EE-417F-A3D9-ABE0823663CB}" type="presParOf" srcId="{EFF8C6DC-0FAA-4479-8B89-8AB278615885}" destId="{9D64D384-3743-415B-8150-304DD0739B47}" srcOrd="0" destOrd="0" presId="urn:microsoft.com/office/officeart/2005/8/layout/lProcess2"/>
    <dgm:cxn modelId="{81991FAA-75EB-43DD-A496-04E23C3B5C42}" type="presParOf" srcId="{EFF8C6DC-0FAA-4479-8B89-8AB278615885}" destId="{4CE2B0E7-EF48-495A-AD04-2CF08EC48C1D}" srcOrd="1" destOrd="0" presId="urn:microsoft.com/office/officeart/2005/8/layout/lProcess2"/>
    <dgm:cxn modelId="{1055CFB6-9245-4E8E-A32E-92E0BFC7B935}" type="presParOf" srcId="{EFF8C6DC-0FAA-4479-8B89-8AB278615885}" destId="{45B9F3E5-DEB3-4DA8-890B-CC37F4774120}" srcOrd="2" destOrd="0" presId="urn:microsoft.com/office/officeart/2005/8/layout/lProcess2"/>
    <dgm:cxn modelId="{9F58BB1B-72DA-4BEB-8686-C101559A0A01}" type="presParOf" srcId="{45B9F3E5-DEB3-4DA8-890B-CC37F4774120}" destId="{9AF7EC72-018A-4B39-A533-074E55E3AFE7}" srcOrd="0" destOrd="0" presId="urn:microsoft.com/office/officeart/2005/8/layout/lProcess2"/>
    <dgm:cxn modelId="{417A2183-716D-4F7F-AA9C-41907C00E4F2}" type="presParOf" srcId="{9AF7EC72-018A-4B39-A533-074E55E3AFE7}" destId="{5711C73D-DCE6-4C4F-BFE6-E0E331EC489B}" srcOrd="0" destOrd="0" presId="urn:microsoft.com/office/officeart/2005/8/layout/lProcess2"/>
    <dgm:cxn modelId="{9E4BE213-270B-4EA2-AF33-E062A35EDB5D}" type="presParOf" srcId="{9AF7EC72-018A-4B39-A533-074E55E3AFE7}" destId="{AD438F18-8E52-4505-A41D-249F6D383251}" srcOrd="1" destOrd="0" presId="urn:microsoft.com/office/officeart/2005/8/layout/lProcess2"/>
    <dgm:cxn modelId="{B86D54EE-FFAD-4588-94BC-DCB73A0AE7B6}" type="presParOf" srcId="{9AF7EC72-018A-4B39-A533-074E55E3AFE7}" destId="{6E4F5196-917E-40F9-A3F0-CAFF602A8FE4}" srcOrd="2" destOrd="0" presId="urn:microsoft.com/office/officeart/2005/8/layout/lProcess2"/>
    <dgm:cxn modelId="{91828E49-2B31-44C6-A5B0-7DF9963FA18C}" type="presParOf" srcId="{9AF7EC72-018A-4B39-A533-074E55E3AFE7}" destId="{3D4EE6D8-F429-465D-8BC9-DEBF877014B2}" srcOrd="3" destOrd="0" presId="urn:microsoft.com/office/officeart/2005/8/layout/lProcess2"/>
    <dgm:cxn modelId="{B4DFF8FC-F8F4-4931-98AA-42D25C24FA91}" type="presParOf" srcId="{9AF7EC72-018A-4B39-A533-074E55E3AFE7}" destId="{12BE7E4A-1B60-4996-BD16-2C47C086ED95}" srcOrd="4" destOrd="0" presId="urn:microsoft.com/office/officeart/2005/8/layout/lProcess2"/>
    <dgm:cxn modelId="{698788F4-CCBD-45D7-B971-7A7F87EA30A8}" type="presParOf" srcId="{9AF7EC72-018A-4B39-A533-074E55E3AFE7}" destId="{A6DE53F0-C78A-40EA-B726-89EC03B92B20}" srcOrd="5" destOrd="0" presId="urn:microsoft.com/office/officeart/2005/8/layout/lProcess2"/>
    <dgm:cxn modelId="{6F5E12F9-FEFA-48E5-8F45-C8E9E82BD464}" type="presParOf" srcId="{9AF7EC72-018A-4B39-A533-074E55E3AFE7}" destId="{FAFDE144-E6C3-473E-91DD-16473A52CD92}" srcOrd="6" destOrd="0" presId="urn:microsoft.com/office/officeart/2005/8/layout/lProcess2"/>
    <dgm:cxn modelId="{7390D9CF-3499-4770-8F18-1D106F8320E0}" type="presParOf" srcId="{9AF7EC72-018A-4B39-A533-074E55E3AFE7}" destId="{EC251898-4F4C-4FEB-A78E-8A8FE700E789}" srcOrd="7" destOrd="0" presId="urn:microsoft.com/office/officeart/2005/8/layout/lProcess2"/>
    <dgm:cxn modelId="{CA11B5F6-6199-4DBC-AF1E-AD75666E8123}" type="presParOf" srcId="{9AF7EC72-018A-4B39-A533-074E55E3AFE7}" destId="{1412429D-1E58-46D3-89C7-F65FA32CD101}" srcOrd="8" destOrd="0" presId="urn:microsoft.com/office/officeart/2005/8/layout/lProcess2"/>
    <dgm:cxn modelId="{1A301706-2C81-406D-9533-36EB34286913}" type="presParOf" srcId="{9AF7EC72-018A-4B39-A533-074E55E3AFE7}" destId="{8C495D5B-908C-4EB7-8987-8B31FAFF56E5}" srcOrd="9" destOrd="0" presId="urn:microsoft.com/office/officeart/2005/8/layout/lProcess2"/>
    <dgm:cxn modelId="{60D0D215-FC5B-4AE0-BFAA-43984D2BD2F7}" type="presParOf" srcId="{9AF7EC72-018A-4B39-A533-074E55E3AFE7}" destId="{04E309B1-968B-4C72-97BB-85E891EA93AB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84E69C-9397-4091-92CB-C7AF479F45A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E7B621-3D26-4C00-A1AF-3FD72103F401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unitaires et d'intégration</a:t>
          </a:r>
        </a:p>
      </dgm:t>
    </dgm:pt>
    <dgm:pt modelId="{625F68CC-7D62-4716-A3E4-339821553AF3}" type="parTrans" cxnId="{DDB6DA35-7755-4159-9B83-7FBD7A8B7B14}">
      <dgm:prSet/>
      <dgm:spPr/>
      <dgm:t>
        <a:bodyPr/>
        <a:lstStyle/>
        <a:p>
          <a:endParaRPr lang="fr-FR"/>
        </a:p>
      </dgm:t>
    </dgm:pt>
    <dgm:pt modelId="{337BB499-6C80-410F-AD10-700F193B0D1F}" type="sibTrans" cxnId="{DDB6DA35-7755-4159-9B83-7FBD7A8B7B14}">
      <dgm:prSet/>
      <dgm:spPr/>
      <dgm:t>
        <a:bodyPr/>
        <a:lstStyle/>
        <a:p>
          <a:endParaRPr lang="fr-FR"/>
        </a:p>
      </dgm:t>
    </dgm:pt>
    <dgm:pt modelId="{9127C569-C2EE-4D38-B3D0-C234227825E6}">
      <dgm:prSet phldrT="[Texte]" custT="1"/>
      <dgm:spPr>
        <a:solidFill>
          <a:srgbClr val="D50740"/>
        </a:solidFill>
        <a:ln>
          <a:solidFill>
            <a:srgbClr val="D50740"/>
          </a:solidFill>
        </a:ln>
      </dgm:spPr>
      <dgm:t>
        <a:bodyPr/>
        <a:lstStyle/>
        <a:p>
          <a:r>
            <a:rPr lang="fr-FR" sz="1200" dirty="0" smtClean="0"/>
            <a:t>Vérification des critères d’acceptation US</a:t>
          </a:r>
          <a:endParaRPr lang="fr-FR" sz="1100" i="1" dirty="0">
            <a:latin typeface="+mj-lt"/>
          </a:endParaRPr>
        </a:p>
      </dgm:t>
    </dgm:pt>
    <dgm:pt modelId="{3A51D879-D64A-4FCE-A85B-E4266A450632}" type="parTrans" cxnId="{E74BCB7A-4818-402C-99C4-1031EF073843}">
      <dgm:prSet/>
      <dgm:spPr/>
      <dgm:t>
        <a:bodyPr/>
        <a:lstStyle/>
        <a:p>
          <a:endParaRPr lang="fr-FR"/>
        </a:p>
      </dgm:t>
    </dgm:pt>
    <dgm:pt modelId="{B4B5007D-EC24-4BB4-9716-3EB149DD7CDE}" type="sibTrans" cxnId="{E74BCB7A-4818-402C-99C4-1031EF073843}">
      <dgm:prSet/>
      <dgm:spPr/>
      <dgm:t>
        <a:bodyPr/>
        <a:lstStyle/>
        <a:p>
          <a:endParaRPr lang="fr-FR"/>
        </a:p>
      </dgm:t>
    </dgm:pt>
    <dgm:pt modelId="{D7BC61D6-3A38-4DA5-8621-D0EDB5A46CDA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intra-application</a:t>
          </a:r>
          <a:endParaRPr lang="fr-FR" sz="1100" i="1" dirty="0">
            <a:latin typeface="+mj-lt"/>
          </a:endParaRPr>
        </a:p>
      </dgm:t>
    </dgm:pt>
    <dgm:pt modelId="{35DB33CB-3F87-446E-A35F-2769AEEC279A}" type="parTrans" cxnId="{F21641DD-51AC-40C3-99BF-8776D1ED30FB}">
      <dgm:prSet/>
      <dgm:spPr/>
      <dgm:t>
        <a:bodyPr/>
        <a:lstStyle/>
        <a:p>
          <a:endParaRPr lang="fr-FR"/>
        </a:p>
      </dgm:t>
    </dgm:pt>
    <dgm:pt modelId="{2DC1F058-A1A8-46B7-8AFC-0CAD2A5DC305}" type="sibTrans" cxnId="{F21641DD-51AC-40C3-99BF-8776D1ED30FB}">
      <dgm:prSet/>
      <dgm:spPr/>
      <dgm:t>
        <a:bodyPr/>
        <a:lstStyle/>
        <a:p>
          <a:endParaRPr lang="fr-FR"/>
        </a:p>
      </dgm:t>
    </dgm:pt>
    <dgm:pt modelId="{7D86B4EA-8F08-4F2F-81D2-44BF21E2E219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Recette </a:t>
          </a:r>
          <a:r>
            <a:rPr lang="fr-FR" sz="1200" dirty="0" smtClean="0"/>
            <a:t>métier</a:t>
          </a:r>
        </a:p>
      </dgm:t>
    </dgm:pt>
    <dgm:pt modelId="{845A06A8-73F4-403B-A39E-EAFDC3F58CC7}" type="parTrans" cxnId="{349A5301-D525-4956-A1DC-165E77451628}">
      <dgm:prSet/>
      <dgm:spPr/>
      <dgm:t>
        <a:bodyPr/>
        <a:lstStyle/>
        <a:p>
          <a:endParaRPr lang="fr-FR"/>
        </a:p>
      </dgm:t>
    </dgm:pt>
    <dgm:pt modelId="{4E9A7E5D-CE46-4F19-95AC-D56BCC88E2BE}" type="sibTrans" cxnId="{349A5301-D525-4956-A1DC-165E77451628}">
      <dgm:prSet/>
      <dgm:spPr/>
      <dgm:t>
        <a:bodyPr/>
        <a:lstStyle/>
        <a:p>
          <a:endParaRPr lang="fr-FR"/>
        </a:p>
      </dgm:t>
    </dgm:pt>
    <dgm:pt modelId="{CC31706A-5DAE-434D-8A42-DFD5EC6A92AC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Tests de </a:t>
          </a:r>
          <a:r>
            <a:rPr lang="fr-FR" sz="1200" dirty="0" smtClean="0"/>
            <a:t>pré-production</a:t>
          </a:r>
          <a:endParaRPr lang="fr-FR" sz="1100" i="1" dirty="0" smtClean="0">
            <a:latin typeface="+mj-lt"/>
          </a:endParaRPr>
        </a:p>
      </dgm:t>
    </dgm:pt>
    <dgm:pt modelId="{342048F9-82D6-4E16-AF59-E53F548A9B49}" type="parTrans" cxnId="{12110E3F-D193-46E5-80C2-23A1BFEBCCE6}">
      <dgm:prSet/>
      <dgm:spPr/>
      <dgm:t>
        <a:bodyPr/>
        <a:lstStyle/>
        <a:p>
          <a:endParaRPr lang="fr-FR"/>
        </a:p>
      </dgm:t>
    </dgm:pt>
    <dgm:pt modelId="{1CD1A61C-5B5F-4BCA-AEDD-CCDCB4664074}" type="sibTrans" cxnId="{12110E3F-D193-46E5-80C2-23A1BFEBCCE6}">
      <dgm:prSet/>
      <dgm:spPr/>
      <dgm:t>
        <a:bodyPr/>
        <a:lstStyle/>
        <a:p>
          <a:endParaRPr lang="fr-FR"/>
        </a:p>
      </dgm:t>
    </dgm:pt>
    <dgm:pt modelId="{02ACE8EA-D95D-4220-A9B0-DB3F7077D30D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Application</a:t>
          </a:r>
          <a:endParaRPr lang="fr-FR" b="0" dirty="0">
            <a:latin typeface="+mn-lt"/>
          </a:endParaRPr>
        </a:p>
      </dgm:t>
    </dgm:pt>
    <dgm:pt modelId="{C4DB13A7-F6E8-4631-BD9A-25608DB9E61B}" type="parTrans" cxnId="{882E26B8-4C5B-4717-BD13-5FFC17AE5E10}">
      <dgm:prSet/>
      <dgm:spPr/>
      <dgm:t>
        <a:bodyPr/>
        <a:lstStyle/>
        <a:p>
          <a:endParaRPr lang="fr-FR"/>
        </a:p>
      </dgm:t>
    </dgm:pt>
    <dgm:pt modelId="{A6B1F7E7-1E8F-4CF2-A255-5F121979F7BC}" type="sibTrans" cxnId="{882E26B8-4C5B-4717-BD13-5FFC17AE5E10}">
      <dgm:prSet/>
      <dgm:spPr/>
      <dgm:t>
        <a:bodyPr/>
        <a:lstStyle/>
        <a:p>
          <a:endParaRPr lang="fr-FR"/>
        </a:p>
      </dgm:t>
    </dgm:pt>
    <dgm:pt modelId="{AAF0EFD1-2D62-417D-980F-ACDD7D5F71A6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Application</a:t>
          </a:r>
          <a:endParaRPr lang="fr-FR" b="0" dirty="0">
            <a:latin typeface="+mn-lt"/>
          </a:endParaRPr>
        </a:p>
      </dgm:t>
    </dgm:pt>
    <dgm:pt modelId="{BA4194E0-E327-4D46-9A39-53E41608F039}" type="parTrans" cxnId="{339FBC27-27D1-4BC7-A527-48FA4B37DC08}">
      <dgm:prSet/>
      <dgm:spPr/>
      <dgm:t>
        <a:bodyPr/>
        <a:lstStyle/>
        <a:p>
          <a:endParaRPr lang="fr-FR"/>
        </a:p>
      </dgm:t>
    </dgm:pt>
    <dgm:pt modelId="{CB3D6FCA-08A1-4038-8261-1FC588BD3FDA}" type="sibTrans" cxnId="{339FBC27-27D1-4BC7-A527-48FA4B37DC08}">
      <dgm:prSet/>
      <dgm:spPr/>
      <dgm:t>
        <a:bodyPr/>
        <a:lstStyle/>
        <a:p>
          <a:endParaRPr lang="fr-FR"/>
        </a:p>
      </dgm:t>
    </dgm:pt>
    <dgm:pt modelId="{7E3D6566-1ECC-4854-A669-117EF9FD77AA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SI avec flux externes contrôlés</a:t>
          </a:r>
          <a:endParaRPr lang="fr-FR" dirty="0"/>
        </a:p>
      </dgm:t>
    </dgm:pt>
    <dgm:pt modelId="{0D2A61F6-138F-4AE8-9713-E3B3A4D6CFDF}" type="parTrans" cxnId="{69A23475-9536-4F63-B388-BC04AD1387EA}">
      <dgm:prSet/>
      <dgm:spPr/>
      <dgm:t>
        <a:bodyPr/>
        <a:lstStyle/>
        <a:p>
          <a:endParaRPr lang="fr-FR"/>
        </a:p>
      </dgm:t>
    </dgm:pt>
    <dgm:pt modelId="{3283A33E-3824-4B82-B490-036022A50FCE}" type="sibTrans" cxnId="{69A23475-9536-4F63-B388-BC04AD1387EA}">
      <dgm:prSet/>
      <dgm:spPr/>
      <dgm:t>
        <a:bodyPr/>
        <a:lstStyle/>
        <a:p>
          <a:endParaRPr lang="fr-FR"/>
        </a:p>
      </dgm:t>
    </dgm:pt>
    <dgm:pt modelId="{7EDAD05B-C127-4F4C-885A-AAE15D97343C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Réduite / iso-production selon contexte</a:t>
          </a:r>
          <a:endParaRPr lang="fr-FR" dirty="0"/>
        </a:p>
      </dgm:t>
    </dgm:pt>
    <dgm:pt modelId="{4083D702-6D12-47D8-AC4E-5E1BF55B161A}" type="parTrans" cxnId="{495DD6E2-232E-4CB6-96C9-5F4F1FE577DD}">
      <dgm:prSet/>
      <dgm:spPr/>
      <dgm:t>
        <a:bodyPr/>
        <a:lstStyle/>
        <a:p>
          <a:endParaRPr lang="fr-FR"/>
        </a:p>
      </dgm:t>
    </dgm:pt>
    <dgm:pt modelId="{28C103BF-FB05-426A-AAB9-25B90217A0F8}" type="sibTrans" cxnId="{495DD6E2-232E-4CB6-96C9-5F4F1FE577DD}">
      <dgm:prSet/>
      <dgm:spPr/>
      <dgm:t>
        <a:bodyPr/>
        <a:lstStyle/>
        <a:p>
          <a:endParaRPr lang="fr-FR"/>
        </a:p>
      </dgm:t>
    </dgm:pt>
    <dgm:pt modelId="{014FBEE8-8188-48C7-B021-F8558D4BB908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Sous automate, à la demande</a:t>
          </a:r>
          <a:endParaRPr lang="fr-FR" dirty="0"/>
        </a:p>
      </dgm:t>
    </dgm:pt>
    <dgm:pt modelId="{2BC6809C-89AF-4744-9F88-D1AE9C443D26}" type="parTrans" cxnId="{8E49DCC5-581C-4DE1-8EF4-3789FA899A10}">
      <dgm:prSet/>
      <dgm:spPr/>
      <dgm:t>
        <a:bodyPr/>
        <a:lstStyle/>
        <a:p>
          <a:endParaRPr lang="fr-FR"/>
        </a:p>
      </dgm:t>
    </dgm:pt>
    <dgm:pt modelId="{7C5B1B64-A711-454C-B6BE-4E97DE9F7A15}" type="sibTrans" cxnId="{8E49DCC5-581C-4DE1-8EF4-3789FA899A10}">
      <dgm:prSet/>
      <dgm:spPr/>
      <dgm:t>
        <a:bodyPr/>
        <a:lstStyle/>
        <a:p>
          <a:endParaRPr lang="fr-FR"/>
        </a:p>
      </dgm:t>
    </dgm:pt>
    <dgm:pt modelId="{2BDCAB54-606F-43C6-9A63-6F5751B5896E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Composants</a:t>
          </a:r>
          <a:endParaRPr lang="fr-FR" b="0" dirty="0">
            <a:latin typeface="+mn-lt"/>
          </a:endParaRPr>
        </a:p>
      </dgm:t>
    </dgm:pt>
    <dgm:pt modelId="{0AAEC7D6-0076-48E1-9F7F-BA25487837CF}" type="sibTrans" cxnId="{07865656-23D4-4998-B4D5-2935A55D6428}">
      <dgm:prSet/>
      <dgm:spPr/>
      <dgm:t>
        <a:bodyPr/>
        <a:lstStyle/>
        <a:p>
          <a:endParaRPr lang="fr-FR"/>
        </a:p>
      </dgm:t>
    </dgm:pt>
    <dgm:pt modelId="{E28A68C2-DC58-41A3-86F4-F6F9EFC7EB24}" type="parTrans" cxnId="{07865656-23D4-4998-B4D5-2935A55D6428}">
      <dgm:prSet/>
      <dgm:spPr/>
      <dgm:t>
        <a:bodyPr/>
        <a:lstStyle/>
        <a:p>
          <a:endParaRPr lang="fr-FR"/>
        </a:p>
      </dgm:t>
    </dgm:pt>
    <dgm:pt modelId="{F47B2224-99F4-40E1-B2D7-1C0BFCAD142F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inter-applications</a:t>
          </a:r>
          <a:endParaRPr lang="fr-FR" sz="1100" i="1" dirty="0">
            <a:latin typeface="+mj-lt"/>
          </a:endParaRPr>
        </a:p>
      </dgm:t>
    </dgm:pt>
    <dgm:pt modelId="{534F1004-3742-4267-815A-E0983AAAA7E4}" type="sibTrans" cxnId="{4ABE3230-7547-40FF-98BB-EBFFBFAD6DEC}">
      <dgm:prSet/>
      <dgm:spPr/>
      <dgm:t>
        <a:bodyPr/>
        <a:lstStyle/>
        <a:p>
          <a:endParaRPr lang="fr-FR"/>
        </a:p>
      </dgm:t>
    </dgm:pt>
    <dgm:pt modelId="{258597B5-CC6E-4D78-AC21-96FA704E3CA5}" type="parTrans" cxnId="{4ABE3230-7547-40FF-98BB-EBFFBFAD6DEC}">
      <dgm:prSet/>
      <dgm:spPr/>
      <dgm:t>
        <a:bodyPr/>
        <a:lstStyle/>
        <a:p>
          <a:endParaRPr lang="fr-FR"/>
        </a:p>
      </dgm:t>
    </dgm:pt>
    <dgm:pt modelId="{0398DC6F-EA75-4FF5-A143-13CEC8AF3435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SI avec flux externes contrôlés</a:t>
          </a:r>
          <a:endParaRPr lang="fr-FR" dirty="0"/>
        </a:p>
      </dgm:t>
    </dgm:pt>
    <dgm:pt modelId="{3FA74DE6-9F27-4F8B-9F4D-E74958DF8A84}" type="sibTrans" cxnId="{EAE140CA-C0A8-41EE-B9D4-DF92F0568434}">
      <dgm:prSet/>
      <dgm:spPr/>
      <dgm:t>
        <a:bodyPr/>
        <a:lstStyle/>
        <a:p>
          <a:endParaRPr lang="fr-FR"/>
        </a:p>
      </dgm:t>
    </dgm:pt>
    <dgm:pt modelId="{BF0325F7-0562-4B71-996B-E30DC945CEAA}" type="parTrans" cxnId="{EAE140CA-C0A8-41EE-B9D4-DF92F0568434}">
      <dgm:prSet/>
      <dgm:spPr/>
      <dgm:t>
        <a:bodyPr/>
        <a:lstStyle/>
        <a:p>
          <a:endParaRPr lang="fr-FR"/>
        </a:p>
      </dgm:t>
    </dgm:pt>
    <dgm:pt modelId="{DFD06C47-EA97-4195-9E29-4DCD76A8092C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SI avec flux externes contrôlés</a:t>
          </a:r>
          <a:endParaRPr lang="fr-FR" dirty="0"/>
        </a:p>
      </dgm:t>
    </dgm:pt>
    <dgm:pt modelId="{753B95F9-2EC1-46ED-930B-58F952D795A4}" type="sibTrans" cxnId="{A6BDC9A2-2885-4338-A401-4DF8D1DDE86E}">
      <dgm:prSet/>
      <dgm:spPr/>
      <dgm:t>
        <a:bodyPr/>
        <a:lstStyle/>
        <a:p>
          <a:endParaRPr lang="fr-FR"/>
        </a:p>
      </dgm:t>
    </dgm:pt>
    <dgm:pt modelId="{0971256B-9A50-4FB0-A4EC-21A7286C95AE}" type="parTrans" cxnId="{A6BDC9A2-2885-4338-A401-4DF8D1DDE86E}">
      <dgm:prSet/>
      <dgm:spPr/>
      <dgm:t>
        <a:bodyPr/>
        <a:lstStyle/>
        <a:p>
          <a:endParaRPr lang="fr-FR"/>
        </a:p>
      </dgm:t>
    </dgm:pt>
    <dgm:pt modelId="{B9CCD276-0CCA-4CF5-AF79-AD2BB4158FFF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Réduite / iso-production selon contexte</a:t>
          </a:r>
          <a:endParaRPr lang="fr-FR" b="0" dirty="0">
            <a:latin typeface="+mn-lt"/>
          </a:endParaRPr>
        </a:p>
      </dgm:t>
    </dgm:pt>
    <dgm:pt modelId="{74F96895-BD84-4B04-9352-BED43EA82982}" type="parTrans" cxnId="{419D7B01-6EF9-462A-89F5-2025B95DC65C}">
      <dgm:prSet/>
      <dgm:spPr/>
      <dgm:t>
        <a:bodyPr/>
        <a:lstStyle/>
        <a:p>
          <a:endParaRPr lang="fr-FR"/>
        </a:p>
      </dgm:t>
    </dgm:pt>
    <dgm:pt modelId="{1C1403E0-74AC-468F-8913-D0804819B015}" type="sibTrans" cxnId="{419D7B01-6EF9-462A-89F5-2025B95DC65C}">
      <dgm:prSet/>
      <dgm:spPr/>
      <dgm:t>
        <a:bodyPr/>
        <a:lstStyle/>
        <a:p>
          <a:endParaRPr lang="fr-FR"/>
        </a:p>
      </dgm:t>
    </dgm:pt>
    <dgm:pt modelId="{17601358-AEDE-4A3B-AF2C-AC27C5FBB984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Manuels</a:t>
          </a:r>
          <a:endParaRPr lang="fr-FR" b="0" dirty="0">
            <a:latin typeface="+mn-lt"/>
          </a:endParaRPr>
        </a:p>
      </dgm:t>
    </dgm:pt>
    <dgm:pt modelId="{CBEBF3C1-6B38-430C-A6BF-1DF779E6AC9F}" type="parTrans" cxnId="{1D77C0F0-7B55-4A4D-9AD2-E7BB33257C94}">
      <dgm:prSet/>
      <dgm:spPr/>
      <dgm:t>
        <a:bodyPr/>
        <a:lstStyle/>
        <a:p>
          <a:endParaRPr lang="fr-FR"/>
        </a:p>
      </dgm:t>
    </dgm:pt>
    <dgm:pt modelId="{A7ED2AC3-7FE5-4756-8150-AD5824C92FF8}" type="sibTrans" cxnId="{1D77C0F0-7B55-4A4D-9AD2-E7BB33257C94}">
      <dgm:prSet/>
      <dgm:spPr/>
      <dgm:t>
        <a:bodyPr/>
        <a:lstStyle/>
        <a:p>
          <a:endParaRPr lang="fr-FR"/>
        </a:p>
      </dgm:t>
    </dgm:pt>
    <dgm:pt modelId="{9B0338E1-D865-4391-9709-7BB5708D5FB9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Sans objet</a:t>
          </a:r>
          <a:endParaRPr lang="fr-FR" b="0" dirty="0">
            <a:latin typeface="+mn-lt"/>
          </a:endParaRPr>
        </a:p>
      </dgm:t>
    </dgm:pt>
    <dgm:pt modelId="{AFFFC760-3820-4955-9BC2-8E5B09F381D8}" type="parTrans" cxnId="{7A1A3730-E248-4C73-973C-0457825B28DE}">
      <dgm:prSet/>
      <dgm:spPr/>
      <dgm:t>
        <a:bodyPr/>
        <a:lstStyle/>
        <a:p>
          <a:endParaRPr lang="fr-FR"/>
        </a:p>
      </dgm:t>
    </dgm:pt>
    <dgm:pt modelId="{CF4C1BBE-44D6-480E-905F-ABE67C6607E6}" type="sibTrans" cxnId="{7A1A3730-E248-4C73-973C-0457825B28DE}">
      <dgm:prSet/>
      <dgm:spPr/>
      <dgm:t>
        <a:bodyPr/>
        <a:lstStyle/>
        <a:p>
          <a:endParaRPr lang="fr-FR"/>
        </a:p>
      </dgm:t>
    </dgm:pt>
    <dgm:pt modelId="{BFCDA0FF-C130-4F58-8705-1C48408DF059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Obligatoire</a:t>
          </a:r>
          <a:endParaRPr lang="fr-FR" b="0" dirty="0">
            <a:latin typeface="+mn-lt"/>
          </a:endParaRPr>
        </a:p>
      </dgm:t>
    </dgm:pt>
    <dgm:pt modelId="{0C55C031-5CE4-48B6-83E1-272AED038A9D}" type="parTrans" cxnId="{D246ACF6-2D05-4C24-886B-7B16220A3858}">
      <dgm:prSet/>
      <dgm:spPr/>
      <dgm:t>
        <a:bodyPr/>
        <a:lstStyle/>
        <a:p>
          <a:endParaRPr lang="fr-FR"/>
        </a:p>
      </dgm:t>
    </dgm:pt>
    <dgm:pt modelId="{AF44117F-EC8C-4EF1-ACB8-29545231DD5D}" type="sibTrans" cxnId="{D246ACF6-2D05-4C24-886B-7B16220A3858}">
      <dgm:prSet/>
      <dgm:spPr/>
      <dgm:t>
        <a:bodyPr/>
        <a:lstStyle/>
        <a:p>
          <a:endParaRPr lang="fr-FR"/>
        </a:p>
      </dgm:t>
    </dgm:pt>
    <dgm:pt modelId="{C8FB869B-CF37-432D-8381-5B330641CE68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Poste de travail &amp; serveur de </a:t>
          </a:r>
          <a:r>
            <a:rPr lang="fr-FR" b="0" dirty="0" err="1" smtClean="0">
              <a:latin typeface="+mn-lt"/>
            </a:rPr>
            <a:t>build</a:t>
          </a:r>
          <a:endParaRPr lang="fr-FR" b="0" dirty="0">
            <a:latin typeface="+mn-lt"/>
          </a:endParaRPr>
        </a:p>
      </dgm:t>
    </dgm:pt>
    <dgm:pt modelId="{3365ACAD-6229-4B09-B077-D49BED69DC5E}" type="parTrans" cxnId="{D226F65C-DDCE-4AE9-9425-3F646D1B4D04}">
      <dgm:prSet/>
      <dgm:spPr/>
      <dgm:t>
        <a:bodyPr/>
        <a:lstStyle/>
        <a:p>
          <a:endParaRPr lang="fr-FR"/>
        </a:p>
      </dgm:t>
    </dgm:pt>
    <dgm:pt modelId="{35D44319-1735-43A3-AC71-8C7FAF1C9799}" type="sibTrans" cxnId="{D226F65C-DDCE-4AE9-9425-3F646D1B4D04}">
      <dgm:prSet/>
      <dgm:spPr/>
      <dgm:t>
        <a:bodyPr/>
        <a:lstStyle/>
        <a:p>
          <a:endParaRPr lang="fr-FR"/>
        </a:p>
      </dgm:t>
    </dgm:pt>
    <dgm:pt modelId="{1506AC8E-05CB-4B9C-8A8D-ED81DBACFEDA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Réduite / iso-production selon contexte</a:t>
          </a:r>
          <a:endParaRPr lang="fr-FR" b="0" dirty="0">
            <a:latin typeface="+mn-lt"/>
          </a:endParaRPr>
        </a:p>
      </dgm:t>
    </dgm:pt>
    <dgm:pt modelId="{F54F8DE7-5B19-4274-9768-39D60C01087D}" type="parTrans" cxnId="{32B6A06C-F8A4-4BBA-9061-32D65960ADA3}">
      <dgm:prSet/>
      <dgm:spPr/>
      <dgm:t>
        <a:bodyPr/>
        <a:lstStyle/>
        <a:p>
          <a:endParaRPr lang="fr-FR"/>
        </a:p>
      </dgm:t>
    </dgm:pt>
    <dgm:pt modelId="{14E6F60D-0641-4659-88F1-F888790C3526}" type="sibTrans" cxnId="{32B6A06C-F8A4-4BBA-9061-32D65960ADA3}">
      <dgm:prSet/>
      <dgm:spPr/>
      <dgm:t>
        <a:bodyPr/>
        <a:lstStyle/>
        <a:p>
          <a:endParaRPr lang="fr-FR"/>
        </a:p>
      </dgm:t>
    </dgm:pt>
    <dgm:pt modelId="{BA3764DD-28B3-440B-907C-7E645D50EE18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Manuels</a:t>
          </a:r>
          <a:endParaRPr lang="fr-FR" b="0" dirty="0">
            <a:latin typeface="+mn-lt"/>
          </a:endParaRPr>
        </a:p>
      </dgm:t>
    </dgm:pt>
    <dgm:pt modelId="{A3FB04F9-E42E-40EA-B551-B78805D56792}" type="parTrans" cxnId="{D1519579-87D7-4C58-BDD8-9FEE48605FA8}">
      <dgm:prSet/>
      <dgm:spPr/>
      <dgm:t>
        <a:bodyPr/>
        <a:lstStyle/>
        <a:p>
          <a:endParaRPr lang="fr-FR"/>
        </a:p>
      </dgm:t>
    </dgm:pt>
    <dgm:pt modelId="{CD897EC3-7D7C-46D7-8B38-C21A2D845B47}" type="sibTrans" cxnId="{D1519579-87D7-4C58-BDD8-9FEE48605FA8}">
      <dgm:prSet/>
      <dgm:spPr/>
      <dgm:t>
        <a:bodyPr/>
        <a:lstStyle/>
        <a:p>
          <a:endParaRPr lang="fr-FR"/>
        </a:p>
      </dgm:t>
    </dgm:pt>
    <dgm:pt modelId="{B62A2982-0A33-4A25-A51C-864F0C19350E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smtClean="0">
              <a:latin typeface="+mn-lt"/>
            </a:rPr>
            <a:t>Sans objet</a:t>
          </a:r>
          <a:endParaRPr lang="fr-FR" b="0" dirty="0">
            <a:latin typeface="+mn-lt"/>
          </a:endParaRPr>
        </a:p>
      </dgm:t>
    </dgm:pt>
    <dgm:pt modelId="{4C3B32EA-C2AB-4F8E-B21D-C8C582D45189}" type="parTrans" cxnId="{CD5DD11F-9F66-4A63-9455-DA6571F82936}">
      <dgm:prSet/>
      <dgm:spPr/>
      <dgm:t>
        <a:bodyPr/>
        <a:lstStyle/>
        <a:p>
          <a:endParaRPr lang="fr-FR"/>
        </a:p>
      </dgm:t>
    </dgm:pt>
    <dgm:pt modelId="{BF3A7E7E-670F-4FE1-BBB9-0B40F926C48B}" type="sibTrans" cxnId="{CD5DD11F-9F66-4A63-9455-DA6571F82936}">
      <dgm:prSet/>
      <dgm:spPr/>
      <dgm:t>
        <a:bodyPr/>
        <a:lstStyle/>
        <a:p>
          <a:endParaRPr lang="fr-FR"/>
        </a:p>
      </dgm:t>
    </dgm:pt>
    <dgm:pt modelId="{F4EB58B4-C7DC-447E-822F-D102B3C9EADF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Pour les ½ interfaces externes au périmètre</a:t>
          </a:r>
          <a:endParaRPr lang="fr-FR" b="0" dirty="0">
            <a:latin typeface="+mn-lt"/>
          </a:endParaRPr>
        </a:p>
      </dgm:t>
    </dgm:pt>
    <dgm:pt modelId="{2CA5ACF4-1FF6-4417-A444-3ABC2E5027FF}" type="parTrans" cxnId="{F948E4D1-5DDA-4415-A288-C408F7960EB4}">
      <dgm:prSet/>
      <dgm:spPr/>
      <dgm:t>
        <a:bodyPr/>
        <a:lstStyle/>
        <a:p>
          <a:endParaRPr lang="fr-FR"/>
        </a:p>
      </dgm:t>
    </dgm:pt>
    <dgm:pt modelId="{905C0DC9-09EE-4430-A40A-2DD1AD22AFF0}" type="sibTrans" cxnId="{F948E4D1-5DDA-4415-A288-C408F7960EB4}">
      <dgm:prSet/>
      <dgm:spPr/>
      <dgm:t>
        <a:bodyPr/>
        <a:lstStyle/>
        <a:p>
          <a:endParaRPr lang="fr-FR"/>
        </a:p>
      </dgm:t>
    </dgm:pt>
    <dgm:pt modelId="{593A8956-412F-418D-9B40-F0C3994B52CC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Dév (</a:t>
          </a:r>
          <a:r>
            <a:rPr lang="fr-FR" b="0" dirty="0" err="1" smtClean="0">
              <a:latin typeface="+mn-lt"/>
            </a:rPr>
            <a:t>étab</a:t>
          </a:r>
          <a:r>
            <a:rPr lang="fr-FR" b="0" dirty="0" smtClean="0">
              <a:latin typeface="+mn-lt"/>
            </a:rPr>
            <a:t> &amp; </a:t>
          </a:r>
          <a:r>
            <a:rPr lang="fr-FR" b="0" dirty="0" err="1" smtClean="0">
              <a:latin typeface="+mn-lt"/>
            </a:rPr>
            <a:t>utilis</a:t>
          </a:r>
          <a:r>
            <a:rPr lang="fr-FR" b="0" dirty="0" smtClean="0">
              <a:latin typeface="+mn-lt"/>
            </a:rPr>
            <a:t> dédiés)</a:t>
          </a:r>
          <a:endParaRPr lang="fr-FR" b="0" dirty="0">
            <a:latin typeface="+mn-lt"/>
          </a:endParaRPr>
        </a:p>
      </dgm:t>
    </dgm:pt>
    <dgm:pt modelId="{DDBF43DA-981C-42AA-8890-2CAFC6C48768}" type="parTrans" cxnId="{8F8F9B5C-1699-433B-9E06-5705FF631E79}">
      <dgm:prSet/>
      <dgm:spPr/>
      <dgm:t>
        <a:bodyPr/>
        <a:lstStyle/>
        <a:p>
          <a:endParaRPr lang="fr-FR"/>
        </a:p>
      </dgm:t>
    </dgm:pt>
    <dgm:pt modelId="{AC2B7C23-E794-4A50-A1B2-09B8FF804827}" type="sibTrans" cxnId="{8F8F9B5C-1699-433B-9E06-5705FF631E79}">
      <dgm:prSet/>
      <dgm:spPr/>
      <dgm:t>
        <a:bodyPr/>
        <a:lstStyle/>
        <a:p>
          <a:endParaRPr lang="fr-FR"/>
        </a:p>
      </dgm:t>
    </dgm:pt>
    <dgm:pt modelId="{59BEAE6E-EA77-4021-9B40-B5397CC9457B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Réduite / iso-production selon contexte</a:t>
          </a:r>
          <a:endParaRPr lang="fr-FR" b="0" dirty="0">
            <a:latin typeface="+mn-lt"/>
          </a:endParaRPr>
        </a:p>
      </dgm:t>
    </dgm:pt>
    <dgm:pt modelId="{9C7999B9-55D1-4FCB-A01A-920D9197301D}" type="parTrans" cxnId="{ECBB8E3A-71CD-4B67-ACFE-B81039FA1AE9}">
      <dgm:prSet/>
      <dgm:spPr/>
      <dgm:t>
        <a:bodyPr/>
        <a:lstStyle/>
        <a:p>
          <a:endParaRPr lang="fr-FR"/>
        </a:p>
      </dgm:t>
    </dgm:pt>
    <dgm:pt modelId="{8ED8619B-79CA-4367-9D72-C03798761E33}" type="sibTrans" cxnId="{ECBB8E3A-71CD-4B67-ACFE-B81039FA1AE9}">
      <dgm:prSet/>
      <dgm:spPr/>
      <dgm:t>
        <a:bodyPr/>
        <a:lstStyle/>
        <a:p>
          <a:endParaRPr lang="fr-FR"/>
        </a:p>
      </dgm:t>
    </dgm:pt>
    <dgm:pt modelId="{D29B358E-2C05-47B2-812A-168E3B00531E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Sous automate, à la demande</a:t>
          </a:r>
          <a:endParaRPr lang="fr-FR" b="0" dirty="0">
            <a:latin typeface="+mn-lt"/>
          </a:endParaRPr>
        </a:p>
      </dgm:t>
    </dgm:pt>
    <dgm:pt modelId="{FCA0B37C-C1B7-40B4-966C-0C8183773FD5}" type="parTrans" cxnId="{31E3B9FF-5DDE-49BF-9F44-D79D2B7CECE5}">
      <dgm:prSet/>
      <dgm:spPr/>
      <dgm:t>
        <a:bodyPr/>
        <a:lstStyle/>
        <a:p>
          <a:endParaRPr lang="fr-FR"/>
        </a:p>
      </dgm:t>
    </dgm:pt>
    <dgm:pt modelId="{BB988D87-FDE4-4960-8BB1-FE5E6E0FFC9A}" type="sibTrans" cxnId="{31E3B9FF-5DDE-49BF-9F44-D79D2B7CECE5}">
      <dgm:prSet/>
      <dgm:spPr/>
      <dgm:t>
        <a:bodyPr/>
        <a:lstStyle/>
        <a:p>
          <a:endParaRPr lang="fr-FR"/>
        </a:p>
      </dgm:t>
    </dgm:pt>
    <dgm:pt modelId="{763F107F-0E7E-4102-A14B-0A62E81B5FA3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Selon le contexte</a:t>
          </a:r>
          <a:endParaRPr lang="fr-FR" b="0" dirty="0">
            <a:latin typeface="+mn-lt"/>
          </a:endParaRPr>
        </a:p>
      </dgm:t>
    </dgm:pt>
    <dgm:pt modelId="{B3C889F9-8DA3-4E0A-89CE-A89BADD4B8A0}" type="parTrans" cxnId="{EC267B68-19F2-40B3-8FFE-6E4EBCAA7E65}">
      <dgm:prSet/>
      <dgm:spPr/>
      <dgm:t>
        <a:bodyPr/>
        <a:lstStyle/>
        <a:p>
          <a:endParaRPr lang="fr-FR"/>
        </a:p>
      </dgm:t>
    </dgm:pt>
    <dgm:pt modelId="{5BD2DB0C-34D7-4DC2-A94A-B1CDFF883A1B}" type="sibTrans" cxnId="{EC267B68-19F2-40B3-8FFE-6E4EBCAA7E65}">
      <dgm:prSet/>
      <dgm:spPr/>
      <dgm:t>
        <a:bodyPr/>
        <a:lstStyle/>
        <a:p>
          <a:endParaRPr lang="fr-FR"/>
        </a:p>
      </dgm:t>
    </dgm:pt>
    <dgm:pt modelId="{A6E68FA0-3317-4234-A0C7-56B163EF4A02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smtClean="0">
              <a:latin typeface="+mn-lt"/>
            </a:rPr>
            <a:t>Pour les ½ interfaces externes au périmètre</a:t>
          </a:r>
          <a:endParaRPr lang="fr-FR" b="0" dirty="0">
            <a:latin typeface="+mn-lt"/>
          </a:endParaRPr>
        </a:p>
      </dgm:t>
    </dgm:pt>
    <dgm:pt modelId="{FA1AE749-9D59-409C-BDFF-43F9370A11E4}" type="parTrans" cxnId="{EA0EACB3-3698-4ABE-AB1E-B4D6D2A509E4}">
      <dgm:prSet/>
      <dgm:spPr/>
      <dgm:t>
        <a:bodyPr/>
        <a:lstStyle/>
        <a:p>
          <a:endParaRPr lang="fr-FR"/>
        </a:p>
      </dgm:t>
    </dgm:pt>
    <dgm:pt modelId="{5551A9F4-1DED-4121-AD1B-4147FCE02E5F}" type="sibTrans" cxnId="{EA0EACB3-3698-4ABE-AB1E-B4D6D2A509E4}">
      <dgm:prSet/>
      <dgm:spPr/>
      <dgm:t>
        <a:bodyPr/>
        <a:lstStyle/>
        <a:p>
          <a:endParaRPr lang="fr-FR"/>
        </a:p>
      </dgm:t>
    </dgm:pt>
    <dgm:pt modelId="{31A9680C-DDFB-4D1E-A71F-3B922F505D63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Dév (</a:t>
          </a:r>
          <a:r>
            <a:rPr lang="fr-FR" b="0" dirty="0" err="1" smtClean="0">
              <a:latin typeface="+mn-lt"/>
            </a:rPr>
            <a:t>étab</a:t>
          </a:r>
          <a:r>
            <a:rPr lang="fr-FR" b="0" dirty="0" smtClean="0">
              <a:latin typeface="+mn-lt"/>
            </a:rPr>
            <a:t> &amp; </a:t>
          </a:r>
          <a:r>
            <a:rPr lang="fr-FR" b="0" dirty="0" err="1" smtClean="0">
              <a:latin typeface="+mn-lt"/>
            </a:rPr>
            <a:t>utilis</a:t>
          </a:r>
          <a:r>
            <a:rPr lang="fr-FR" b="0" dirty="0" smtClean="0">
              <a:latin typeface="+mn-lt"/>
            </a:rPr>
            <a:t> dédiés)</a:t>
          </a:r>
          <a:endParaRPr lang="fr-FR" b="0" dirty="0">
            <a:latin typeface="+mn-lt"/>
          </a:endParaRPr>
        </a:p>
      </dgm:t>
    </dgm:pt>
    <dgm:pt modelId="{D74CB182-D7D0-4ABA-9912-F69BAD1C0BFC}" type="parTrans" cxnId="{886E7B36-C273-4C6F-A955-26CFE886E636}">
      <dgm:prSet/>
      <dgm:spPr/>
      <dgm:t>
        <a:bodyPr/>
        <a:lstStyle/>
        <a:p>
          <a:endParaRPr lang="fr-FR"/>
        </a:p>
      </dgm:t>
    </dgm:pt>
    <dgm:pt modelId="{2087C88D-D0AA-4381-BE0D-5237C41D0115}" type="sibTrans" cxnId="{886E7B36-C273-4C6F-A955-26CFE886E636}">
      <dgm:prSet/>
      <dgm:spPr/>
      <dgm:t>
        <a:bodyPr/>
        <a:lstStyle/>
        <a:p>
          <a:endParaRPr lang="fr-FR"/>
        </a:p>
      </dgm:t>
    </dgm:pt>
    <dgm:pt modelId="{150C7A70-29B4-48F9-BC89-338E553B08F1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smtClean="0">
              <a:latin typeface="+mn-lt"/>
            </a:rPr>
            <a:t>Selon le contexte</a:t>
          </a:r>
          <a:endParaRPr lang="fr-FR" dirty="0"/>
        </a:p>
      </dgm:t>
    </dgm:pt>
    <dgm:pt modelId="{20B77EBC-8CDD-425E-B83E-1B695845ECFA}" type="parTrans" cxnId="{54898A4C-20D2-4E3E-88F1-617E32E80C97}">
      <dgm:prSet/>
      <dgm:spPr/>
      <dgm:t>
        <a:bodyPr/>
        <a:lstStyle/>
        <a:p>
          <a:endParaRPr lang="fr-FR"/>
        </a:p>
      </dgm:t>
    </dgm:pt>
    <dgm:pt modelId="{28695503-8396-403B-9D7A-F5883E1B6092}" type="sibTrans" cxnId="{54898A4C-20D2-4E3E-88F1-617E32E80C97}">
      <dgm:prSet/>
      <dgm:spPr/>
      <dgm:t>
        <a:bodyPr/>
        <a:lstStyle/>
        <a:p>
          <a:endParaRPr lang="fr-FR"/>
        </a:p>
      </dgm:t>
    </dgm:pt>
    <dgm:pt modelId="{DEBD08B6-3279-4B35-8AD4-87F67568DAD5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Pour les ½ interfaces externes au périmètre</a:t>
          </a:r>
          <a:endParaRPr lang="fr-FR" dirty="0"/>
        </a:p>
      </dgm:t>
    </dgm:pt>
    <dgm:pt modelId="{04BFD5D2-DB15-48CC-B2A6-55DC8DDA9DB1}" type="parTrans" cxnId="{1644E2F8-9352-4351-8851-D61D8E857DCF}">
      <dgm:prSet/>
      <dgm:spPr/>
      <dgm:t>
        <a:bodyPr/>
        <a:lstStyle/>
        <a:p>
          <a:endParaRPr lang="fr-FR"/>
        </a:p>
      </dgm:t>
    </dgm:pt>
    <dgm:pt modelId="{3FFBA464-3080-44FB-BF61-0E4BD75B91E1}" type="sibTrans" cxnId="{1644E2F8-9352-4351-8851-D61D8E857DCF}">
      <dgm:prSet/>
      <dgm:spPr/>
      <dgm:t>
        <a:bodyPr/>
        <a:lstStyle/>
        <a:p>
          <a:endParaRPr lang="fr-FR"/>
        </a:p>
      </dgm:t>
    </dgm:pt>
    <dgm:pt modelId="{DD3E2A95-A56F-450D-8955-C9FC4957036E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Dév (</a:t>
          </a:r>
          <a:r>
            <a:rPr lang="fr-FR" b="0" dirty="0" err="1" smtClean="0">
              <a:latin typeface="+mn-lt"/>
            </a:rPr>
            <a:t>étab</a:t>
          </a:r>
          <a:r>
            <a:rPr lang="fr-FR" b="0" dirty="0" smtClean="0">
              <a:latin typeface="+mn-lt"/>
            </a:rPr>
            <a:t> &amp; </a:t>
          </a:r>
          <a:r>
            <a:rPr lang="fr-FR" b="0" dirty="0" err="1" smtClean="0">
              <a:latin typeface="+mn-lt"/>
            </a:rPr>
            <a:t>utilis</a:t>
          </a:r>
          <a:r>
            <a:rPr lang="fr-FR" b="0" dirty="0" smtClean="0">
              <a:latin typeface="+mn-lt"/>
            </a:rPr>
            <a:t> dédiés)</a:t>
          </a:r>
          <a:endParaRPr lang="fr-FR" dirty="0"/>
        </a:p>
      </dgm:t>
    </dgm:pt>
    <dgm:pt modelId="{0A24C91B-F67B-47B5-9F6D-5E8C2C5A048F}" type="parTrans" cxnId="{0FD2F5E7-A2E2-429B-B7CA-4A74BE944F12}">
      <dgm:prSet/>
      <dgm:spPr/>
      <dgm:t>
        <a:bodyPr/>
        <a:lstStyle/>
        <a:p>
          <a:endParaRPr lang="fr-FR"/>
        </a:p>
      </dgm:t>
    </dgm:pt>
    <dgm:pt modelId="{AACB6E02-776C-4296-B680-78374D802616}" type="sibTrans" cxnId="{0FD2F5E7-A2E2-429B-B7CA-4A74BE944F12}">
      <dgm:prSet/>
      <dgm:spPr/>
      <dgm:t>
        <a:bodyPr/>
        <a:lstStyle/>
        <a:p>
          <a:endParaRPr lang="fr-FR"/>
        </a:p>
      </dgm:t>
    </dgm:pt>
    <dgm:pt modelId="{11E47495-ACD2-4460-B5E3-B9E73CFE4E91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Réduite / iso-production selon contexte</a:t>
          </a:r>
          <a:endParaRPr lang="fr-FR" dirty="0"/>
        </a:p>
      </dgm:t>
    </dgm:pt>
    <dgm:pt modelId="{ADA08635-89B7-4F4B-8D33-8239F810FD06}" type="parTrans" cxnId="{F60D343B-7439-4304-ACA9-FE95958494CA}">
      <dgm:prSet/>
      <dgm:spPr/>
      <dgm:t>
        <a:bodyPr/>
        <a:lstStyle/>
        <a:p>
          <a:endParaRPr lang="fr-FR"/>
        </a:p>
      </dgm:t>
    </dgm:pt>
    <dgm:pt modelId="{7BD2EF60-D9C0-4D57-B6B5-8805C9A0112A}" type="sibTrans" cxnId="{F60D343B-7439-4304-ACA9-FE95958494CA}">
      <dgm:prSet/>
      <dgm:spPr/>
      <dgm:t>
        <a:bodyPr/>
        <a:lstStyle/>
        <a:p>
          <a:endParaRPr lang="fr-FR"/>
        </a:p>
      </dgm:t>
    </dgm:pt>
    <dgm:pt modelId="{2C97E056-EABD-44E4-A05F-1A2881CA8858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Sous automate</a:t>
          </a:r>
          <a:endParaRPr lang="fr-FR" dirty="0"/>
        </a:p>
      </dgm:t>
    </dgm:pt>
    <dgm:pt modelId="{AB2258AE-EA17-41CC-BE4E-411827E2C2B6}" type="parTrans" cxnId="{6136821E-ED92-43E9-8302-466670CA0FCF}">
      <dgm:prSet/>
      <dgm:spPr/>
      <dgm:t>
        <a:bodyPr/>
        <a:lstStyle/>
        <a:p>
          <a:endParaRPr lang="fr-FR"/>
        </a:p>
      </dgm:t>
    </dgm:pt>
    <dgm:pt modelId="{FAB3129C-745E-4409-A123-2468C5A908D5}" type="sibTrans" cxnId="{6136821E-ED92-43E9-8302-466670CA0FCF}">
      <dgm:prSet/>
      <dgm:spPr/>
      <dgm:t>
        <a:bodyPr/>
        <a:lstStyle/>
        <a:p>
          <a:endParaRPr lang="fr-FR"/>
        </a:p>
      </dgm:t>
    </dgm:pt>
    <dgm:pt modelId="{C4555998-BBB6-41B3-B30B-A6A7DEB6AD11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Pour les ½ interfaces externes au périmètre</a:t>
          </a:r>
          <a:endParaRPr lang="fr-FR" dirty="0"/>
        </a:p>
      </dgm:t>
    </dgm:pt>
    <dgm:pt modelId="{B50FF4E6-E3EB-4317-971E-82B925A6E4F8}" type="parTrans" cxnId="{C3FD6C2F-F174-49D3-85D6-42C325ABCE63}">
      <dgm:prSet/>
      <dgm:spPr/>
      <dgm:t>
        <a:bodyPr/>
        <a:lstStyle/>
        <a:p>
          <a:endParaRPr lang="fr-FR"/>
        </a:p>
      </dgm:t>
    </dgm:pt>
    <dgm:pt modelId="{10D60175-5EBA-4A8C-AE34-17C2826E7E05}" type="sibTrans" cxnId="{C3FD6C2F-F174-49D3-85D6-42C325ABCE63}">
      <dgm:prSet/>
      <dgm:spPr/>
      <dgm:t>
        <a:bodyPr/>
        <a:lstStyle/>
        <a:p>
          <a:endParaRPr lang="fr-FR"/>
        </a:p>
      </dgm:t>
    </dgm:pt>
    <dgm:pt modelId="{E49B3D83-D13E-4FC2-B913-135DBF3FCFB5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QAS / QA / Dév pour RPA</a:t>
          </a:r>
          <a:endParaRPr lang="fr-FR" dirty="0"/>
        </a:p>
      </dgm:t>
    </dgm:pt>
    <dgm:pt modelId="{95824CC9-8457-49CE-B33D-B1C5D4AAD84D}" type="parTrans" cxnId="{2D2C3391-55F4-496D-A4EF-5193D0CF7C28}">
      <dgm:prSet/>
      <dgm:spPr/>
      <dgm:t>
        <a:bodyPr/>
        <a:lstStyle/>
        <a:p>
          <a:endParaRPr lang="fr-FR"/>
        </a:p>
      </dgm:t>
    </dgm:pt>
    <dgm:pt modelId="{05292DA8-7733-40DF-8B2F-F042D624CA42}" type="sibTrans" cxnId="{2D2C3391-55F4-496D-A4EF-5193D0CF7C28}">
      <dgm:prSet/>
      <dgm:spPr/>
      <dgm:t>
        <a:bodyPr/>
        <a:lstStyle/>
        <a:p>
          <a:endParaRPr lang="fr-FR"/>
        </a:p>
      </dgm:t>
    </dgm:pt>
    <dgm:pt modelId="{E20DCF5D-C64F-414A-ACF1-238F88A5519B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dirty="0" smtClean="0">
              <a:latin typeface="+mn-lt"/>
            </a:rPr>
            <a:t>Iso-production</a:t>
          </a:r>
          <a:endParaRPr lang="fr-FR" dirty="0"/>
        </a:p>
      </dgm:t>
    </dgm:pt>
    <dgm:pt modelId="{D970C2A3-ABFB-4B78-AEE1-7C041FD2EA72}" type="parTrans" cxnId="{9E10B6AD-9A5D-4BEA-9013-AAC4F19B94CF}">
      <dgm:prSet/>
      <dgm:spPr/>
      <dgm:t>
        <a:bodyPr/>
        <a:lstStyle/>
        <a:p>
          <a:endParaRPr lang="fr-FR"/>
        </a:p>
      </dgm:t>
    </dgm:pt>
    <dgm:pt modelId="{53DA5590-54BC-430D-8562-6CFB5E09649C}" type="sibTrans" cxnId="{9E10B6AD-9A5D-4BEA-9013-AAC4F19B94CF}">
      <dgm:prSet/>
      <dgm:spPr/>
      <dgm:t>
        <a:bodyPr/>
        <a:lstStyle/>
        <a:p>
          <a:endParaRPr lang="fr-FR"/>
        </a:p>
      </dgm:t>
    </dgm:pt>
    <dgm:pt modelId="{300E9251-B928-4629-95B0-A8CC945D2FBB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Sous automate</a:t>
          </a:r>
          <a:endParaRPr lang="fr-FR" dirty="0"/>
        </a:p>
      </dgm:t>
    </dgm:pt>
    <dgm:pt modelId="{7ADE81A3-E29C-4030-A041-C138020C82DC}" type="parTrans" cxnId="{6FFE4998-1CB2-4421-81D4-2EC8FF88697E}">
      <dgm:prSet/>
      <dgm:spPr/>
      <dgm:t>
        <a:bodyPr/>
        <a:lstStyle/>
        <a:p>
          <a:endParaRPr lang="fr-FR"/>
        </a:p>
      </dgm:t>
    </dgm:pt>
    <dgm:pt modelId="{28CE407F-D2C3-4EF9-98B4-11C28092C243}" type="sibTrans" cxnId="{6FFE4998-1CB2-4421-81D4-2EC8FF88697E}">
      <dgm:prSet/>
      <dgm:spPr/>
      <dgm:t>
        <a:bodyPr/>
        <a:lstStyle/>
        <a:p>
          <a:endParaRPr lang="fr-FR"/>
        </a:p>
      </dgm:t>
    </dgm:pt>
    <dgm:pt modelId="{C9FC420F-357D-4B15-A1EE-1231DD1CD688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Possible</a:t>
          </a:r>
          <a:endParaRPr lang="fr-FR" dirty="0"/>
        </a:p>
      </dgm:t>
    </dgm:pt>
    <dgm:pt modelId="{CF995CC2-A508-495C-ADAF-3E9761241DDB}" type="parTrans" cxnId="{67836ED4-7C1D-408D-8AD7-DA369C90D2D9}">
      <dgm:prSet/>
      <dgm:spPr/>
      <dgm:t>
        <a:bodyPr/>
        <a:lstStyle/>
        <a:p>
          <a:endParaRPr lang="fr-FR"/>
        </a:p>
      </dgm:t>
    </dgm:pt>
    <dgm:pt modelId="{CDDCB930-6AB0-43E9-907A-D520256B9AE5}" type="sibTrans" cxnId="{67836ED4-7C1D-408D-8AD7-DA369C90D2D9}">
      <dgm:prSet/>
      <dgm:spPr/>
      <dgm:t>
        <a:bodyPr/>
        <a:lstStyle/>
        <a:p>
          <a:endParaRPr lang="fr-FR"/>
        </a:p>
      </dgm:t>
    </dgm:pt>
    <dgm:pt modelId="{28D9085D-AEC7-4599-942C-BF1E9BE63B02}">
      <dgm:prSet phldrT="[Texte]"/>
      <dgm:spPr>
        <a:solidFill>
          <a:srgbClr val="65544E"/>
        </a:solidFill>
      </dgm:spPr>
      <dgm:t>
        <a:bodyPr/>
        <a:lstStyle/>
        <a:p>
          <a:r>
            <a:rPr lang="fr-FR" b="0" smtClean="0">
              <a:latin typeface="+mn-lt"/>
            </a:rPr>
            <a:t>Pour les ½ interfaces externes au périmètre</a:t>
          </a:r>
          <a:endParaRPr lang="fr-FR" dirty="0"/>
        </a:p>
      </dgm:t>
    </dgm:pt>
    <dgm:pt modelId="{CDE55284-299A-4064-9568-C91F319501DC}" type="parTrans" cxnId="{514F1E3C-41D9-4424-A33D-F4E7C74E47DD}">
      <dgm:prSet/>
      <dgm:spPr/>
      <dgm:t>
        <a:bodyPr/>
        <a:lstStyle/>
        <a:p>
          <a:endParaRPr lang="fr-FR"/>
        </a:p>
      </dgm:t>
    </dgm:pt>
    <dgm:pt modelId="{3867565C-2A2B-4EFB-9B84-ACC071DE690B}" type="sibTrans" cxnId="{514F1E3C-41D9-4424-A33D-F4E7C74E47DD}">
      <dgm:prSet/>
      <dgm:spPr/>
      <dgm:t>
        <a:bodyPr/>
        <a:lstStyle/>
        <a:p>
          <a:endParaRPr lang="fr-FR"/>
        </a:p>
      </dgm:t>
    </dgm:pt>
    <dgm:pt modelId="{C45D47D4-0B6B-4154-96FB-B07714A73FD9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Pré-production</a:t>
          </a:r>
        </a:p>
      </dgm:t>
    </dgm:pt>
    <dgm:pt modelId="{B43DAEA6-19F9-4EB5-A1C8-F0043166E3F0}" type="parTrans" cxnId="{6118A39B-4039-45BD-9F08-D7F4CDE29DEF}">
      <dgm:prSet/>
      <dgm:spPr/>
      <dgm:t>
        <a:bodyPr/>
        <a:lstStyle/>
        <a:p>
          <a:endParaRPr lang="fr-FR"/>
        </a:p>
      </dgm:t>
    </dgm:pt>
    <dgm:pt modelId="{FBD7F4B6-D0C8-44F3-AC85-3A8366FD86D0}" type="sibTrans" cxnId="{6118A39B-4039-45BD-9F08-D7F4CDE29DEF}">
      <dgm:prSet/>
      <dgm:spPr/>
      <dgm:t>
        <a:bodyPr/>
        <a:lstStyle/>
        <a:p>
          <a:endParaRPr lang="fr-FR"/>
        </a:p>
      </dgm:t>
    </dgm:pt>
    <dgm:pt modelId="{F26C9CD6-70C2-4A8A-86EC-19BC0DC50072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Possible</a:t>
          </a:r>
          <a:endParaRPr lang="fr-FR" dirty="0"/>
        </a:p>
      </dgm:t>
    </dgm:pt>
    <dgm:pt modelId="{114B2CC3-F51E-4C3B-902E-179A85594900}" type="parTrans" cxnId="{FC9C062D-5905-4E12-AD04-780A64D86E2B}">
      <dgm:prSet/>
      <dgm:spPr/>
      <dgm:t>
        <a:bodyPr/>
        <a:lstStyle/>
        <a:p>
          <a:endParaRPr lang="fr-FR"/>
        </a:p>
      </dgm:t>
    </dgm:pt>
    <dgm:pt modelId="{2A779F88-8998-4E62-B987-E49BC07F1803}" type="sibTrans" cxnId="{FC9C062D-5905-4E12-AD04-780A64D86E2B}">
      <dgm:prSet/>
      <dgm:spPr/>
      <dgm:t>
        <a:bodyPr/>
        <a:lstStyle/>
        <a:p>
          <a:endParaRPr lang="fr-FR"/>
        </a:p>
      </dgm:t>
    </dgm:pt>
    <dgm:pt modelId="{709095E9-E2E5-4920-9791-11F8ECA7E068}" type="pres">
      <dgm:prSet presAssocID="{E684E69C-9397-4091-92CB-C7AF479F45A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2C79ACA-7959-4F19-BC64-65CE94ED99D5}" type="pres">
      <dgm:prSet presAssocID="{E3E7B621-3D26-4C00-A1AF-3FD72103F401}" presName="compNode" presStyleCnt="0"/>
      <dgm:spPr/>
    </dgm:pt>
    <dgm:pt modelId="{E5352F2D-0710-4420-91BA-D44F93A44375}" type="pres">
      <dgm:prSet presAssocID="{E3E7B621-3D26-4C00-A1AF-3FD72103F401}" presName="aNode" presStyleLbl="bgShp" presStyleIdx="0" presStyleCnt="6"/>
      <dgm:spPr/>
      <dgm:t>
        <a:bodyPr/>
        <a:lstStyle/>
        <a:p>
          <a:endParaRPr lang="fr-FR"/>
        </a:p>
      </dgm:t>
    </dgm:pt>
    <dgm:pt modelId="{A5AC46C1-5B35-4955-8930-C5708F01A658}" type="pres">
      <dgm:prSet presAssocID="{E3E7B621-3D26-4C00-A1AF-3FD72103F401}" presName="textNode" presStyleLbl="bgShp" presStyleIdx="0" presStyleCnt="6"/>
      <dgm:spPr/>
      <dgm:t>
        <a:bodyPr/>
        <a:lstStyle/>
        <a:p>
          <a:endParaRPr lang="fr-FR"/>
        </a:p>
      </dgm:t>
    </dgm:pt>
    <dgm:pt modelId="{C06A9C61-8ADC-4A19-99C8-52B1B82A95DC}" type="pres">
      <dgm:prSet presAssocID="{E3E7B621-3D26-4C00-A1AF-3FD72103F401}" presName="compChildNode" presStyleCnt="0"/>
      <dgm:spPr/>
    </dgm:pt>
    <dgm:pt modelId="{F9C5EA8F-518D-4441-B33A-57E9E3E84C9D}" type="pres">
      <dgm:prSet presAssocID="{E3E7B621-3D26-4C00-A1AF-3FD72103F401}" presName="theInnerList" presStyleCnt="0"/>
      <dgm:spPr/>
    </dgm:pt>
    <dgm:pt modelId="{3C3A1664-A366-41F6-AD31-B1D71934A4EB}" type="pres">
      <dgm:prSet presAssocID="{2BDCAB54-606F-43C6-9A63-6F5751B5896E}" presName="childNode" presStyleLbl="node1" presStyleIdx="0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4A31E7-F953-4660-A043-158F032E690F}" type="pres">
      <dgm:prSet presAssocID="{2BDCAB54-606F-43C6-9A63-6F5751B5896E}" presName="aSpace2" presStyleCnt="0"/>
      <dgm:spPr/>
    </dgm:pt>
    <dgm:pt modelId="{AC281E39-C4ED-4780-BA01-73FD68ED8A9B}" type="pres">
      <dgm:prSet presAssocID="{B9CCD276-0CCA-4CF5-AF79-AD2BB4158FFF}" presName="childNode" presStyleLbl="node1" presStyleIdx="1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121B09-94C0-46FE-A6ED-E6D219B2B578}" type="pres">
      <dgm:prSet presAssocID="{B9CCD276-0CCA-4CF5-AF79-AD2BB4158FFF}" presName="aSpace2" presStyleCnt="0"/>
      <dgm:spPr/>
    </dgm:pt>
    <dgm:pt modelId="{C97DECB7-7A43-4F29-92FD-D88FAA806CE3}" type="pres">
      <dgm:prSet presAssocID="{17601358-AEDE-4A3B-AF2C-AC27C5FBB984}" presName="childNode" presStyleLbl="node1" presStyleIdx="2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80EAA-0C8F-46E5-9473-CCE216BE58E5}" type="pres">
      <dgm:prSet presAssocID="{17601358-AEDE-4A3B-AF2C-AC27C5FBB984}" presName="aSpace2" presStyleCnt="0"/>
      <dgm:spPr/>
    </dgm:pt>
    <dgm:pt modelId="{151E8DDD-C340-4C2F-B1F2-3563B7ADE1C7}" type="pres">
      <dgm:prSet presAssocID="{9B0338E1-D865-4391-9709-7BB5708D5FB9}" presName="childNode" presStyleLbl="node1" presStyleIdx="3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D760EA-BFBA-41F7-AD73-C4813179AE00}" type="pres">
      <dgm:prSet presAssocID="{9B0338E1-D865-4391-9709-7BB5708D5FB9}" presName="aSpace2" presStyleCnt="0"/>
      <dgm:spPr/>
    </dgm:pt>
    <dgm:pt modelId="{DD49C5CE-D70E-49CF-A5F8-9FF13897FD66}" type="pres">
      <dgm:prSet presAssocID="{BFCDA0FF-C130-4F58-8705-1C48408DF059}" presName="childNode" presStyleLbl="node1" presStyleIdx="4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D4B7E9-1E1C-403B-A4E0-D19640FE7C7E}" type="pres">
      <dgm:prSet presAssocID="{BFCDA0FF-C130-4F58-8705-1C48408DF059}" presName="aSpace2" presStyleCnt="0"/>
      <dgm:spPr/>
    </dgm:pt>
    <dgm:pt modelId="{F8B4B8A2-0696-45C7-991F-A60866D26347}" type="pres">
      <dgm:prSet presAssocID="{C8FB869B-CF37-432D-8381-5B330641CE68}" presName="childNode" presStyleLbl="node1" presStyleIdx="5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1A8CDF-45A4-4AA4-BE75-41A98F1FCAB3}" type="pres">
      <dgm:prSet presAssocID="{E3E7B621-3D26-4C00-A1AF-3FD72103F401}" presName="aSpace" presStyleCnt="0"/>
      <dgm:spPr/>
    </dgm:pt>
    <dgm:pt modelId="{2041FBAF-555B-4A96-B346-2CEE5314880F}" type="pres">
      <dgm:prSet presAssocID="{9127C569-C2EE-4D38-B3D0-C234227825E6}" presName="compNode" presStyleCnt="0"/>
      <dgm:spPr/>
    </dgm:pt>
    <dgm:pt modelId="{55C9A064-728B-4CE1-B019-B9C42F26D4FA}" type="pres">
      <dgm:prSet presAssocID="{9127C569-C2EE-4D38-B3D0-C234227825E6}" presName="aNode" presStyleLbl="bgShp" presStyleIdx="1" presStyleCnt="6"/>
      <dgm:spPr/>
      <dgm:t>
        <a:bodyPr/>
        <a:lstStyle/>
        <a:p>
          <a:endParaRPr lang="fr-FR"/>
        </a:p>
      </dgm:t>
    </dgm:pt>
    <dgm:pt modelId="{53466CA1-8403-4F48-899F-365B990865FA}" type="pres">
      <dgm:prSet presAssocID="{9127C569-C2EE-4D38-B3D0-C234227825E6}" presName="textNode" presStyleLbl="bgShp" presStyleIdx="1" presStyleCnt="6"/>
      <dgm:spPr/>
      <dgm:t>
        <a:bodyPr/>
        <a:lstStyle/>
        <a:p>
          <a:endParaRPr lang="fr-FR"/>
        </a:p>
      </dgm:t>
    </dgm:pt>
    <dgm:pt modelId="{C12C7EB9-015B-4E47-A230-62220DE087A8}" type="pres">
      <dgm:prSet presAssocID="{9127C569-C2EE-4D38-B3D0-C234227825E6}" presName="compChildNode" presStyleCnt="0"/>
      <dgm:spPr/>
    </dgm:pt>
    <dgm:pt modelId="{534F9B93-4802-4944-9375-4D606EE836C5}" type="pres">
      <dgm:prSet presAssocID="{9127C569-C2EE-4D38-B3D0-C234227825E6}" presName="theInnerList" presStyleCnt="0"/>
      <dgm:spPr/>
    </dgm:pt>
    <dgm:pt modelId="{D2E135FE-A3C0-4C07-9B12-F05298C143DE}" type="pres">
      <dgm:prSet presAssocID="{02ACE8EA-D95D-4220-A9B0-DB3F7077D30D}" presName="childNode" presStyleLbl="node1" presStyleIdx="6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166A1-71F7-465B-B860-004DEA52F960}" type="pres">
      <dgm:prSet presAssocID="{02ACE8EA-D95D-4220-A9B0-DB3F7077D30D}" presName="aSpace2" presStyleCnt="0"/>
      <dgm:spPr/>
    </dgm:pt>
    <dgm:pt modelId="{B94D5A08-85DF-4F7A-8E08-2456E94FFB32}" type="pres">
      <dgm:prSet presAssocID="{1506AC8E-05CB-4B9C-8A8D-ED81DBACFEDA}" presName="childNode" presStyleLbl="node1" presStyleIdx="7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545198-638A-4684-AEC9-C67F54EB3388}" type="pres">
      <dgm:prSet presAssocID="{1506AC8E-05CB-4B9C-8A8D-ED81DBACFEDA}" presName="aSpace2" presStyleCnt="0"/>
      <dgm:spPr/>
    </dgm:pt>
    <dgm:pt modelId="{338B37DA-3048-4377-B6A3-6833A03EEE96}" type="pres">
      <dgm:prSet presAssocID="{BA3764DD-28B3-440B-907C-7E645D50EE18}" presName="childNode" presStyleLbl="node1" presStyleIdx="8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BE0CB1-5C80-4FC8-9496-5DCA6C922A79}" type="pres">
      <dgm:prSet presAssocID="{BA3764DD-28B3-440B-907C-7E645D50EE18}" presName="aSpace2" presStyleCnt="0"/>
      <dgm:spPr/>
    </dgm:pt>
    <dgm:pt modelId="{52CA04FA-7FD1-473C-A27A-3DA60B2E4B43}" type="pres">
      <dgm:prSet presAssocID="{B62A2982-0A33-4A25-A51C-864F0C19350E}" presName="childNode" presStyleLbl="node1" presStyleIdx="9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B8D721-4F54-4475-9826-BCE6E4B80B7D}" type="pres">
      <dgm:prSet presAssocID="{B62A2982-0A33-4A25-A51C-864F0C19350E}" presName="aSpace2" presStyleCnt="0"/>
      <dgm:spPr/>
    </dgm:pt>
    <dgm:pt modelId="{5F8F914C-0EEC-452D-8900-0E7A7F5DAD14}" type="pres">
      <dgm:prSet presAssocID="{F4EB58B4-C7DC-447E-822F-D102B3C9EADF}" presName="childNode" presStyleLbl="node1" presStyleIdx="10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80CDA-A50A-4458-A545-2B19BE9B63F4}" type="pres">
      <dgm:prSet presAssocID="{F4EB58B4-C7DC-447E-822F-D102B3C9EADF}" presName="aSpace2" presStyleCnt="0"/>
      <dgm:spPr/>
    </dgm:pt>
    <dgm:pt modelId="{432CE736-6C0E-43BE-A821-3985B792A1B1}" type="pres">
      <dgm:prSet presAssocID="{593A8956-412F-418D-9B40-F0C3994B52CC}" presName="childNode" presStyleLbl="node1" presStyleIdx="11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7201E7-854C-4C74-865B-36EFA5522042}" type="pres">
      <dgm:prSet presAssocID="{9127C569-C2EE-4D38-B3D0-C234227825E6}" presName="aSpace" presStyleCnt="0"/>
      <dgm:spPr/>
    </dgm:pt>
    <dgm:pt modelId="{9F4303C6-9621-4E78-B4FC-9C0601A8E794}" type="pres">
      <dgm:prSet presAssocID="{D7BC61D6-3A38-4DA5-8621-D0EDB5A46CDA}" presName="compNode" presStyleCnt="0"/>
      <dgm:spPr/>
    </dgm:pt>
    <dgm:pt modelId="{2C0076C0-8B47-4694-B846-C93FD350C3F0}" type="pres">
      <dgm:prSet presAssocID="{D7BC61D6-3A38-4DA5-8621-D0EDB5A46CDA}" presName="aNode" presStyleLbl="bgShp" presStyleIdx="2" presStyleCnt="6"/>
      <dgm:spPr/>
      <dgm:t>
        <a:bodyPr/>
        <a:lstStyle/>
        <a:p>
          <a:endParaRPr lang="fr-FR"/>
        </a:p>
      </dgm:t>
    </dgm:pt>
    <dgm:pt modelId="{29EA05C7-3209-4909-BEF8-1820847ADA34}" type="pres">
      <dgm:prSet presAssocID="{D7BC61D6-3A38-4DA5-8621-D0EDB5A46CDA}" presName="textNode" presStyleLbl="bgShp" presStyleIdx="2" presStyleCnt="6"/>
      <dgm:spPr/>
      <dgm:t>
        <a:bodyPr/>
        <a:lstStyle/>
        <a:p>
          <a:endParaRPr lang="fr-FR"/>
        </a:p>
      </dgm:t>
    </dgm:pt>
    <dgm:pt modelId="{1F6D2512-4EF8-4CA9-A0F0-CF1676C15D2A}" type="pres">
      <dgm:prSet presAssocID="{D7BC61D6-3A38-4DA5-8621-D0EDB5A46CDA}" presName="compChildNode" presStyleCnt="0"/>
      <dgm:spPr/>
    </dgm:pt>
    <dgm:pt modelId="{54BC0FE5-6E7F-463D-82AE-2B1FDD670E01}" type="pres">
      <dgm:prSet presAssocID="{D7BC61D6-3A38-4DA5-8621-D0EDB5A46CDA}" presName="theInnerList" presStyleCnt="0"/>
      <dgm:spPr/>
    </dgm:pt>
    <dgm:pt modelId="{3FADE508-C03A-4B22-A309-E38ADCAB7BBC}" type="pres">
      <dgm:prSet presAssocID="{AAF0EFD1-2D62-417D-980F-ACDD7D5F71A6}" presName="childNode" presStyleLbl="node1" presStyleIdx="12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CA22B2-16A0-4A18-8D84-A5F287FC79E3}" type="pres">
      <dgm:prSet presAssocID="{AAF0EFD1-2D62-417D-980F-ACDD7D5F71A6}" presName="aSpace2" presStyleCnt="0"/>
      <dgm:spPr/>
    </dgm:pt>
    <dgm:pt modelId="{2AF9520E-3BBA-4AD7-BC87-394A9D267FF4}" type="pres">
      <dgm:prSet presAssocID="{59BEAE6E-EA77-4021-9B40-B5397CC9457B}" presName="childNode" presStyleLbl="node1" presStyleIdx="13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3157F8-DC85-47BE-91A7-9E8C7C929434}" type="pres">
      <dgm:prSet presAssocID="{59BEAE6E-EA77-4021-9B40-B5397CC9457B}" presName="aSpace2" presStyleCnt="0"/>
      <dgm:spPr/>
    </dgm:pt>
    <dgm:pt modelId="{262FC4AC-6012-4842-A047-D4902418BF5E}" type="pres">
      <dgm:prSet presAssocID="{D29B358E-2C05-47B2-812A-168E3B00531E}" presName="childNode" presStyleLbl="node1" presStyleIdx="14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35FEB8-3DCE-4292-A589-D2908832E0BC}" type="pres">
      <dgm:prSet presAssocID="{D29B358E-2C05-47B2-812A-168E3B00531E}" presName="aSpace2" presStyleCnt="0"/>
      <dgm:spPr/>
    </dgm:pt>
    <dgm:pt modelId="{D3B0BAA1-EA78-4A54-A877-2208303F75C0}" type="pres">
      <dgm:prSet presAssocID="{763F107F-0E7E-4102-A14B-0A62E81B5FA3}" presName="childNode" presStyleLbl="node1" presStyleIdx="15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2BB1E4-2CEC-4DBF-96AD-9C338D4289B9}" type="pres">
      <dgm:prSet presAssocID="{763F107F-0E7E-4102-A14B-0A62E81B5FA3}" presName="aSpace2" presStyleCnt="0"/>
      <dgm:spPr/>
    </dgm:pt>
    <dgm:pt modelId="{4FDBEB5B-D48F-4AB8-93A3-D339E9B26FDE}" type="pres">
      <dgm:prSet presAssocID="{A6E68FA0-3317-4234-A0C7-56B163EF4A02}" presName="childNode" presStyleLbl="node1" presStyleIdx="16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91A463-D121-4D6D-8AC1-39DC03A9EE70}" type="pres">
      <dgm:prSet presAssocID="{A6E68FA0-3317-4234-A0C7-56B163EF4A02}" presName="aSpace2" presStyleCnt="0"/>
      <dgm:spPr/>
    </dgm:pt>
    <dgm:pt modelId="{13D3AC60-F6AF-4B37-9CC5-351425F46528}" type="pres">
      <dgm:prSet presAssocID="{31A9680C-DDFB-4D1E-A71F-3B922F505D63}" presName="childNode" presStyleLbl="node1" presStyleIdx="17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484837-D2B0-4537-9613-3CD05A28E26B}" type="pres">
      <dgm:prSet presAssocID="{D7BC61D6-3A38-4DA5-8621-D0EDB5A46CDA}" presName="aSpace" presStyleCnt="0"/>
      <dgm:spPr/>
    </dgm:pt>
    <dgm:pt modelId="{FC784BAC-290F-41FC-A202-FE664071AA2B}" type="pres">
      <dgm:prSet presAssocID="{F47B2224-99F4-40E1-B2D7-1C0BFCAD142F}" presName="compNode" presStyleCnt="0"/>
      <dgm:spPr/>
    </dgm:pt>
    <dgm:pt modelId="{FEB35C42-E957-43AA-99D3-74EDD398FAC1}" type="pres">
      <dgm:prSet presAssocID="{F47B2224-99F4-40E1-B2D7-1C0BFCAD142F}" presName="aNode" presStyleLbl="bgShp" presStyleIdx="3" presStyleCnt="6"/>
      <dgm:spPr/>
      <dgm:t>
        <a:bodyPr/>
        <a:lstStyle/>
        <a:p>
          <a:endParaRPr lang="fr-FR"/>
        </a:p>
      </dgm:t>
    </dgm:pt>
    <dgm:pt modelId="{E9DA6834-227A-440D-A34D-8966DCA52D3A}" type="pres">
      <dgm:prSet presAssocID="{F47B2224-99F4-40E1-B2D7-1C0BFCAD142F}" presName="textNode" presStyleLbl="bgShp" presStyleIdx="3" presStyleCnt="6"/>
      <dgm:spPr/>
      <dgm:t>
        <a:bodyPr/>
        <a:lstStyle/>
        <a:p>
          <a:endParaRPr lang="fr-FR"/>
        </a:p>
      </dgm:t>
    </dgm:pt>
    <dgm:pt modelId="{6C20D24E-CD3B-42FA-9077-94ED94A1458E}" type="pres">
      <dgm:prSet presAssocID="{F47B2224-99F4-40E1-B2D7-1C0BFCAD142F}" presName="compChildNode" presStyleCnt="0"/>
      <dgm:spPr/>
    </dgm:pt>
    <dgm:pt modelId="{DC757ED6-EF64-457C-A53A-488263539520}" type="pres">
      <dgm:prSet presAssocID="{F47B2224-99F4-40E1-B2D7-1C0BFCAD142F}" presName="theInnerList" presStyleCnt="0"/>
      <dgm:spPr/>
    </dgm:pt>
    <dgm:pt modelId="{7334D192-8C73-45BA-8CFC-67DB786EA69D}" type="pres">
      <dgm:prSet presAssocID="{7E3D6566-1ECC-4854-A669-117EF9FD77AA}" presName="childNode" presStyleLbl="node1" presStyleIdx="18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C41F16-2354-42A7-9EA3-662B948672E6}" type="pres">
      <dgm:prSet presAssocID="{7E3D6566-1ECC-4854-A669-117EF9FD77AA}" presName="aSpace2" presStyleCnt="0"/>
      <dgm:spPr/>
    </dgm:pt>
    <dgm:pt modelId="{98C8B8FE-52E0-476A-AD8D-9E7E3085E6DC}" type="pres">
      <dgm:prSet presAssocID="{7EDAD05B-C127-4F4C-885A-AAE15D97343C}" presName="childNode" presStyleLbl="node1" presStyleIdx="19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56F43D-C0F3-456B-AAAE-82C532168F51}" type="pres">
      <dgm:prSet presAssocID="{7EDAD05B-C127-4F4C-885A-AAE15D97343C}" presName="aSpace2" presStyleCnt="0"/>
      <dgm:spPr/>
    </dgm:pt>
    <dgm:pt modelId="{0E64DD56-158D-4363-A5F4-406683683ED1}" type="pres">
      <dgm:prSet presAssocID="{014FBEE8-8188-48C7-B021-F8558D4BB908}" presName="childNode" presStyleLbl="node1" presStyleIdx="20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30BA15-EB8A-4555-87D5-14296A980C24}" type="pres">
      <dgm:prSet presAssocID="{014FBEE8-8188-48C7-B021-F8558D4BB908}" presName="aSpace2" presStyleCnt="0"/>
      <dgm:spPr/>
    </dgm:pt>
    <dgm:pt modelId="{F1691622-4DCE-4379-A397-1A1D84EE4BA1}" type="pres">
      <dgm:prSet presAssocID="{150C7A70-29B4-48F9-BC89-338E553B08F1}" presName="childNode" presStyleLbl="node1" presStyleIdx="21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2EADCA-C8FD-4365-A216-06F36BF26D20}" type="pres">
      <dgm:prSet presAssocID="{150C7A70-29B4-48F9-BC89-338E553B08F1}" presName="aSpace2" presStyleCnt="0"/>
      <dgm:spPr/>
    </dgm:pt>
    <dgm:pt modelId="{DC25AAA4-B2C1-4A73-A57D-591F2FC9D2BA}" type="pres">
      <dgm:prSet presAssocID="{DEBD08B6-3279-4B35-8AD4-87F67568DAD5}" presName="childNode" presStyleLbl="node1" presStyleIdx="22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A39178-0D99-4BD4-9169-AB297F8353DA}" type="pres">
      <dgm:prSet presAssocID="{DEBD08B6-3279-4B35-8AD4-87F67568DAD5}" presName="aSpace2" presStyleCnt="0"/>
      <dgm:spPr/>
    </dgm:pt>
    <dgm:pt modelId="{F950A983-3A4E-45DD-944C-FE580CD3E649}" type="pres">
      <dgm:prSet presAssocID="{DD3E2A95-A56F-450D-8955-C9FC4957036E}" presName="childNode" presStyleLbl="node1" presStyleIdx="23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4FC5A2-EF69-49FA-883A-8B4E774EBA94}" type="pres">
      <dgm:prSet presAssocID="{F47B2224-99F4-40E1-B2D7-1C0BFCAD142F}" presName="aSpace" presStyleCnt="0"/>
      <dgm:spPr/>
    </dgm:pt>
    <dgm:pt modelId="{63B26E0B-B2C9-4F99-AFD9-D6EBFBA95E4A}" type="pres">
      <dgm:prSet presAssocID="{7D86B4EA-8F08-4F2F-81D2-44BF21E2E219}" presName="compNode" presStyleCnt="0"/>
      <dgm:spPr/>
    </dgm:pt>
    <dgm:pt modelId="{D500A150-0DD2-45B8-B476-7CB8211037E0}" type="pres">
      <dgm:prSet presAssocID="{7D86B4EA-8F08-4F2F-81D2-44BF21E2E219}" presName="aNode" presStyleLbl="bgShp" presStyleIdx="4" presStyleCnt="6"/>
      <dgm:spPr/>
      <dgm:t>
        <a:bodyPr/>
        <a:lstStyle/>
        <a:p>
          <a:endParaRPr lang="fr-FR"/>
        </a:p>
      </dgm:t>
    </dgm:pt>
    <dgm:pt modelId="{34C26519-AA3A-4D42-9B38-D2C78B30BFDC}" type="pres">
      <dgm:prSet presAssocID="{7D86B4EA-8F08-4F2F-81D2-44BF21E2E219}" presName="textNode" presStyleLbl="bgShp" presStyleIdx="4" presStyleCnt="6"/>
      <dgm:spPr/>
      <dgm:t>
        <a:bodyPr/>
        <a:lstStyle/>
        <a:p>
          <a:endParaRPr lang="fr-FR"/>
        </a:p>
      </dgm:t>
    </dgm:pt>
    <dgm:pt modelId="{2247A771-6C7D-4735-B050-AA2FC8614F72}" type="pres">
      <dgm:prSet presAssocID="{7D86B4EA-8F08-4F2F-81D2-44BF21E2E219}" presName="compChildNode" presStyleCnt="0"/>
      <dgm:spPr/>
    </dgm:pt>
    <dgm:pt modelId="{AAC7930B-BB01-4FB4-A2AE-FB9852C69A2C}" type="pres">
      <dgm:prSet presAssocID="{7D86B4EA-8F08-4F2F-81D2-44BF21E2E219}" presName="theInnerList" presStyleCnt="0"/>
      <dgm:spPr/>
    </dgm:pt>
    <dgm:pt modelId="{975B2504-7D9E-405A-9D2E-92CE6FE85971}" type="pres">
      <dgm:prSet presAssocID="{0398DC6F-EA75-4FF5-A143-13CEC8AF3435}" presName="childNode" presStyleLbl="node1" presStyleIdx="24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0238E5-1105-4203-9245-7E255D8D82BA}" type="pres">
      <dgm:prSet presAssocID="{0398DC6F-EA75-4FF5-A143-13CEC8AF3435}" presName="aSpace2" presStyleCnt="0"/>
      <dgm:spPr/>
    </dgm:pt>
    <dgm:pt modelId="{129E07A6-3A50-4D16-91DB-550139F55BB8}" type="pres">
      <dgm:prSet presAssocID="{11E47495-ACD2-4460-B5E3-B9E73CFE4E91}" presName="childNode" presStyleLbl="node1" presStyleIdx="25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F12458-864D-4C00-ABC5-59CF68295FDB}" type="pres">
      <dgm:prSet presAssocID="{11E47495-ACD2-4460-B5E3-B9E73CFE4E91}" presName="aSpace2" presStyleCnt="0"/>
      <dgm:spPr/>
    </dgm:pt>
    <dgm:pt modelId="{2201911E-50D4-4A18-AFB2-86A9E082E591}" type="pres">
      <dgm:prSet presAssocID="{2C97E056-EABD-44E4-A05F-1A2881CA8858}" presName="childNode" presStyleLbl="node1" presStyleIdx="26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CE9E31-5653-4A6A-A0CB-6CAD1D8E1FF7}" type="pres">
      <dgm:prSet presAssocID="{2C97E056-EABD-44E4-A05F-1A2881CA8858}" presName="aSpace2" presStyleCnt="0"/>
      <dgm:spPr/>
    </dgm:pt>
    <dgm:pt modelId="{F512AD3F-6ECF-474C-8C14-71202059E2C1}" type="pres">
      <dgm:prSet presAssocID="{F26C9CD6-70C2-4A8A-86EC-19BC0DC50072}" presName="childNode" presStyleLbl="node1" presStyleIdx="27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3275D-3550-49C4-9682-AFEBB788558E}" type="pres">
      <dgm:prSet presAssocID="{F26C9CD6-70C2-4A8A-86EC-19BC0DC50072}" presName="aSpace2" presStyleCnt="0"/>
      <dgm:spPr/>
    </dgm:pt>
    <dgm:pt modelId="{84283B82-1126-46DD-ADC6-BFA63C86834D}" type="pres">
      <dgm:prSet presAssocID="{C4555998-BBB6-41B3-B30B-A6A7DEB6AD11}" presName="childNode" presStyleLbl="node1" presStyleIdx="28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211ABC-253A-4AE7-809F-A20948D9FAC0}" type="pres">
      <dgm:prSet presAssocID="{C4555998-BBB6-41B3-B30B-A6A7DEB6AD11}" presName="aSpace2" presStyleCnt="0"/>
      <dgm:spPr/>
    </dgm:pt>
    <dgm:pt modelId="{769E4A44-BBE4-4263-B35F-1748843BA630}" type="pres">
      <dgm:prSet presAssocID="{E49B3D83-D13E-4FC2-B913-135DBF3FCFB5}" presName="childNode" presStyleLbl="node1" presStyleIdx="29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3D0E24-C595-49DB-9605-BA59BD3002BE}" type="pres">
      <dgm:prSet presAssocID="{7D86B4EA-8F08-4F2F-81D2-44BF21E2E219}" presName="aSpace" presStyleCnt="0"/>
      <dgm:spPr/>
    </dgm:pt>
    <dgm:pt modelId="{EFF8C6DC-0FAA-4479-8B89-8AB278615885}" type="pres">
      <dgm:prSet presAssocID="{CC31706A-5DAE-434D-8A42-DFD5EC6A92AC}" presName="compNode" presStyleCnt="0"/>
      <dgm:spPr/>
    </dgm:pt>
    <dgm:pt modelId="{9D64D384-3743-415B-8150-304DD0739B47}" type="pres">
      <dgm:prSet presAssocID="{CC31706A-5DAE-434D-8A42-DFD5EC6A92AC}" presName="aNode" presStyleLbl="bgShp" presStyleIdx="5" presStyleCnt="6"/>
      <dgm:spPr/>
      <dgm:t>
        <a:bodyPr/>
        <a:lstStyle/>
        <a:p>
          <a:endParaRPr lang="fr-FR"/>
        </a:p>
      </dgm:t>
    </dgm:pt>
    <dgm:pt modelId="{4CE2B0E7-EF48-495A-AD04-2CF08EC48C1D}" type="pres">
      <dgm:prSet presAssocID="{CC31706A-5DAE-434D-8A42-DFD5EC6A92AC}" presName="textNode" presStyleLbl="bgShp" presStyleIdx="5" presStyleCnt="6"/>
      <dgm:spPr/>
      <dgm:t>
        <a:bodyPr/>
        <a:lstStyle/>
        <a:p>
          <a:endParaRPr lang="fr-FR"/>
        </a:p>
      </dgm:t>
    </dgm:pt>
    <dgm:pt modelId="{45B9F3E5-DEB3-4DA8-890B-CC37F4774120}" type="pres">
      <dgm:prSet presAssocID="{CC31706A-5DAE-434D-8A42-DFD5EC6A92AC}" presName="compChildNode" presStyleCnt="0"/>
      <dgm:spPr/>
    </dgm:pt>
    <dgm:pt modelId="{9AF7EC72-018A-4B39-A533-074E55E3AFE7}" type="pres">
      <dgm:prSet presAssocID="{CC31706A-5DAE-434D-8A42-DFD5EC6A92AC}" presName="theInnerList" presStyleCnt="0"/>
      <dgm:spPr/>
    </dgm:pt>
    <dgm:pt modelId="{D74DEB0F-4A11-4E2B-A0D2-03979D2FAA2D}" type="pres">
      <dgm:prSet presAssocID="{DFD06C47-EA97-4195-9E29-4DCD76A8092C}" presName="childNode" presStyleLbl="node1" presStyleIdx="30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695989-1051-44E8-8CA3-BCA40B5F88AF}" type="pres">
      <dgm:prSet presAssocID="{DFD06C47-EA97-4195-9E29-4DCD76A8092C}" presName="aSpace2" presStyleCnt="0"/>
      <dgm:spPr/>
    </dgm:pt>
    <dgm:pt modelId="{A03F7AC2-710B-4E0C-9A91-C562253DED65}" type="pres">
      <dgm:prSet presAssocID="{E20DCF5D-C64F-414A-ACF1-238F88A5519B}" presName="childNode" presStyleLbl="node1" presStyleIdx="31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666CE2-CA1A-4E80-9189-D97D3FFC5620}" type="pres">
      <dgm:prSet presAssocID="{E20DCF5D-C64F-414A-ACF1-238F88A5519B}" presName="aSpace2" presStyleCnt="0"/>
      <dgm:spPr/>
    </dgm:pt>
    <dgm:pt modelId="{11021686-8107-42A7-8DF0-063BDDAD2241}" type="pres">
      <dgm:prSet presAssocID="{300E9251-B928-4629-95B0-A8CC945D2FBB}" presName="childNode" presStyleLbl="node1" presStyleIdx="32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C4C876-783F-43E3-84FC-568328F32AC0}" type="pres">
      <dgm:prSet presAssocID="{300E9251-B928-4629-95B0-A8CC945D2FBB}" presName="aSpace2" presStyleCnt="0"/>
      <dgm:spPr/>
    </dgm:pt>
    <dgm:pt modelId="{985AB9F1-150A-49C1-A177-856CED477E10}" type="pres">
      <dgm:prSet presAssocID="{C9FC420F-357D-4B15-A1EE-1231DD1CD688}" presName="childNode" presStyleLbl="node1" presStyleIdx="33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3BDF67-3A1B-4209-A9B2-C4A9F05C3081}" type="pres">
      <dgm:prSet presAssocID="{C9FC420F-357D-4B15-A1EE-1231DD1CD688}" presName="aSpace2" presStyleCnt="0"/>
      <dgm:spPr/>
    </dgm:pt>
    <dgm:pt modelId="{F0360741-A77B-49CE-93EB-A82CE6B85C28}" type="pres">
      <dgm:prSet presAssocID="{28D9085D-AEC7-4599-942C-BF1E9BE63B02}" presName="childNode" presStyleLbl="node1" presStyleIdx="34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529E73-6CCC-4BFB-94DF-BA85FACEE153}" type="pres">
      <dgm:prSet presAssocID="{28D9085D-AEC7-4599-942C-BF1E9BE63B02}" presName="aSpace2" presStyleCnt="0"/>
      <dgm:spPr/>
    </dgm:pt>
    <dgm:pt modelId="{8213C7EC-1312-4D7A-9A7D-B510384924EF}" type="pres">
      <dgm:prSet presAssocID="{C45D47D4-0B6B-4154-96FB-B07714A73FD9}" presName="childNode" presStyleLbl="node1" presStyleIdx="35" presStyleCnt="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1519579-87D7-4C58-BDD8-9FEE48605FA8}" srcId="{9127C569-C2EE-4D38-B3D0-C234227825E6}" destId="{BA3764DD-28B3-440B-907C-7E645D50EE18}" srcOrd="2" destOrd="0" parTransId="{A3FB04F9-E42E-40EA-B551-B78805D56792}" sibTransId="{CD897EC3-7D7C-46D7-8B38-C21A2D845B47}"/>
    <dgm:cxn modelId="{767BD084-17AD-4105-841A-5078AAA85B19}" type="presOf" srcId="{7E3D6566-1ECC-4854-A669-117EF9FD77AA}" destId="{7334D192-8C73-45BA-8CFC-67DB786EA69D}" srcOrd="0" destOrd="0" presId="urn:microsoft.com/office/officeart/2005/8/layout/lProcess2"/>
    <dgm:cxn modelId="{1D77C0F0-7B55-4A4D-9AD2-E7BB33257C94}" srcId="{E3E7B621-3D26-4C00-A1AF-3FD72103F401}" destId="{17601358-AEDE-4A3B-AF2C-AC27C5FBB984}" srcOrd="2" destOrd="0" parTransId="{CBEBF3C1-6B38-430C-A6BF-1DF779E6AC9F}" sibTransId="{A7ED2AC3-7FE5-4756-8150-AD5824C92FF8}"/>
    <dgm:cxn modelId="{7214D2CB-6887-491C-8AD9-070F5FC27F41}" type="presOf" srcId="{7D86B4EA-8F08-4F2F-81D2-44BF21E2E219}" destId="{34C26519-AA3A-4D42-9B38-D2C78B30BFDC}" srcOrd="1" destOrd="0" presId="urn:microsoft.com/office/officeart/2005/8/layout/lProcess2"/>
    <dgm:cxn modelId="{E13B1731-C31E-4345-BB9C-95120D0EB31D}" type="presOf" srcId="{02ACE8EA-D95D-4220-A9B0-DB3F7077D30D}" destId="{D2E135FE-A3C0-4C07-9B12-F05298C143DE}" srcOrd="0" destOrd="0" presId="urn:microsoft.com/office/officeart/2005/8/layout/lProcess2"/>
    <dgm:cxn modelId="{4E5DF766-E804-471E-B6DE-A65445E41DD5}" type="presOf" srcId="{E3E7B621-3D26-4C00-A1AF-3FD72103F401}" destId="{A5AC46C1-5B35-4955-8930-C5708F01A658}" srcOrd="1" destOrd="0" presId="urn:microsoft.com/office/officeart/2005/8/layout/lProcess2"/>
    <dgm:cxn modelId="{E74BCB7A-4818-402C-99C4-1031EF073843}" srcId="{E684E69C-9397-4091-92CB-C7AF479F45A1}" destId="{9127C569-C2EE-4D38-B3D0-C234227825E6}" srcOrd="1" destOrd="0" parTransId="{3A51D879-D64A-4FCE-A85B-E4266A450632}" sibTransId="{B4B5007D-EC24-4BB4-9716-3EB149DD7CDE}"/>
    <dgm:cxn modelId="{0FD2F5E7-A2E2-429B-B7CA-4A74BE944F12}" srcId="{F47B2224-99F4-40E1-B2D7-1C0BFCAD142F}" destId="{DD3E2A95-A56F-450D-8955-C9FC4957036E}" srcOrd="5" destOrd="0" parTransId="{0A24C91B-F67B-47B5-9F6D-5E8C2C5A048F}" sibTransId="{AACB6E02-776C-4296-B680-78374D802616}"/>
    <dgm:cxn modelId="{B44F176A-4A6F-4F5D-AA64-D0305AD4BF24}" type="presOf" srcId="{31A9680C-DDFB-4D1E-A71F-3B922F505D63}" destId="{13D3AC60-F6AF-4B37-9CC5-351425F46528}" srcOrd="0" destOrd="0" presId="urn:microsoft.com/office/officeart/2005/8/layout/lProcess2"/>
    <dgm:cxn modelId="{0E83F4FF-1E6E-4B58-A58F-2D00D76204A2}" type="presOf" srcId="{B62A2982-0A33-4A25-A51C-864F0C19350E}" destId="{52CA04FA-7FD1-473C-A27A-3DA60B2E4B43}" srcOrd="0" destOrd="0" presId="urn:microsoft.com/office/officeart/2005/8/layout/lProcess2"/>
    <dgm:cxn modelId="{12110E3F-D193-46E5-80C2-23A1BFEBCCE6}" srcId="{E684E69C-9397-4091-92CB-C7AF479F45A1}" destId="{CC31706A-5DAE-434D-8A42-DFD5EC6A92AC}" srcOrd="5" destOrd="0" parTransId="{342048F9-82D6-4E16-AF59-E53F548A9B49}" sibTransId="{1CD1A61C-5B5F-4BCA-AEDD-CCDCB4664074}"/>
    <dgm:cxn modelId="{ABA0E6A2-E69D-49FF-80E3-867EDBA5DB60}" type="presOf" srcId="{DD3E2A95-A56F-450D-8955-C9FC4957036E}" destId="{F950A983-3A4E-45DD-944C-FE580CD3E649}" srcOrd="0" destOrd="0" presId="urn:microsoft.com/office/officeart/2005/8/layout/lProcess2"/>
    <dgm:cxn modelId="{685F0910-136E-4B77-A6BA-036130127C57}" type="presOf" srcId="{F4EB58B4-C7DC-447E-822F-D102B3C9EADF}" destId="{5F8F914C-0EEC-452D-8900-0E7A7F5DAD14}" srcOrd="0" destOrd="0" presId="urn:microsoft.com/office/officeart/2005/8/layout/lProcess2"/>
    <dgm:cxn modelId="{EC267B68-19F2-40B3-8FFE-6E4EBCAA7E65}" srcId="{D7BC61D6-3A38-4DA5-8621-D0EDB5A46CDA}" destId="{763F107F-0E7E-4102-A14B-0A62E81B5FA3}" srcOrd="3" destOrd="0" parTransId="{B3C889F9-8DA3-4E0A-89CE-A89BADD4B8A0}" sibTransId="{5BD2DB0C-34D7-4DC2-A94A-B1CDFF883A1B}"/>
    <dgm:cxn modelId="{339FBC27-27D1-4BC7-A527-48FA4B37DC08}" srcId="{D7BC61D6-3A38-4DA5-8621-D0EDB5A46CDA}" destId="{AAF0EFD1-2D62-417D-980F-ACDD7D5F71A6}" srcOrd="0" destOrd="0" parTransId="{BA4194E0-E327-4D46-9A39-53E41608F039}" sibTransId="{CB3D6FCA-08A1-4038-8261-1FC588BD3FDA}"/>
    <dgm:cxn modelId="{F948E4D1-5DDA-4415-A288-C408F7960EB4}" srcId="{9127C569-C2EE-4D38-B3D0-C234227825E6}" destId="{F4EB58B4-C7DC-447E-822F-D102B3C9EADF}" srcOrd="4" destOrd="0" parTransId="{2CA5ACF4-1FF6-4417-A444-3ABC2E5027FF}" sibTransId="{905C0DC9-09EE-4430-A40A-2DD1AD22AFF0}"/>
    <dgm:cxn modelId="{349A5301-D525-4956-A1DC-165E77451628}" srcId="{E684E69C-9397-4091-92CB-C7AF479F45A1}" destId="{7D86B4EA-8F08-4F2F-81D2-44BF21E2E219}" srcOrd="4" destOrd="0" parTransId="{845A06A8-73F4-403B-A39E-EAFDC3F58CC7}" sibTransId="{4E9A7E5D-CE46-4F19-95AC-D56BCC88E2BE}"/>
    <dgm:cxn modelId="{AA6DAE44-0CF5-4351-93DC-AD1F57961C70}" type="presOf" srcId="{B9CCD276-0CCA-4CF5-AF79-AD2BB4158FFF}" destId="{AC281E39-C4ED-4780-BA01-73FD68ED8A9B}" srcOrd="0" destOrd="0" presId="urn:microsoft.com/office/officeart/2005/8/layout/lProcess2"/>
    <dgm:cxn modelId="{BB0EA6B8-404B-4129-AEE4-1BE0C78E546E}" type="presOf" srcId="{BA3764DD-28B3-440B-907C-7E645D50EE18}" destId="{338B37DA-3048-4377-B6A3-6833A03EEE96}" srcOrd="0" destOrd="0" presId="urn:microsoft.com/office/officeart/2005/8/layout/lProcess2"/>
    <dgm:cxn modelId="{46B15218-E0A0-4287-9D7A-AEF05E47FF39}" type="presOf" srcId="{300E9251-B928-4629-95B0-A8CC945D2FBB}" destId="{11021686-8107-42A7-8DF0-063BDDAD2241}" srcOrd="0" destOrd="0" presId="urn:microsoft.com/office/officeart/2005/8/layout/lProcess2"/>
    <dgm:cxn modelId="{1838D4B0-DD74-4B30-A3E8-DFFB525DC83B}" type="presOf" srcId="{17601358-AEDE-4A3B-AF2C-AC27C5FBB984}" destId="{C97DECB7-7A43-4F29-92FD-D88FAA806CE3}" srcOrd="0" destOrd="0" presId="urn:microsoft.com/office/officeart/2005/8/layout/lProcess2"/>
    <dgm:cxn modelId="{499C10DC-A070-4145-B413-9A9E819E3C1E}" type="presOf" srcId="{F47B2224-99F4-40E1-B2D7-1C0BFCAD142F}" destId="{FEB35C42-E957-43AA-99D3-74EDD398FAC1}" srcOrd="0" destOrd="0" presId="urn:microsoft.com/office/officeart/2005/8/layout/lProcess2"/>
    <dgm:cxn modelId="{EA0EACB3-3698-4ABE-AB1E-B4D6D2A509E4}" srcId="{D7BC61D6-3A38-4DA5-8621-D0EDB5A46CDA}" destId="{A6E68FA0-3317-4234-A0C7-56B163EF4A02}" srcOrd="4" destOrd="0" parTransId="{FA1AE749-9D59-409C-BDFF-43F9370A11E4}" sibTransId="{5551A9F4-1DED-4121-AD1B-4147FCE02E5F}"/>
    <dgm:cxn modelId="{FC9C062D-5905-4E12-AD04-780A64D86E2B}" srcId="{7D86B4EA-8F08-4F2F-81D2-44BF21E2E219}" destId="{F26C9CD6-70C2-4A8A-86EC-19BC0DC50072}" srcOrd="3" destOrd="0" parTransId="{114B2CC3-F51E-4C3B-902E-179A85594900}" sibTransId="{2A779F88-8998-4E62-B987-E49BC07F1803}"/>
    <dgm:cxn modelId="{FBF81A1D-3309-4165-98F7-7BBCD80F2623}" type="presOf" srcId="{014FBEE8-8188-48C7-B021-F8558D4BB908}" destId="{0E64DD56-158D-4363-A5F4-406683683ED1}" srcOrd="0" destOrd="0" presId="urn:microsoft.com/office/officeart/2005/8/layout/lProcess2"/>
    <dgm:cxn modelId="{69A23475-9536-4F63-B388-BC04AD1387EA}" srcId="{F47B2224-99F4-40E1-B2D7-1C0BFCAD142F}" destId="{7E3D6566-1ECC-4854-A669-117EF9FD77AA}" srcOrd="0" destOrd="0" parTransId="{0D2A61F6-138F-4AE8-9713-E3B3A4D6CFDF}" sibTransId="{3283A33E-3824-4B82-B490-036022A50FCE}"/>
    <dgm:cxn modelId="{0423B348-89CE-4762-AFA5-155DA181399D}" type="presOf" srcId="{E20DCF5D-C64F-414A-ACF1-238F88A5519B}" destId="{A03F7AC2-710B-4E0C-9A91-C562253DED65}" srcOrd="0" destOrd="0" presId="urn:microsoft.com/office/officeart/2005/8/layout/lProcess2"/>
    <dgm:cxn modelId="{56F9ACB5-BA78-4525-94A6-621AAB02B284}" type="presOf" srcId="{2BDCAB54-606F-43C6-9A63-6F5751B5896E}" destId="{3C3A1664-A366-41F6-AD31-B1D71934A4EB}" srcOrd="0" destOrd="0" presId="urn:microsoft.com/office/officeart/2005/8/layout/lProcess2"/>
    <dgm:cxn modelId="{886E7B36-C273-4C6F-A955-26CFE886E636}" srcId="{D7BC61D6-3A38-4DA5-8621-D0EDB5A46CDA}" destId="{31A9680C-DDFB-4D1E-A71F-3B922F505D63}" srcOrd="5" destOrd="0" parTransId="{D74CB182-D7D0-4ABA-9912-F69BAD1C0BFC}" sibTransId="{2087C88D-D0AA-4381-BE0D-5237C41D0115}"/>
    <dgm:cxn modelId="{D226F65C-DDCE-4AE9-9425-3F646D1B4D04}" srcId="{E3E7B621-3D26-4C00-A1AF-3FD72103F401}" destId="{C8FB869B-CF37-432D-8381-5B330641CE68}" srcOrd="5" destOrd="0" parTransId="{3365ACAD-6229-4B09-B077-D49BED69DC5E}" sibTransId="{35D44319-1735-43A3-AC71-8C7FAF1C9799}"/>
    <dgm:cxn modelId="{BCA0E1F6-67C8-434A-89CB-79A4E6637ED0}" type="presOf" srcId="{11E47495-ACD2-4460-B5E3-B9E73CFE4E91}" destId="{129E07A6-3A50-4D16-91DB-550139F55BB8}" srcOrd="0" destOrd="0" presId="urn:microsoft.com/office/officeart/2005/8/layout/lProcess2"/>
    <dgm:cxn modelId="{7BC01DA7-BD8D-4683-86C5-2F53FA48784D}" type="presOf" srcId="{D29B358E-2C05-47B2-812A-168E3B00531E}" destId="{262FC4AC-6012-4842-A047-D4902418BF5E}" srcOrd="0" destOrd="0" presId="urn:microsoft.com/office/officeart/2005/8/layout/lProcess2"/>
    <dgm:cxn modelId="{D246ACF6-2D05-4C24-886B-7B16220A3858}" srcId="{E3E7B621-3D26-4C00-A1AF-3FD72103F401}" destId="{BFCDA0FF-C130-4F58-8705-1C48408DF059}" srcOrd="4" destOrd="0" parTransId="{0C55C031-5CE4-48B6-83E1-272AED038A9D}" sibTransId="{AF44117F-EC8C-4EF1-ACB8-29545231DD5D}"/>
    <dgm:cxn modelId="{C3FD6C2F-F174-49D3-85D6-42C325ABCE63}" srcId="{7D86B4EA-8F08-4F2F-81D2-44BF21E2E219}" destId="{C4555998-BBB6-41B3-B30B-A6A7DEB6AD11}" srcOrd="4" destOrd="0" parTransId="{B50FF4E6-E3EB-4317-971E-82B925A6E4F8}" sibTransId="{10D60175-5EBA-4A8C-AE34-17C2826E7E05}"/>
    <dgm:cxn modelId="{BF832B31-FF82-47EB-BB04-0BBDFC9B64AA}" type="presOf" srcId="{9127C569-C2EE-4D38-B3D0-C234227825E6}" destId="{53466CA1-8403-4F48-899F-365B990865FA}" srcOrd="1" destOrd="0" presId="urn:microsoft.com/office/officeart/2005/8/layout/lProcess2"/>
    <dgm:cxn modelId="{12C8FD80-E371-481D-B340-5D40EE701106}" type="presOf" srcId="{C45D47D4-0B6B-4154-96FB-B07714A73FD9}" destId="{8213C7EC-1312-4D7A-9A7D-B510384924EF}" srcOrd="0" destOrd="0" presId="urn:microsoft.com/office/officeart/2005/8/layout/lProcess2"/>
    <dgm:cxn modelId="{9ED070E7-131E-4369-B8F5-BDCA583D4A75}" type="presOf" srcId="{F26C9CD6-70C2-4A8A-86EC-19BC0DC50072}" destId="{F512AD3F-6ECF-474C-8C14-71202059E2C1}" srcOrd="0" destOrd="0" presId="urn:microsoft.com/office/officeart/2005/8/layout/lProcess2"/>
    <dgm:cxn modelId="{ECBB8E3A-71CD-4B67-ACFE-B81039FA1AE9}" srcId="{D7BC61D6-3A38-4DA5-8621-D0EDB5A46CDA}" destId="{59BEAE6E-EA77-4021-9B40-B5397CC9457B}" srcOrd="1" destOrd="0" parTransId="{9C7999B9-55D1-4FCB-A01A-920D9197301D}" sibTransId="{8ED8619B-79CA-4367-9D72-C03798761E33}"/>
    <dgm:cxn modelId="{8F8F9B5C-1699-433B-9E06-5705FF631E79}" srcId="{9127C569-C2EE-4D38-B3D0-C234227825E6}" destId="{593A8956-412F-418D-9B40-F0C3994B52CC}" srcOrd="5" destOrd="0" parTransId="{DDBF43DA-981C-42AA-8890-2CAFC6C48768}" sibTransId="{AC2B7C23-E794-4A50-A1B2-09B8FF804827}"/>
    <dgm:cxn modelId="{CD5DD11F-9F66-4A63-9455-DA6571F82936}" srcId="{9127C569-C2EE-4D38-B3D0-C234227825E6}" destId="{B62A2982-0A33-4A25-A51C-864F0C19350E}" srcOrd="3" destOrd="0" parTransId="{4C3B32EA-C2AB-4F8E-B21D-C8C582D45189}" sibTransId="{BF3A7E7E-670F-4FE1-BBB9-0B40F926C48B}"/>
    <dgm:cxn modelId="{00014637-B17E-4F39-BDC8-173C4CB729AD}" type="presOf" srcId="{D7BC61D6-3A38-4DA5-8621-D0EDB5A46CDA}" destId="{29EA05C7-3209-4909-BEF8-1820847ADA34}" srcOrd="1" destOrd="0" presId="urn:microsoft.com/office/officeart/2005/8/layout/lProcess2"/>
    <dgm:cxn modelId="{31E3B9FF-5DDE-49BF-9F44-D79D2B7CECE5}" srcId="{D7BC61D6-3A38-4DA5-8621-D0EDB5A46CDA}" destId="{D29B358E-2C05-47B2-812A-168E3B00531E}" srcOrd="2" destOrd="0" parTransId="{FCA0B37C-C1B7-40B4-966C-0C8183773FD5}" sibTransId="{BB988D87-FDE4-4960-8BB1-FE5E6E0FFC9A}"/>
    <dgm:cxn modelId="{464D94D1-C1A5-4E20-95E2-9529B250E784}" type="presOf" srcId="{7D86B4EA-8F08-4F2F-81D2-44BF21E2E219}" destId="{D500A150-0DD2-45B8-B476-7CB8211037E0}" srcOrd="0" destOrd="0" presId="urn:microsoft.com/office/officeart/2005/8/layout/lProcess2"/>
    <dgm:cxn modelId="{07865656-23D4-4998-B4D5-2935A55D6428}" srcId="{E3E7B621-3D26-4C00-A1AF-3FD72103F401}" destId="{2BDCAB54-606F-43C6-9A63-6F5751B5896E}" srcOrd="0" destOrd="0" parTransId="{E28A68C2-DC58-41A3-86F4-F6F9EFC7EB24}" sibTransId="{0AAEC7D6-0076-48E1-9F7F-BA25487837CF}"/>
    <dgm:cxn modelId="{DB6319E2-EAF4-4222-AED3-0A3A9AF87FF6}" type="presOf" srcId="{0398DC6F-EA75-4FF5-A143-13CEC8AF3435}" destId="{975B2504-7D9E-405A-9D2E-92CE6FE85971}" srcOrd="0" destOrd="0" presId="urn:microsoft.com/office/officeart/2005/8/layout/lProcess2"/>
    <dgm:cxn modelId="{32B6A06C-F8A4-4BBA-9061-32D65960ADA3}" srcId="{9127C569-C2EE-4D38-B3D0-C234227825E6}" destId="{1506AC8E-05CB-4B9C-8A8D-ED81DBACFEDA}" srcOrd="1" destOrd="0" parTransId="{F54F8DE7-5B19-4274-9768-39D60C01087D}" sibTransId="{14E6F60D-0641-4659-88F1-F888790C3526}"/>
    <dgm:cxn modelId="{1FE77D3F-F8E8-454A-BFD0-158FBAEF7938}" type="presOf" srcId="{E3E7B621-3D26-4C00-A1AF-3FD72103F401}" destId="{E5352F2D-0710-4420-91BA-D44F93A44375}" srcOrd="0" destOrd="0" presId="urn:microsoft.com/office/officeart/2005/8/layout/lProcess2"/>
    <dgm:cxn modelId="{8E49DCC5-581C-4DE1-8EF4-3789FA899A10}" srcId="{F47B2224-99F4-40E1-B2D7-1C0BFCAD142F}" destId="{014FBEE8-8188-48C7-B021-F8558D4BB908}" srcOrd="2" destOrd="0" parTransId="{2BC6809C-89AF-4744-9F88-D1AE9C443D26}" sibTransId="{7C5B1B64-A711-454C-B6BE-4E97DE9F7A15}"/>
    <dgm:cxn modelId="{57CE60FD-16EB-4F35-B59F-C170C085516A}" type="presOf" srcId="{593A8956-412F-418D-9B40-F0C3994B52CC}" destId="{432CE736-6C0E-43BE-A821-3985B792A1B1}" srcOrd="0" destOrd="0" presId="urn:microsoft.com/office/officeart/2005/8/layout/lProcess2"/>
    <dgm:cxn modelId="{54898A4C-20D2-4E3E-88F1-617E32E80C97}" srcId="{F47B2224-99F4-40E1-B2D7-1C0BFCAD142F}" destId="{150C7A70-29B4-48F9-BC89-338E553B08F1}" srcOrd="3" destOrd="0" parTransId="{20B77EBC-8CDD-425E-B83E-1B695845ECFA}" sibTransId="{28695503-8396-403B-9D7A-F5883E1B6092}"/>
    <dgm:cxn modelId="{1E7E92F9-6A58-4BA9-86FF-7E5F712ADA38}" type="presOf" srcId="{C8FB869B-CF37-432D-8381-5B330641CE68}" destId="{F8B4B8A2-0696-45C7-991F-A60866D26347}" srcOrd="0" destOrd="0" presId="urn:microsoft.com/office/officeart/2005/8/layout/lProcess2"/>
    <dgm:cxn modelId="{785AE256-77AD-42ED-B077-8318F969CAE0}" type="presOf" srcId="{2C97E056-EABD-44E4-A05F-1A2881CA8858}" destId="{2201911E-50D4-4A18-AFB2-86A9E082E591}" srcOrd="0" destOrd="0" presId="urn:microsoft.com/office/officeart/2005/8/layout/lProcess2"/>
    <dgm:cxn modelId="{67836ED4-7C1D-408D-8AD7-DA369C90D2D9}" srcId="{CC31706A-5DAE-434D-8A42-DFD5EC6A92AC}" destId="{C9FC420F-357D-4B15-A1EE-1231DD1CD688}" srcOrd="3" destOrd="0" parTransId="{CF995CC2-A508-495C-ADAF-3E9761241DDB}" sibTransId="{CDDCB930-6AB0-43E9-907A-D520256B9AE5}"/>
    <dgm:cxn modelId="{ECC86A4F-734D-4554-807F-B0AAC18E9DE6}" type="presOf" srcId="{AAF0EFD1-2D62-417D-980F-ACDD7D5F71A6}" destId="{3FADE508-C03A-4B22-A309-E38ADCAB7BBC}" srcOrd="0" destOrd="0" presId="urn:microsoft.com/office/officeart/2005/8/layout/lProcess2"/>
    <dgm:cxn modelId="{C592E851-463E-4CA7-9EAC-041C26CCE069}" type="presOf" srcId="{E49B3D83-D13E-4FC2-B913-135DBF3FCFB5}" destId="{769E4A44-BBE4-4263-B35F-1748843BA630}" srcOrd="0" destOrd="0" presId="urn:microsoft.com/office/officeart/2005/8/layout/lProcess2"/>
    <dgm:cxn modelId="{80631BA6-65E7-48B7-AF01-8960C801E51A}" type="presOf" srcId="{9127C569-C2EE-4D38-B3D0-C234227825E6}" destId="{55C9A064-728B-4CE1-B019-B9C42F26D4FA}" srcOrd="0" destOrd="0" presId="urn:microsoft.com/office/officeart/2005/8/layout/lProcess2"/>
    <dgm:cxn modelId="{7A06608A-565E-43A3-9D9C-19C6C02E5C1B}" type="presOf" srcId="{F47B2224-99F4-40E1-B2D7-1C0BFCAD142F}" destId="{E9DA6834-227A-440D-A34D-8966DCA52D3A}" srcOrd="1" destOrd="0" presId="urn:microsoft.com/office/officeart/2005/8/layout/lProcess2"/>
    <dgm:cxn modelId="{A6BDC9A2-2885-4338-A401-4DF8D1DDE86E}" srcId="{CC31706A-5DAE-434D-8A42-DFD5EC6A92AC}" destId="{DFD06C47-EA97-4195-9E29-4DCD76A8092C}" srcOrd="0" destOrd="0" parTransId="{0971256B-9A50-4FB0-A4EC-21A7286C95AE}" sibTransId="{753B95F9-2EC1-46ED-930B-58F952D795A4}"/>
    <dgm:cxn modelId="{4ABE3230-7547-40FF-98BB-EBFFBFAD6DEC}" srcId="{E684E69C-9397-4091-92CB-C7AF479F45A1}" destId="{F47B2224-99F4-40E1-B2D7-1C0BFCAD142F}" srcOrd="3" destOrd="0" parTransId="{258597B5-CC6E-4D78-AC21-96FA704E3CA5}" sibTransId="{534F1004-3742-4267-815A-E0983AAAA7E4}"/>
    <dgm:cxn modelId="{5A51A50D-C2A6-44C9-9F9C-03113035DDFA}" type="presOf" srcId="{D7BC61D6-3A38-4DA5-8621-D0EDB5A46CDA}" destId="{2C0076C0-8B47-4694-B846-C93FD350C3F0}" srcOrd="0" destOrd="0" presId="urn:microsoft.com/office/officeart/2005/8/layout/lProcess2"/>
    <dgm:cxn modelId="{6FFE4998-1CB2-4421-81D4-2EC8FF88697E}" srcId="{CC31706A-5DAE-434D-8A42-DFD5EC6A92AC}" destId="{300E9251-B928-4629-95B0-A8CC945D2FBB}" srcOrd="2" destOrd="0" parTransId="{7ADE81A3-E29C-4030-A041-C138020C82DC}" sibTransId="{28CE407F-D2C3-4EF9-98B4-11C28092C243}"/>
    <dgm:cxn modelId="{6118A39B-4039-45BD-9F08-D7F4CDE29DEF}" srcId="{CC31706A-5DAE-434D-8A42-DFD5EC6A92AC}" destId="{C45D47D4-0B6B-4154-96FB-B07714A73FD9}" srcOrd="5" destOrd="0" parTransId="{B43DAEA6-19F9-4EB5-A1C8-F0043166E3F0}" sibTransId="{FBD7F4B6-D0C8-44F3-AC85-3A8366FD86D0}"/>
    <dgm:cxn modelId="{419D7B01-6EF9-462A-89F5-2025B95DC65C}" srcId="{E3E7B621-3D26-4C00-A1AF-3FD72103F401}" destId="{B9CCD276-0CCA-4CF5-AF79-AD2BB4158FFF}" srcOrd="1" destOrd="0" parTransId="{74F96895-BD84-4B04-9352-BED43EA82982}" sibTransId="{1C1403E0-74AC-468F-8913-D0804819B015}"/>
    <dgm:cxn modelId="{C32BAE4D-46C8-4CB1-8BA7-DF51C8BBB3A6}" type="presOf" srcId="{A6E68FA0-3317-4234-A0C7-56B163EF4A02}" destId="{4FDBEB5B-D48F-4AB8-93A3-D339E9B26FDE}" srcOrd="0" destOrd="0" presId="urn:microsoft.com/office/officeart/2005/8/layout/lProcess2"/>
    <dgm:cxn modelId="{EAE140CA-C0A8-41EE-B9D4-DF92F0568434}" srcId="{7D86B4EA-8F08-4F2F-81D2-44BF21E2E219}" destId="{0398DC6F-EA75-4FF5-A143-13CEC8AF3435}" srcOrd="0" destOrd="0" parTransId="{BF0325F7-0562-4B71-996B-E30DC945CEAA}" sibTransId="{3FA74DE6-9F27-4F8B-9F4D-E74958DF8A84}"/>
    <dgm:cxn modelId="{882E26B8-4C5B-4717-BD13-5FFC17AE5E10}" srcId="{9127C569-C2EE-4D38-B3D0-C234227825E6}" destId="{02ACE8EA-D95D-4220-A9B0-DB3F7077D30D}" srcOrd="0" destOrd="0" parTransId="{C4DB13A7-F6E8-4631-BD9A-25608DB9E61B}" sibTransId="{A6B1F7E7-1E8F-4CF2-A255-5F121979F7BC}"/>
    <dgm:cxn modelId="{67B257E0-70E3-4947-83B1-430D21CD1E57}" type="presOf" srcId="{763F107F-0E7E-4102-A14B-0A62E81B5FA3}" destId="{D3B0BAA1-EA78-4A54-A877-2208303F75C0}" srcOrd="0" destOrd="0" presId="urn:microsoft.com/office/officeart/2005/8/layout/lProcess2"/>
    <dgm:cxn modelId="{514F1E3C-41D9-4424-A33D-F4E7C74E47DD}" srcId="{CC31706A-5DAE-434D-8A42-DFD5EC6A92AC}" destId="{28D9085D-AEC7-4599-942C-BF1E9BE63B02}" srcOrd="4" destOrd="0" parTransId="{CDE55284-299A-4064-9568-C91F319501DC}" sibTransId="{3867565C-2A2B-4EFB-9B84-ACC071DE690B}"/>
    <dgm:cxn modelId="{E16A8EC8-EA8A-4D6C-8D89-EB935B80F3AB}" type="presOf" srcId="{E684E69C-9397-4091-92CB-C7AF479F45A1}" destId="{709095E9-E2E5-4920-9791-11F8ECA7E068}" srcOrd="0" destOrd="0" presId="urn:microsoft.com/office/officeart/2005/8/layout/lProcess2"/>
    <dgm:cxn modelId="{62C5D1D5-F10A-4247-8547-A63355C7D87C}" type="presOf" srcId="{DFD06C47-EA97-4195-9E29-4DCD76A8092C}" destId="{D74DEB0F-4A11-4E2B-A0D2-03979D2FAA2D}" srcOrd="0" destOrd="0" presId="urn:microsoft.com/office/officeart/2005/8/layout/lProcess2"/>
    <dgm:cxn modelId="{6136821E-ED92-43E9-8302-466670CA0FCF}" srcId="{7D86B4EA-8F08-4F2F-81D2-44BF21E2E219}" destId="{2C97E056-EABD-44E4-A05F-1A2881CA8858}" srcOrd="2" destOrd="0" parTransId="{AB2258AE-EA17-41CC-BE4E-411827E2C2B6}" sibTransId="{FAB3129C-745E-4409-A123-2468C5A908D5}"/>
    <dgm:cxn modelId="{4AFDA832-57BD-49A2-923A-2EC1102F28BE}" type="presOf" srcId="{1506AC8E-05CB-4B9C-8A8D-ED81DBACFEDA}" destId="{B94D5A08-85DF-4F7A-8E08-2456E94FFB32}" srcOrd="0" destOrd="0" presId="urn:microsoft.com/office/officeart/2005/8/layout/lProcess2"/>
    <dgm:cxn modelId="{D4146097-A4BD-43F9-AB25-DB4AAF3EFC68}" type="presOf" srcId="{BFCDA0FF-C130-4F58-8705-1C48408DF059}" destId="{DD49C5CE-D70E-49CF-A5F8-9FF13897FD66}" srcOrd="0" destOrd="0" presId="urn:microsoft.com/office/officeart/2005/8/layout/lProcess2"/>
    <dgm:cxn modelId="{F2A9EF46-C5C1-48EB-AF0A-CE69E5A95BDF}" type="presOf" srcId="{150C7A70-29B4-48F9-BC89-338E553B08F1}" destId="{F1691622-4DCE-4379-A397-1A1D84EE4BA1}" srcOrd="0" destOrd="0" presId="urn:microsoft.com/office/officeart/2005/8/layout/lProcess2"/>
    <dgm:cxn modelId="{059A7A05-CC72-4B3E-9CD9-96C128EB63A2}" type="presOf" srcId="{59BEAE6E-EA77-4021-9B40-B5397CC9457B}" destId="{2AF9520E-3BBA-4AD7-BC87-394A9D267FF4}" srcOrd="0" destOrd="0" presId="urn:microsoft.com/office/officeart/2005/8/layout/lProcess2"/>
    <dgm:cxn modelId="{64825451-D8C1-4777-BECA-0E224241E8D2}" type="presOf" srcId="{C4555998-BBB6-41B3-B30B-A6A7DEB6AD11}" destId="{84283B82-1126-46DD-ADC6-BFA63C86834D}" srcOrd="0" destOrd="0" presId="urn:microsoft.com/office/officeart/2005/8/layout/lProcess2"/>
    <dgm:cxn modelId="{CC0B212B-5013-426F-BD89-F1DFAECEBE3A}" type="presOf" srcId="{CC31706A-5DAE-434D-8A42-DFD5EC6A92AC}" destId="{9D64D384-3743-415B-8150-304DD0739B47}" srcOrd="0" destOrd="0" presId="urn:microsoft.com/office/officeart/2005/8/layout/lProcess2"/>
    <dgm:cxn modelId="{B8CC9AC0-4DA2-4D46-9A25-077728853241}" type="presOf" srcId="{7EDAD05B-C127-4F4C-885A-AAE15D97343C}" destId="{98C8B8FE-52E0-476A-AD8D-9E7E3085E6DC}" srcOrd="0" destOrd="0" presId="urn:microsoft.com/office/officeart/2005/8/layout/lProcess2"/>
    <dgm:cxn modelId="{7A1A3730-E248-4C73-973C-0457825B28DE}" srcId="{E3E7B621-3D26-4C00-A1AF-3FD72103F401}" destId="{9B0338E1-D865-4391-9709-7BB5708D5FB9}" srcOrd="3" destOrd="0" parTransId="{AFFFC760-3820-4955-9BC2-8E5B09F381D8}" sibTransId="{CF4C1BBE-44D6-480E-905F-ABE67C6607E6}"/>
    <dgm:cxn modelId="{2D2C3391-55F4-496D-A4EF-5193D0CF7C28}" srcId="{7D86B4EA-8F08-4F2F-81D2-44BF21E2E219}" destId="{E49B3D83-D13E-4FC2-B913-135DBF3FCFB5}" srcOrd="5" destOrd="0" parTransId="{95824CC9-8457-49CE-B33D-B1C5D4AAD84D}" sibTransId="{05292DA8-7733-40DF-8B2F-F042D624CA42}"/>
    <dgm:cxn modelId="{9E10B6AD-9A5D-4BEA-9013-AAC4F19B94CF}" srcId="{CC31706A-5DAE-434D-8A42-DFD5EC6A92AC}" destId="{E20DCF5D-C64F-414A-ACF1-238F88A5519B}" srcOrd="1" destOrd="0" parTransId="{D970C2A3-ABFB-4B78-AEE1-7C041FD2EA72}" sibTransId="{53DA5590-54BC-430D-8562-6CFB5E09649C}"/>
    <dgm:cxn modelId="{F21641DD-51AC-40C3-99BF-8776D1ED30FB}" srcId="{E684E69C-9397-4091-92CB-C7AF479F45A1}" destId="{D7BC61D6-3A38-4DA5-8621-D0EDB5A46CDA}" srcOrd="2" destOrd="0" parTransId="{35DB33CB-3F87-446E-A35F-2769AEEC279A}" sibTransId="{2DC1F058-A1A8-46B7-8AFC-0CAD2A5DC305}"/>
    <dgm:cxn modelId="{3B575573-1D24-479A-86D3-FA16FB166D8F}" type="presOf" srcId="{DEBD08B6-3279-4B35-8AD4-87F67568DAD5}" destId="{DC25AAA4-B2C1-4A73-A57D-591F2FC9D2BA}" srcOrd="0" destOrd="0" presId="urn:microsoft.com/office/officeart/2005/8/layout/lProcess2"/>
    <dgm:cxn modelId="{95B16172-AE31-4320-B9F4-F5774148F2A7}" type="presOf" srcId="{C9FC420F-357D-4B15-A1EE-1231DD1CD688}" destId="{985AB9F1-150A-49C1-A177-856CED477E10}" srcOrd="0" destOrd="0" presId="urn:microsoft.com/office/officeart/2005/8/layout/lProcess2"/>
    <dgm:cxn modelId="{F60D343B-7439-4304-ACA9-FE95958494CA}" srcId="{7D86B4EA-8F08-4F2F-81D2-44BF21E2E219}" destId="{11E47495-ACD2-4460-B5E3-B9E73CFE4E91}" srcOrd="1" destOrd="0" parTransId="{ADA08635-89B7-4F4B-8D33-8239F810FD06}" sibTransId="{7BD2EF60-D9C0-4D57-B6B5-8805C9A0112A}"/>
    <dgm:cxn modelId="{CD5434B2-8BD4-40BC-9FC8-B57EA5E9090F}" type="presOf" srcId="{9B0338E1-D865-4391-9709-7BB5708D5FB9}" destId="{151E8DDD-C340-4C2F-B1F2-3563B7ADE1C7}" srcOrd="0" destOrd="0" presId="urn:microsoft.com/office/officeart/2005/8/layout/lProcess2"/>
    <dgm:cxn modelId="{495DD6E2-232E-4CB6-96C9-5F4F1FE577DD}" srcId="{F47B2224-99F4-40E1-B2D7-1C0BFCAD142F}" destId="{7EDAD05B-C127-4F4C-885A-AAE15D97343C}" srcOrd="1" destOrd="0" parTransId="{4083D702-6D12-47D8-AC4E-5E1BF55B161A}" sibTransId="{28C103BF-FB05-426A-AAB9-25B90217A0F8}"/>
    <dgm:cxn modelId="{4C07FF67-F948-4E16-B3BB-22F4C404909B}" type="presOf" srcId="{CC31706A-5DAE-434D-8A42-DFD5EC6A92AC}" destId="{4CE2B0E7-EF48-495A-AD04-2CF08EC48C1D}" srcOrd="1" destOrd="0" presId="urn:microsoft.com/office/officeart/2005/8/layout/lProcess2"/>
    <dgm:cxn modelId="{DDB6DA35-7755-4159-9B83-7FBD7A8B7B14}" srcId="{E684E69C-9397-4091-92CB-C7AF479F45A1}" destId="{E3E7B621-3D26-4C00-A1AF-3FD72103F401}" srcOrd="0" destOrd="0" parTransId="{625F68CC-7D62-4716-A3E4-339821553AF3}" sibTransId="{337BB499-6C80-410F-AD10-700F193B0D1F}"/>
    <dgm:cxn modelId="{9AC7982D-E92B-4796-8D81-5C5EC4E2ADF3}" type="presOf" srcId="{28D9085D-AEC7-4599-942C-BF1E9BE63B02}" destId="{F0360741-A77B-49CE-93EB-A82CE6B85C28}" srcOrd="0" destOrd="0" presId="urn:microsoft.com/office/officeart/2005/8/layout/lProcess2"/>
    <dgm:cxn modelId="{1644E2F8-9352-4351-8851-D61D8E857DCF}" srcId="{F47B2224-99F4-40E1-B2D7-1C0BFCAD142F}" destId="{DEBD08B6-3279-4B35-8AD4-87F67568DAD5}" srcOrd="4" destOrd="0" parTransId="{04BFD5D2-DB15-48CC-B2A6-55DC8DDA9DB1}" sibTransId="{3FFBA464-3080-44FB-BF61-0E4BD75B91E1}"/>
    <dgm:cxn modelId="{55B82FB7-D3E1-4F75-8AFF-68147244B565}" type="presParOf" srcId="{709095E9-E2E5-4920-9791-11F8ECA7E068}" destId="{72C79ACA-7959-4F19-BC64-65CE94ED99D5}" srcOrd="0" destOrd="0" presId="urn:microsoft.com/office/officeart/2005/8/layout/lProcess2"/>
    <dgm:cxn modelId="{5284652C-ECFC-4239-8983-4EDC26301AE7}" type="presParOf" srcId="{72C79ACA-7959-4F19-BC64-65CE94ED99D5}" destId="{E5352F2D-0710-4420-91BA-D44F93A44375}" srcOrd="0" destOrd="0" presId="urn:microsoft.com/office/officeart/2005/8/layout/lProcess2"/>
    <dgm:cxn modelId="{948AB5AB-BC7E-4F44-90A8-5DCDCE53CC7A}" type="presParOf" srcId="{72C79ACA-7959-4F19-BC64-65CE94ED99D5}" destId="{A5AC46C1-5B35-4955-8930-C5708F01A658}" srcOrd="1" destOrd="0" presId="urn:microsoft.com/office/officeart/2005/8/layout/lProcess2"/>
    <dgm:cxn modelId="{1B75E8BD-6184-410E-B30E-1DB38C4D7902}" type="presParOf" srcId="{72C79ACA-7959-4F19-BC64-65CE94ED99D5}" destId="{C06A9C61-8ADC-4A19-99C8-52B1B82A95DC}" srcOrd="2" destOrd="0" presId="urn:microsoft.com/office/officeart/2005/8/layout/lProcess2"/>
    <dgm:cxn modelId="{E12E6DD2-2A8C-4DDC-9B45-4901C1494C37}" type="presParOf" srcId="{C06A9C61-8ADC-4A19-99C8-52B1B82A95DC}" destId="{F9C5EA8F-518D-4441-B33A-57E9E3E84C9D}" srcOrd="0" destOrd="0" presId="urn:microsoft.com/office/officeart/2005/8/layout/lProcess2"/>
    <dgm:cxn modelId="{A6C37291-1EB2-4700-94DF-10BB1BAF1001}" type="presParOf" srcId="{F9C5EA8F-518D-4441-B33A-57E9E3E84C9D}" destId="{3C3A1664-A366-41F6-AD31-B1D71934A4EB}" srcOrd="0" destOrd="0" presId="urn:microsoft.com/office/officeart/2005/8/layout/lProcess2"/>
    <dgm:cxn modelId="{63A5AAE6-F8C9-437D-866D-5934B78FC54D}" type="presParOf" srcId="{F9C5EA8F-518D-4441-B33A-57E9E3E84C9D}" destId="{1D4A31E7-F953-4660-A043-158F032E690F}" srcOrd="1" destOrd="0" presId="urn:microsoft.com/office/officeart/2005/8/layout/lProcess2"/>
    <dgm:cxn modelId="{6FD5F945-882D-4DBB-8A9C-830A63D4FC47}" type="presParOf" srcId="{F9C5EA8F-518D-4441-B33A-57E9E3E84C9D}" destId="{AC281E39-C4ED-4780-BA01-73FD68ED8A9B}" srcOrd="2" destOrd="0" presId="urn:microsoft.com/office/officeart/2005/8/layout/lProcess2"/>
    <dgm:cxn modelId="{475A6C6A-F4D8-4490-8A00-1258DC512F5B}" type="presParOf" srcId="{F9C5EA8F-518D-4441-B33A-57E9E3E84C9D}" destId="{83121B09-94C0-46FE-A6ED-E6D219B2B578}" srcOrd="3" destOrd="0" presId="urn:microsoft.com/office/officeart/2005/8/layout/lProcess2"/>
    <dgm:cxn modelId="{FDD19346-3CF3-4293-81AF-2615DE8EF105}" type="presParOf" srcId="{F9C5EA8F-518D-4441-B33A-57E9E3E84C9D}" destId="{C97DECB7-7A43-4F29-92FD-D88FAA806CE3}" srcOrd="4" destOrd="0" presId="urn:microsoft.com/office/officeart/2005/8/layout/lProcess2"/>
    <dgm:cxn modelId="{FFE253C8-5875-41BF-8073-3958168482EB}" type="presParOf" srcId="{F9C5EA8F-518D-4441-B33A-57E9E3E84C9D}" destId="{B3280EAA-0C8F-46E5-9473-CCE216BE58E5}" srcOrd="5" destOrd="0" presId="urn:microsoft.com/office/officeart/2005/8/layout/lProcess2"/>
    <dgm:cxn modelId="{55855E18-3C54-4C2D-965F-0F8BE1B498AF}" type="presParOf" srcId="{F9C5EA8F-518D-4441-B33A-57E9E3E84C9D}" destId="{151E8DDD-C340-4C2F-B1F2-3563B7ADE1C7}" srcOrd="6" destOrd="0" presId="urn:microsoft.com/office/officeart/2005/8/layout/lProcess2"/>
    <dgm:cxn modelId="{E8041E84-3A17-402D-B793-0E83D622C014}" type="presParOf" srcId="{F9C5EA8F-518D-4441-B33A-57E9E3E84C9D}" destId="{1BD760EA-BFBA-41F7-AD73-C4813179AE00}" srcOrd="7" destOrd="0" presId="urn:microsoft.com/office/officeart/2005/8/layout/lProcess2"/>
    <dgm:cxn modelId="{6D7D6301-7278-4146-8CC8-1C090CA157E8}" type="presParOf" srcId="{F9C5EA8F-518D-4441-B33A-57E9E3E84C9D}" destId="{DD49C5CE-D70E-49CF-A5F8-9FF13897FD66}" srcOrd="8" destOrd="0" presId="urn:microsoft.com/office/officeart/2005/8/layout/lProcess2"/>
    <dgm:cxn modelId="{D4B4BF4E-3CDB-4607-AFDF-B109DCCB6976}" type="presParOf" srcId="{F9C5EA8F-518D-4441-B33A-57E9E3E84C9D}" destId="{5ED4B7E9-1E1C-403B-A4E0-D19640FE7C7E}" srcOrd="9" destOrd="0" presId="urn:microsoft.com/office/officeart/2005/8/layout/lProcess2"/>
    <dgm:cxn modelId="{732FEA31-CFD3-4A56-AB67-649EB3E2F4BC}" type="presParOf" srcId="{F9C5EA8F-518D-4441-B33A-57E9E3E84C9D}" destId="{F8B4B8A2-0696-45C7-991F-A60866D26347}" srcOrd="10" destOrd="0" presId="urn:microsoft.com/office/officeart/2005/8/layout/lProcess2"/>
    <dgm:cxn modelId="{A740529F-1EEA-4826-B4F6-0995375B9AA7}" type="presParOf" srcId="{709095E9-E2E5-4920-9791-11F8ECA7E068}" destId="{061A8CDF-45A4-4AA4-BE75-41A98F1FCAB3}" srcOrd="1" destOrd="0" presId="urn:microsoft.com/office/officeart/2005/8/layout/lProcess2"/>
    <dgm:cxn modelId="{953749FC-6745-4C2B-AE56-B6F4003E7948}" type="presParOf" srcId="{709095E9-E2E5-4920-9791-11F8ECA7E068}" destId="{2041FBAF-555B-4A96-B346-2CEE5314880F}" srcOrd="2" destOrd="0" presId="urn:microsoft.com/office/officeart/2005/8/layout/lProcess2"/>
    <dgm:cxn modelId="{4DA3E66F-D7BA-441C-9D24-A2D41C902596}" type="presParOf" srcId="{2041FBAF-555B-4A96-B346-2CEE5314880F}" destId="{55C9A064-728B-4CE1-B019-B9C42F26D4FA}" srcOrd="0" destOrd="0" presId="urn:microsoft.com/office/officeart/2005/8/layout/lProcess2"/>
    <dgm:cxn modelId="{8229DDE3-3C42-4B0A-B745-4FC13FED3515}" type="presParOf" srcId="{2041FBAF-555B-4A96-B346-2CEE5314880F}" destId="{53466CA1-8403-4F48-899F-365B990865FA}" srcOrd="1" destOrd="0" presId="urn:microsoft.com/office/officeart/2005/8/layout/lProcess2"/>
    <dgm:cxn modelId="{CE78B112-FC1B-40E8-86D9-1C7A57433CB2}" type="presParOf" srcId="{2041FBAF-555B-4A96-B346-2CEE5314880F}" destId="{C12C7EB9-015B-4E47-A230-62220DE087A8}" srcOrd="2" destOrd="0" presId="urn:microsoft.com/office/officeart/2005/8/layout/lProcess2"/>
    <dgm:cxn modelId="{D2EE3EF6-18A0-46EE-8127-4559CBA8D3BC}" type="presParOf" srcId="{C12C7EB9-015B-4E47-A230-62220DE087A8}" destId="{534F9B93-4802-4944-9375-4D606EE836C5}" srcOrd="0" destOrd="0" presId="urn:microsoft.com/office/officeart/2005/8/layout/lProcess2"/>
    <dgm:cxn modelId="{3DD17026-B3BE-4EDC-A375-0625F0303098}" type="presParOf" srcId="{534F9B93-4802-4944-9375-4D606EE836C5}" destId="{D2E135FE-A3C0-4C07-9B12-F05298C143DE}" srcOrd="0" destOrd="0" presId="urn:microsoft.com/office/officeart/2005/8/layout/lProcess2"/>
    <dgm:cxn modelId="{0CE4F3A0-DF21-46CE-A896-D21183DFC401}" type="presParOf" srcId="{534F9B93-4802-4944-9375-4D606EE836C5}" destId="{D9F166A1-71F7-465B-B860-004DEA52F960}" srcOrd="1" destOrd="0" presId="urn:microsoft.com/office/officeart/2005/8/layout/lProcess2"/>
    <dgm:cxn modelId="{2E2BE2F4-E466-4EDB-8B78-8F72EEE844A6}" type="presParOf" srcId="{534F9B93-4802-4944-9375-4D606EE836C5}" destId="{B94D5A08-85DF-4F7A-8E08-2456E94FFB32}" srcOrd="2" destOrd="0" presId="urn:microsoft.com/office/officeart/2005/8/layout/lProcess2"/>
    <dgm:cxn modelId="{C00A3CF0-E9F8-4351-9856-146D31762270}" type="presParOf" srcId="{534F9B93-4802-4944-9375-4D606EE836C5}" destId="{98545198-638A-4684-AEC9-C67F54EB3388}" srcOrd="3" destOrd="0" presId="urn:microsoft.com/office/officeart/2005/8/layout/lProcess2"/>
    <dgm:cxn modelId="{5FC2403D-F1BD-4A29-835C-8F07F33C2DBD}" type="presParOf" srcId="{534F9B93-4802-4944-9375-4D606EE836C5}" destId="{338B37DA-3048-4377-B6A3-6833A03EEE96}" srcOrd="4" destOrd="0" presId="urn:microsoft.com/office/officeart/2005/8/layout/lProcess2"/>
    <dgm:cxn modelId="{AE551548-00FC-49DB-BF7B-6F59B979EF23}" type="presParOf" srcId="{534F9B93-4802-4944-9375-4D606EE836C5}" destId="{F5BE0CB1-5C80-4FC8-9496-5DCA6C922A79}" srcOrd="5" destOrd="0" presId="urn:microsoft.com/office/officeart/2005/8/layout/lProcess2"/>
    <dgm:cxn modelId="{FCBF8D9C-5CE1-435E-AEC6-8DFDBA251D7B}" type="presParOf" srcId="{534F9B93-4802-4944-9375-4D606EE836C5}" destId="{52CA04FA-7FD1-473C-A27A-3DA60B2E4B43}" srcOrd="6" destOrd="0" presId="urn:microsoft.com/office/officeart/2005/8/layout/lProcess2"/>
    <dgm:cxn modelId="{657A2D6D-A614-48F2-B306-7C3236D8B633}" type="presParOf" srcId="{534F9B93-4802-4944-9375-4D606EE836C5}" destId="{32B8D721-4F54-4475-9826-BCE6E4B80B7D}" srcOrd="7" destOrd="0" presId="urn:microsoft.com/office/officeart/2005/8/layout/lProcess2"/>
    <dgm:cxn modelId="{6CF55DB8-0810-4C11-B151-E03CF0CD2D2D}" type="presParOf" srcId="{534F9B93-4802-4944-9375-4D606EE836C5}" destId="{5F8F914C-0EEC-452D-8900-0E7A7F5DAD14}" srcOrd="8" destOrd="0" presId="urn:microsoft.com/office/officeart/2005/8/layout/lProcess2"/>
    <dgm:cxn modelId="{CA3E279A-6EEE-4113-B5C7-254A2894A263}" type="presParOf" srcId="{534F9B93-4802-4944-9375-4D606EE836C5}" destId="{95480CDA-A50A-4458-A545-2B19BE9B63F4}" srcOrd="9" destOrd="0" presId="urn:microsoft.com/office/officeart/2005/8/layout/lProcess2"/>
    <dgm:cxn modelId="{2E18D442-DFBC-40EA-9445-D84373D84FB7}" type="presParOf" srcId="{534F9B93-4802-4944-9375-4D606EE836C5}" destId="{432CE736-6C0E-43BE-A821-3985B792A1B1}" srcOrd="10" destOrd="0" presId="urn:microsoft.com/office/officeart/2005/8/layout/lProcess2"/>
    <dgm:cxn modelId="{367A18C0-2E2F-4105-88B3-755E4DEC85EC}" type="presParOf" srcId="{709095E9-E2E5-4920-9791-11F8ECA7E068}" destId="{727201E7-854C-4C74-865B-36EFA5522042}" srcOrd="3" destOrd="0" presId="urn:microsoft.com/office/officeart/2005/8/layout/lProcess2"/>
    <dgm:cxn modelId="{B15AFE34-8F7E-4413-AB5B-AF63B3DC7C0E}" type="presParOf" srcId="{709095E9-E2E5-4920-9791-11F8ECA7E068}" destId="{9F4303C6-9621-4E78-B4FC-9C0601A8E794}" srcOrd="4" destOrd="0" presId="urn:microsoft.com/office/officeart/2005/8/layout/lProcess2"/>
    <dgm:cxn modelId="{92F27AEA-A819-4059-B22F-B2FE0AAFD0B9}" type="presParOf" srcId="{9F4303C6-9621-4E78-B4FC-9C0601A8E794}" destId="{2C0076C0-8B47-4694-B846-C93FD350C3F0}" srcOrd="0" destOrd="0" presId="urn:microsoft.com/office/officeart/2005/8/layout/lProcess2"/>
    <dgm:cxn modelId="{40D0C174-F353-49DE-A34D-4BEC520294A8}" type="presParOf" srcId="{9F4303C6-9621-4E78-B4FC-9C0601A8E794}" destId="{29EA05C7-3209-4909-BEF8-1820847ADA34}" srcOrd="1" destOrd="0" presId="urn:microsoft.com/office/officeart/2005/8/layout/lProcess2"/>
    <dgm:cxn modelId="{9723A9DA-0DEE-47B0-8EF9-BEEE8EEFA9ED}" type="presParOf" srcId="{9F4303C6-9621-4E78-B4FC-9C0601A8E794}" destId="{1F6D2512-4EF8-4CA9-A0F0-CF1676C15D2A}" srcOrd="2" destOrd="0" presId="urn:microsoft.com/office/officeart/2005/8/layout/lProcess2"/>
    <dgm:cxn modelId="{7F6D9F94-E80B-4CAD-999F-6BC1F8B33E63}" type="presParOf" srcId="{1F6D2512-4EF8-4CA9-A0F0-CF1676C15D2A}" destId="{54BC0FE5-6E7F-463D-82AE-2B1FDD670E01}" srcOrd="0" destOrd="0" presId="urn:microsoft.com/office/officeart/2005/8/layout/lProcess2"/>
    <dgm:cxn modelId="{13F074B2-D93E-4D92-B9BD-CA22A6EDC071}" type="presParOf" srcId="{54BC0FE5-6E7F-463D-82AE-2B1FDD670E01}" destId="{3FADE508-C03A-4B22-A309-E38ADCAB7BBC}" srcOrd="0" destOrd="0" presId="urn:microsoft.com/office/officeart/2005/8/layout/lProcess2"/>
    <dgm:cxn modelId="{66868099-53EE-4FBE-9CA4-E7E0DDD00FF2}" type="presParOf" srcId="{54BC0FE5-6E7F-463D-82AE-2B1FDD670E01}" destId="{73CA22B2-16A0-4A18-8D84-A5F287FC79E3}" srcOrd="1" destOrd="0" presId="urn:microsoft.com/office/officeart/2005/8/layout/lProcess2"/>
    <dgm:cxn modelId="{28D3A304-D9B1-4052-AB43-FB204747426B}" type="presParOf" srcId="{54BC0FE5-6E7F-463D-82AE-2B1FDD670E01}" destId="{2AF9520E-3BBA-4AD7-BC87-394A9D267FF4}" srcOrd="2" destOrd="0" presId="urn:microsoft.com/office/officeart/2005/8/layout/lProcess2"/>
    <dgm:cxn modelId="{0747EAB2-3B10-41ED-99A9-1E90E173CDB7}" type="presParOf" srcId="{54BC0FE5-6E7F-463D-82AE-2B1FDD670E01}" destId="{C23157F8-DC85-47BE-91A7-9E8C7C929434}" srcOrd="3" destOrd="0" presId="urn:microsoft.com/office/officeart/2005/8/layout/lProcess2"/>
    <dgm:cxn modelId="{EA034916-3367-4F23-94C5-7196363240AD}" type="presParOf" srcId="{54BC0FE5-6E7F-463D-82AE-2B1FDD670E01}" destId="{262FC4AC-6012-4842-A047-D4902418BF5E}" srcOrd="4" destOrd="0" presId="urn:microsoft.com/office/officeart/2005/8/layout/lProcess2"/>
    <dgm:cxn modelId="{3C7A2A80-649F-4417-A4DD-3398696FD18E}" type="presParOf" srcId="{54BC0FE5-6E7F-463D-82AE-2B1FDD670E01}" destId="{7835FEB8-3DCE-4292-A589-D2908832E0BC}" srcOrd="5" destOrd="0" presId="urn:microsoft.com/office/officeart/2005/8/layout/lProcess2"/>
    <dgm:cxn modelId="{75FA1102-8EE3-449A-B113-CDBC7EF9229F}" type="presParOf" srcId="{54BC0FE5-6E7F-463D-82AE-2B1FDD670E01}" destId="{D3B0BAA1-EA78-4A54-A877-2208303F75C0}" srcOrd="6" destOrd="0" presId="urn:microsoft.com/office/officeart/2005/8/layout/lProcess2"/>
    <dgm:cxn modelId="{06EEF360-4826-46A4-974C-F7066164005B}" type="presParOf" srcId="{54BC0FE5-6E7F-463D-82AE-2B1FDD670E01}" destId="{2D2BB1E4-2CEC-4DBF-96AD-9C338D4289B9}" srcOrd="7" destOrd="0" presId="urn:microsoft.com/office/officeart/2005/8/layout/lProcess2"/>
    <dgm:cxn modelId="{F1AAC3E8-EE38-4CC4-A541-18152C420B5A}" type="presParOf" srcId="{54BC0FE5-6E7F-463D-82AE-2B1FDD670E01}" destId="{4FDBEB5B-D48F-4AB8-93A3-D339E9B26FDE}" srcOrd="8" destOrd="0" presId="urn:microsoft.com/office/officeart/2005/8/layout/lProcess2"/>
    <dgm:cxn modelId="{4B031317-AEA3-492A-AD75-D7679B558FDB}" type="presParOf" srcId="{54BC0FE5-6E7F-463D-82AE-2B1FDD670E01}" destId="{1591A463-D121-4D6D-8AC1-39DC03A9EE70}" srcOrd="9" destOrd="0" presId="urn:microsoft.com/office/officeart/2005/8/layout/lProcess2"/>
    <dgm:cxn modelId="{2E4F2D48-7C16-482E-BD56-4C271C59480E}" type="presParOf" srcId="{54BC0FE5-6E7F-463D-82AE-2B1FDD670E01}" destId="{13D3AC60-F6AF-4B37-9CC5-351425F46528}" srcOrd="10" destOrd="0" presId="urn:microsoft.com/office/officeart/2005/8/layout/lProcess2"/>
    <dgm:cxn modelId="{2FBA69AE-53B2-4937-AFEE-3DD217254EF3}" type="presParOf" srcId="{709095E9-E2E5-4920-9791-11F8ECA7E068}" destId="{40484837-D2B0-4537-9613-3CD05A28E26B}" srcOrd="5" destOrd="0" presId="urn:microsoft.com/office/officeart/2005/8/layout/lProcess2"/>
    <dgm:cxn modelId="{CC39D202-4BD9-4EA5-8246-8850CBB56432}" type="presParOf" srcId="{709095E9-E2E5-4920-9791-11F8ECA7E068}" destId="{FC784BAC-290F-41FC-A202-FE664071AA2B}" srcOrd="6" destOrd="0" presId="urn:microsoft.com/office/officeart/2005/8/layout/lProcess2"/>
    <dgm:cxn modelId="{25C1D7C2-F73C-4999-9BAE-8D29612980BE}" type="presParOf" srcId="{FC784BAC-290F-41FC-A202-FE664071AA2B}" destId="{FEB35C42-E957-43AA-99D3-74EDD398FAC1}" srcOrd="0" destOrd="0" presId="urn:microsoft.com/office/officeart/2005/8/layout/lProcess2"/>
    <dgm:cxn modelId="{A0D26108-ECB3-49EA-AC70-2EA6CF42A7E2}" type="presParOf" srcId="{FC784BAC-290F-41FC-A202-FE664071AA2B}" destId="{E9DA6834-227A-440D-A34D-8966DCA52D3A}" srcOrd="1" destOrd="0" presId="urn:microsoft.com/office/officeart/2005/8/layout/lProcess2"/>
    <dgm:cxn modelId="{0F3FF3D9-36AC-49C1-B903-849B3678B3D3}" type="presParOf" srcId="{FC784BAC-290F-41FC-A202-FE664071AA2B}" destId="{6C20D24E-CD3B-42FA-9077-94ED94A1458E}" srcOrd="2" destOrd="0" presId="urn:microsoft.com/office/officeart/2005/8/layout/lProcess2"/>
    <dgm:cxn modelId="{FA8BD97D-F473-4EA4-A5EB-56003CF185D1}" type="presParOf" srcId="{6C20D24E-CD3B-42FA-9077-94ED94A1458E}" destId="{DC757ED6-EF64-457C-A53A-488263539520}" srcOrd="0" destOrd="0" presId="urn:microsoft.com/office/officeart/2005/8/layout/lProcess2"/>
    <dgm:cxn modelId="{1DD86B7A-8269-49D7-BC85-EC5FF6FEA049}" type="presParOf" srcId="{DC757ED6-EF64-457C-A53A-488263539520}" destId="{7334D192-8C73-45BA-8CFC-67DB786EA69D}" srcOrd="0" destOrd="0" presId="urn:microsoft.com/office/officeart/2005/8/layout/lProcess2"/>
    <dgm:cxn modelId="{CC8123C9-4001-4B12-BDB2-F050E1B2E7F7}" type="presParOf" srcId="{DC757ED6-EF64-457C-A53A-488263539520}" destId="{23C41F16-2354-42A7-9EA3-662B948672E6}" srcOrd="1" destOrd="0" presId="urn:microsoft.com/office/officeart/2005/8/layout/lProcess2"/>
    <dgm:cxn modelId="{1DDE96AC-F672-4F1A-BCEF-09AB6815BF0C}" type="presParOf" srcId="{DC757ED6-EF64-457C-A53A-488263539520}" destId="{98C8B8FE-52E0-476A-AD8D-9E7E3085E6DC}" srcOrd="2" destOrd="0" presId="urn:microsoft.com/office/officeart/2005/8/layout/lProcess2"/>
    <dgm:cxn modelId="{F6E30981-68BB-47BB-AA4C-C082ACAA5C8D}" type="presParOf" srcId="{DC757ED6-EF64-457C-A53A-488263539520}" destId="{E956F43D-C0F3-456B-AAAE-82C532168F51}" srcOrd="3" destOrd="0" presId="urn:microsoft.com/office/officeart/2005/8/layout/lProcess2"/>
    <dgm:cxn modelId="{C7CF81D4-6804-44BF-BE5B-840E1B8EFC2E}" type="presParOf" srcId="{DC757ED6-EF64-457C-A53A-488263539520}" destId="{0E64DD56-158D-4363-A5F4-406683683ED1}" srcOrd="4" destOrd="0" presId="urn:microsoft.com/office/officeart/2005/8/layout/lProcess2"/>
    <dgm:cxn modelId="{3E03AF78-2288-4B6D-825D-E8DB17BD935A}" type="presParOf" srcId="{DC757ED6-EF64-457C-A53A-488263539520}" destId="{8F30BA15-EB8A-4555-87D5-14296A980C24}" srcOrd="5" destOrd="0" presId="urn:microsoft.com/office/officeart/2005/8/layout/lProcess2"/>
    <dgm:cxn modelId="{F9A50CC9-A064-4EF9-B28C-BA812DF8AB7F}" type="presParOf" srcId="{DC757ED6-EF64-457C-A53A-488263539520}" destId="{F1691622-4DCE-4379-A397-1A1D84EE4BA1}" srcOrd="6" destOrd="0" presId="urn:microsoft.com/office/officeart/2005/8/layout/lProcess2"/>
    <dgm:cxn modelId="{C865B579-701F-445C-8A06-7F37F48A3E93}" type="presParOf" srcId="{DC757ED6-EF64-457C-A53A-488263539520}" destId="{622EADCA-C8FD-4365-A216-06F36BF26D20}" srcOrd="7" destOrd="0" presId="urn:microsoft.com/office/officeart/2005/8/layout/lProcess2"/>
    <dgm:cxn modelId="{2D9AA3D2-1690-4B18-9A97-01CE6588B43A}" type="presParOf" srcId="{DC757ED6-EF64-457C-A53A-488263539520}" destId="{DC25AAA4-B2C1-4A73-A57D-591F2FC9D2BA}" srcOrd="8" destOrd="0" presId="urn:microsoft.com/office/officeart/2005/8/layout/lProcess2"/>
    <dgm:cxn modelId="{632A5726-16C1-4C2E-B4D7-100654879F07}" type="presParOf" srcId="{DC757ED6-EF64-457C-A53A-488263539520}" destId="{4EA39178-0D99-4BD4-9169-AB297F8353DA}" srcOrd="9" destOrd="0" presId="urn:microsoft.com/office/officeart/2005/8/layout/lProcess2"/>
    <dgm:cxn modelId="{DD76174C-0D41-4241-9201-1FCB7BD36324}" type="presParOf" srcId="{DC757ED6-EF64-457C-A53A-488263539520}" destId="{F950A983-3A4E-45DD-944C-FE580CD3E649}" srcOrd="10" destOrd="0" presId="urn:microsoft.com/office/officeart/2005/8/layout/lProcess2"/>
    <dgm:cxn modelId="{CA6F8175-EFB5-4EE3-8A21-AC863194030D}" type="presParOf" srcId="{709095E9-E2E5-4920-9791-11F8ECA7E068}" destId="{5D4FC5A2-EF69-49FA-883A-8B4E774EBA94}" srcOrd="7" destOrd="0" presId="urn:microsoft.com/office/officeart/2005/8/layout/lProcess2"/>
    <dgm:cxn modelId="{D57B8769-2DBB-4F44-AE52-684D3F8EE980}" type="presParOf" srcId="{709095E9-E2E5-4920-9791-11F8ECA7E068}" destId="{63B26E0B-B2C9-4F99-AFD9-D6EBFBA95E4A}" srcOrd="8" destOrd="0" presId="urn:microsoft.com/office/officeart/2005/8/layout/lProcess2"/>
    <dgm:cxn modelId="{0A4B526E-2ACA-4DD5-8904-DE9FC40A6D8B}" type="presParOf" srcId="{63B26E0B-B2C9-4F99-AFD9-D6EBFBA95E4A}" destId="{D500A150-0DD2-45B8-B476-7CB8211037E0}" srcOrd="0" destOrd="0" presId="urn:microsoft.com/office/officeart/2005/8/layout/lProcess2"/>
    <dgm:cxn modelId="{8B058055-03DF-4F3E-AD68-F1DC57B947BD}" type="presParOf" srcId="{63B26E0B-B2C9-4F99-AFD9-D6EBFBA95E4A}" destId="{34C26519-AA3A-4D42-9B38-D2C78B30BFDC}" srcOrd="1" destOrd="0" presId="urn:microsoft.com/office/officeart/2005/8/layout/lProcess2"/>
    <dgm:cxn modelId="{66E70239-4766-43A3-B703-5E814941DB8A}" type="presParOf" srcId="{63B26E0B-B2C9-4F99-AFD9-D6EBFBA95E4A}" destId="{2247A771-6C7D-4735-B050-AA2FC8614F72}" srcOrd="2" destOrd="0" presId="urn:microsoft.com/office/officeart/2005/8/layout/lProcess2"/>
    <dgm:cxn modelId="{D81409BE-C2B2-433B-BEE9-9C37D218CF8F}" type="presParOf" srcId="{2247A771-6C7D-4735-B050-AA2FC8614F72}" destId="{AAC7930B-BB01-4FB4-A2AE-FB9852C69A2C}" srcOrd="0" destOrd="0" presId="urn:microsoft.com/office/officeart/2005/8/layout/lProcess2"/>
    <dgm:cxn modelId="{C8A5049F-AFDC-4555-8C16-579D257F2738}" type="presParOf" srcId="{AAC7930B-BB01-4FB4-A2AE-FB9852C69A2C}" destId="{975B2504-7D9E-405A-9D2E-92CE6FE85971}" srcOrd="0" destOrd="0" presId="urn:microsoft.com/office/officeart/2005/8/layout/lProcess2"/>
    <dgm:cxn modelId="{40C98BB9-1F94-458A-B337-8DD91EAF5B86}" type="presParOf" srcId="{AAC7930B-BB01-4FB4-A2AE-FB9852C69A2C}" destId="{130238E5-1105-4203-9245-7E255D8D82BA}" srcOrd="1" destOrd="0" presId="urn:microsoft.com/office/officeart/2005/8/layout/lProcess2"/>
    <dgm:cxn modelId="{00996676-87D6-4A68-9248-DB9274957C95}" type="presParOf" srcId="{AAC7930B-BB01-4FB4-A2AE-FB9852C69A2C}" destId="{129E07A6-3A50-4D16-91DB-550139F55BB8}" srcOrd="2" destOrd="0" presId="urn:microsoft.com/office/officeart/2005/8/layout/lProcess2"/>
    <dgm:cxn modelId="{3846B756-0665-4864-9066-77355DCDBD03}" type="presParOf" srcId="{AAC7930B-BB01-4FB4-A2AE-FB9852C69A2C}" destId="{CEF12458-864D-4C00-ABC5-59CF68295FDB}" srcOrd="3" destOrd="0" presId="urn:microsoft.com/office/officeart/2005/8/layout/lProcess2"/>
    <dgm:cxn modelId="{4391D8B1-2067-4809-8D57-FC1157E5844D}" type="presParOf" srcId="{AAC7930B-BB01-4FB4-A2AE-FB9852C69A2C}" destId="{2201911E-50D4-4A18-AFB2-86A9E082E591}" srcOrd="4" destOrd="0" presId="urn:microsoft.com/office/officeart/2005/8/layout/lProcess2"/>
    <dgm:cxn modelId="{C129A9B9-99BB-4292-99E7-A132DA952AF7}" type="presParOf" srcId="{AAC7930B-BB01-4FB4-A2AE-FB9852C69A2C}" destId="{E1CE9E31-5653-4A6A-A0CB-6CAD1D8E1FF7}" srcOrd="5" destOrd="0" presId="urn:microsoft.com/office/officeart/2005/8/layout/lProcess2"/>
    <dgm:cxn modelId="{45B46D3D-CECD-4B79-881E-C836960C6F06}" type="presParOf" srcId="{AAC7930B-BB01-4FB4-A2AE-FB9852C69A2C}" destId="{F512AD3F-6ECF-474C-8C14-71202059E2C1}" srcOrd="6" destOrd="0" presId="urn:microsoft.com/office/officeart/2005/8/layout/lProcess2"/>
    <dgm:cxn modelId="{1419D097-EE2F-4E1E-8F18-9A59BD044365}" type="presParOf" srcId="{AAC7930B-BB01-4FB4-A2AE-FB9852C69A2C}" destId="{ED13275D-3550-49C4-9682-AFEBB788558E}" srcOrd="7" destOrd="0" presId="urn:microsoft.com/office/officeart/2005/8/layout/lProcess2"/>
    <dgm:cxn modelId="{3D643E7C-B551-456B-B57C-65DECC5191F4}" type="presParOf" srcId="{AAC7930B-BB01-4FB4-A2AE-FB9852C69A2C}" destId="{84283B82-1126-46DD-ADC6-BFA63C86834D}" srcOrd="8" destOrd="0" presId="urn:microsoft.com/office/officeart/2005/8/layout/lProcess2"/>
    <dgm:cxn modelId="{D875A417-08FC-4E34-B103-556908F0C466}" type="presParOf" srcId="{AAC7930B-BB01-4FB4-A2AE-FB9852C69A2C}" destId="{1B211ABC-253A-4AE7-809F-A20948D9FAC0}" srcOrd="9" destOrd="0" presId="urn:microsoft.com/office/officeart/2005/8/layout/lProcess2"/>
    <dgm:cxn modelId="{34AFC295-F9CD-4E39-A841-CDC01B30C076}" type="presParOf" srcId="{AAC7930B-BB01-4FB4-A2AE-FB9852C69A2C}" destId="{769E4A44-BBE4-4263-B35F-1748843BA630}" srcOrd="10" destOrd="0" presId="urn:microsoft.com/office/officeart/2005/8/layout/lProcess2"/>
    <dgm:cxn modelId="{9D15B664-7E45-4149-863B-FB17FD074000}" type="presParOf" srcId="{709095E9-E2E5-4920-9791-11F8ECA7E068}" destId="{5B3D0E24-C595-49DB-9605-BA59BD3002BE}" srcOrd="9" destOrd="0" presId="urn:microsoft.com/office/officeart/2005/8/layout/lProcess2"/>
    <dgm:cxn modelId="{CB5EC00C-EAC1-453F-BAE5-10D5206F81A7}" type="presParOf" srcId="{709095E9-E2E5-4920-9791-11F8ECA7E068}" destId="{EFF8C6DC-0FAA-4479-8B89-8AB278615885}" srcOrd="10" destOrd="0" presId="urn:microsoft.com/office/officeart/2005/8/layout/lProcess2"/>
    <dgm:cxn modelId="{7E08E7CF-30EE-417F-A3D9-ABE0823663CB}" type="presParOf" srcId="{EFF8C6DC-0FAA-4479-8B89-8AB278615885}" destId="{9D64D384-3743-415B-8150-304DD0739B47}" srcOrd="0" destOrd="0" presId="urn:microsoft.com/office/officeart/2005/8/layout/lProcess2"/>
    <dgm:cxn modelId="{81991FAA-75EB-43DD-A496-04E23C3B5C42}" type="presParOf" srcId="{EFF8C6DC-0FAA-4479-8B89-8AB278615885}" destId="{4CE2B0E7-EF48-495A-AD04-2CF08EC48C1D}" srcOrd="1" destOrd="0" presId="urn:microsoft.com/office/officeart/2005/8/layout/lProcess2"/>
    <dgm:cxn modelId="{1055CFB6-9245-4E8E-A32E-92E0BFC7B935}" type="presParOf" srcId="{EFF8C6DC-0FAA-4479-8B89-8AB278615885}" destId="{45B9F3E5-DEB3-4DA8-890B-CC37F4774120}" srcOrd="2" destOrd="0" presId="urn:microsoft.com/office/officeart/2005/8/layout/lProcess2"/>
    <dgm:cxn modelId="{9F58BB1B-72DA-4BEB-8686-C101559A0A01}" type="presParOf" srcId="{45B9F3E5-DEB3-4DA8-890B-CC37F4774120}" destId="{9AF7EC72-018A-4B39-A533-074E55E3AFE7}" srcOrd="0" destOrd="0" presId="urn:microsoft.com/office/officeart/2005/8/layout/lProcess2"/>
    <dgm:cxn modelId="{8372DA0C-3B69-416D-9C39-068EEB7C91C4}" type="presParOf" srcId="{9AF7EC72-018A-4B39-A533-074E55E3AFE7}" destId="{D74DEB0F-4A11-4E2B-A0D2-03979D2FAA2D}" srcOrd="0" destOrd="0" presId="urn:microsoft.com/office/officeart/2005/8/layout/lProcess2"/>
    <dgm:cxn modelId="{AFDA2FF9-09DF-405E-8106-EE12836652FC}" type="presParOf" srcId="{9AF7EC72-018A-4B39-A533-074E55E3AFE7}" destId="{8D695989-1051-44E8-8CA3-BCA40B5F88AF}" srcOrd="1" destOrd="0" presId="urn:microsoft.com/office/officeart/2005/8/layout/lProcess2"/>
    <dgm:cxn modelId="{BC5AE785-74B8-43BD-A849-75E3828AA794}" type="presParOf" srcId="{9AF7EC72-018A-4B39-A533-074E55E3AFE7}" destId="{A03F7AC2-710B-4E0C-9A91-C562253DED65}" srcOrd="2" destOrd="0" presId="urn:microsoft.com/office/officeart/2005/8/layout/lProcess2"/>
    <dgm:cxn modelId="{00F4E11B-3461-4599-A4ED-CF6AE9B2C98C}" type="presParOf" srcId="{9AF7EC72-018A-4B39-A533-074E55E3AFE7}" destId="{77666CE2-CA1A-4E80-9189-D97D3FFC5620}" srcOrd="3" destOrd="0" presId="urn:microsoft.com/office/officeart/2005/8/layout/lProcess2"/>
    <dgm:cxn modelId="{03BE545D-E371-4DFE-B409-4438D1892DDE}" type="presParOf" srcId="{9AF7EC72-018A-4B39-A533-074E55E3AFE7}" destId="{11021686-8107-42A7-8DF0-063BDDAD2241}" srcOrd="4" destOrd="0" presId="urn:microsoft.com/office/officeart/2005/8/layout/lProcess2"/>
    <dgm:cxn modelId="{C0DB18F1-11A7-4890-ABDA-7514C3C21FC2}" type="presParOf" srcId="{9AF7EC72-018A-4B39-A533-074E55E3AFE7}" destId="{00C4C876-783F-43E3-84FC-568328F32AC0}" srcOrd="5" destOrd="0" presId="urn:microsoft.com/office/officeart/2005/8/layout/lProcess2"/>
    <dgm:cxn modelId="{00749CBC-15E9-4BC5-922F-7914B2584A7A}" type="presParOf" srcId="{9AF7EC72-018A-4B39-A533-074E55E3AFE7}" destId="{985AB9F1-150A-49C1-A177-856CED477E10}" srcOrd="6" destOrd="0" presId="urn:microsoft.com/office/officeart/2005/8/layout/lProcess2"/>
    <dgm:cxn modelId="{0DF96232-432E-481B-9049-C676714BB2A9}" type="presParOf" srcId="{9AF7EC72-018A-4B39-A533-074E55E3AFE7}" destId="{8D3BDF67-3A1B-4209-A9B2-C4A9F05C3081}" srcOrd="7" destOrd="0" presId="urn:microsoft.com/office/officeart/2005/8/layout/lProcess2"/>
    <dgm:cxn modelId="{0099017C-AF85-4F8A-BA49-3362A7A38E2A}" type="presParOf" srcId="{9AF7EC72-018A-4B39-A533-074E55E3AFE7}" destId="{F0360741-A77B-49CE-93EB-A82CE6B85C28}" srcOrd="8" destOrd="0" presId="urn:microsoft.com/office/officeart/2005/8/layout/lProcess2"/>
    <dgm:cxn modelId="{7AA8C2FE-05BE-4B26-8617-8537FA5C1420}" type="presParOf" srcId="{9AF7EC72-018A-4B39-A533-074E55E3AFE7}" destId="{11529E73-6CCC-4BFB-94DF-BA85FACEE153}" srcOrd="9" destOrd="0" presId="urn:microsoft.com/office/officeart/2005/8/layout/lProcess2"/>
    <dgm:cxn modelId="{39ED5E6B-1BAA-4A17-BFB5-B4E24AD78A85}" type="presParOf" srcId="{9AF7EC72-018A-4B39-A533-074E55E3AFE7}" destId="{8213C7EC-1312-4D7A-9A7D-B510384924EF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84E69C-9397-4091-92CB-C7AF479F45A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E7B621-3D26-4C00-A1AF-3FD72103F401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unitaires et d'intégration</a:t>
          </a:r>
        </a:p>
      </dgm:t>
    </dgm:pt>
    <dgm:pt modelId="{625F68CC-7D62-4716-A3E4-339821553AF3}" type="parTrans" cxnId="{DDB6DA35-7755-4159-9B83-7FBD7A8B7B14}">
      <dgm:prSet/>
      <dgm:spPr/>
      <dgm:t>
        <a:bodyPr/>
        <a:lstStyle/>
        <a:p>
          <a:endParaRPr lang="fr-FR"/>
        </a:p>
      </dgm:t>
    </dgm:pt>
    <dgm:pt modelId="{337BB499-6C80-410F-AD10-700F193B0D1F}" type="sibTrans" cxnId="{DDB6DA35-7755-4159-9B83-7FBD7A8B7B14}">
      <dgm:prSet/>
      <dgm:spPr/>
      <dgm:t>
        <a:bodyPr/>
        <a:lstStyle/>
        <a:p>
          <a:endParaRPr lang="fr-FR"/>
        </a:p>
      </dgm:t>
    </dgm:pt>
    <dgm:pt modelId="{9127C569-C2EE-4D38-B3D0-C234227825E6}">
      <dgm:prSet phldrT="[Texte]" custT="1"/>
      <dgm:spPr>
        <a:solidFill>
          <a:srgbClr val="D50740"/>
        </a:solidFill>
        <a:ln>
          <a:solidFill>
            <a:srgbClr val="D50740"/>
          </a:solidFill>
        </a:ln>
      </dgm:spPr>
      <dgm:t>
        <a:bodyPr/>
        <a:lstStyle/>
        <a:p>
          <a:r>
            <a:rPr lang="fr-FR" sz="1200" dirty="0" smtClean="0"/>
            <a:t>Vérification des critères d’acceptation US</a:t>
          </a:r>
          <a:endParaRPr lang="fr-FR" sz="1100" i="1" dirty="0">
            <a:latin typeface="+mj-lt"/>
          </a:endParaRPr>
        </a:p>
      </dgm:t>
    </dgm:pt>
    <dgm:pt modelId="{3A51D879-D64A-4FCE-A85B-E4266A450632}" type="parTrans" cxnId="{E74BCB7A-4818-402C-99C4-1031EF073843}">
      <dgm:prSet/>
      <dgm:spPr/>
      <dgm:t>
        <a:bodyPr/>
        <a:lstStyle/>
        <a:p>
          <a:endParaRPr lang="fr-FR"/>
        </a:p>
      </dgm:t>
    </dgm:pt>
    <dgm:pt modelId="{B4B5007D-EC24-4BB4-9716-3EB149DD7CDE}" type="sibTrans" cxnId="{E74BCB7A-4818-402C-99C4-1031EF073843}">
      <dgm:prSet/>
      <dgm:spPr/>
      <dgm:t>
        <a:bodyPr/>
        <a:lstStyle/>
        <a:p>
          <a:endParaRPr lang="fr-FR"/>
        </a:p>
      </dgm:t>
    </dgm:pt>
    <dgm:pt modelId="{D7BC61D6-3A38-4DA5-8621-D0EDB5A46CDA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intra-application</a:t>
          </a:r>
          <a:endParaRPr lang="fr-FR" sz="1100" i="1" dirty="0">
            <a:latin typeface="+mj-lt"/>
          </a:endParaRPr>
        </a:p>
      </dgm:t>
    </dgm:pt>
    <dgm:pt modelId="{35DB33CB-3F87-446E-A35F-2769AEEC279A}" type="parTrans" cxnId="{F21641DD-51AC-40C3-99BF-8776D1ED30FB}">
      <dgm:prSet/>
      <dgm:spPr/>
      <dgm:t>
        <a:bodyPr/>
        <a:lstStyle/>
        <a:p>
          <a:endParaRPr lang="fr-FR"/>
        </a:p>
      </dgm:t>
    </dgm:pt>
    <dgm:pt modelId="{2DC1F058-A1A8-46B7-8AFC-0CAD2A5DC305}" type="sibTrans" cxnId="{F21641DD-51AC-40C3-99BF-8776D1ED30FB}">
      <dgm:prSet/>
      <dgm:spPr/>
      <dgm:t>
        <a:bodyPr/>
        <a:lstStyle/>
        <a:p>
          <a:endParaRPr lang="fr-FR"/>
        </a:p>
      </dgm:t>
    </dgm:pt>
    <dgm:pt modelId="{7D86B4EA-8F08-4F2F-81D2-44BF21E2E219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Recette </a:t>
          </a:r>
          <a:r>
            <a:rPr lang="fr-FR" sz="1200" dirty="0" smtClean="0"/>
            <a:t>métier</a:t>
          </a:r>
        </a:p>
      </dgm:t>
    </dgm:pt>
    <dgm:pt modelId="{845A06A8-73F4-403B-A39E-EAFDC3F58CC7}" type="parTrans" cxnId="{349A5301-D525-4956-A1DC-165E77451628}">
      <dgm:prSet/>
      <dgm:spPr/>
      <dgm:t>
        <a:bodyPr/>
        <a:lstStyle/>
        <a:p>
          <a:endParaRPr lang="fr-FR"/>
        </a:p>
      </dgm:t>
    </dgm:pt>
    <dgm:pt modelId="{4E9A7E5D-CE46-4F19-95AC-D56BCC88E2BE}" type="sibTrans" cxnId="{349A5301-D525-4956-A1DC-165E77451628}">
      <dgm:prSet/>
      <dgm:spPr/>
      <dgm:t>
        <a:bodyPr/>
        <a:lstStyle/>
        <a:p>
          <a:endParaRPr lang="fr-FR"/>
        </a:p>
      </dgm:t>
    </dgm:pt>
    <dgm:pt modelId="{CC31706A-5DAE-434D-8A42-DFD5EC6A92AC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Tests de </a:t>
          </a:r>
          <a:r>
            <a:rPr lang="fr-FR" sz="1200" dirty="0" smtClean="0"/>
            <a:t>pré-production</a:t>
          </a:r>
          <a:endParaRPr lang="fr-FR" sz="1100" i="1" dirty="0" smtClean="0">
            <a:latin typeface="+mj-lt"/>
          </a:endParaRPr>
        </a:p>
      </dgm:t>
    </dgm:pt>
    <dgm:pt modelId="{342048F9-82D6-4E16-AF59-E53F548A9B49}" type="parTrans" cxnId="{12110E3F-D193-46E5-80C2-23A1BFEBCCE6}">
      <dgm:prSet/>
      <dgm:spPr/>
      <dgm:t>
        <a:bodyPr/>
        <a:lstStyle/>
        <a:p>
          <a:endParaRPr lang="fr-FR"/>
        </a:p>
      </dgm:t>
    </dgm:pt>
    <dgm:pt modelId="{1CD1A61C-5B5F-4BCA-AEDD-CCDCB4664074}" type="sibTrans" cxnId="{12110E3F-D193-46E5-80C2-23A1BFEBCCE6}">
      <dgm:prSet/>
      <dgm:spPr/>
      <dgm:t>
        <a:bodyPr/>
        <a:lstStyle/>
        <a:p>
          <a:endParaRPr lang="fr-FR"/>
        </a:p>
      </dgm:t>
    </dgm:pt>
    <dgm:pt modelId="{F47B2224-99F4-40E1-B2D7-1C0BFCAD142F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inter-applications</a:t>
          </a:r>
          <a:endParaRPr lang="fr-FR" sz="1100" i="1" dirty="0">
            <a:latin typeface="+mj-lt"/>
          </a:endParaRPr>
        </a:p>
      </dgm:t>
    </dgm:pt>
    <dgm:pt modelId="{534F1004-3742-4267-815A-E0983AAAA7E4}" type="sibTrans" cxnId="{4ABE3230-7547-40FF-98BB-EBFFBFAD6DEC}">
      <dgm:prSet/>
      <dgm:spPr/>
      <dgm:t>
        <a:bodyPr/>
        <a:lstStyle/>
        <a:p>
          <a:endParaRPr lang="fr-FR"/>
        </a:p>
      </dgm:t>
    </dgm:pt>
    <dgm:pt modelId="{258597B5-CC6E-4D78-AC21-96FA704E3CA5}" type="parTrans" cxnId="{4ABE3230-7547-40FF-98BB-EBFFBFAD6DEC}">
      <dgm:prSet/>
      <dgm:spPr/>
      <dgm:t>
        <a:bodyPr/>
        <a:lstStyle/>
        <a:p>
          <a:endParaRPr lang="fr-FR"/>
        </a:p>
      </dgm:t>
    </dgm:pt>
    <dgm:pt modelId="{DFD06C47-EA97-4195-9E29-4DCD76A8092C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dirty="0" smtClean="0"/>
            <a:t>SI avec flux externes contrôlés</a:t>
          </a:r>
          <a:endParaRPr lang="fr-FR" sz="700" dirty="0"/>
        </a:p>
      </dgm:t>
    </dgm:pt>
    <dgm:pt modelId="{753B95F9-2EC1-46ED-930B-58F952D795A4}" type="sibTrans" cxnId="{A6BDC9A2-2885-4338-A401-4DF8D1DDE86E}">
      <dgm:prSet/>
      <dgm:spPr/>
      <dgm:t>
        <a:bodyPr/>
        <a:lstStyle/>
        <a:p>
          <a:endParaRPr lang="fr-FR"/>
        </a:p>
      </dgm:t>
    </dgm:pt>
    <dgm:pt modelId="{0971256B-9A50-4FB0-A4EC-21A7286C95AE}" type="parTrans" cxnId="{A6BDC9A2-2885-4338-A401-4DF8D1DDE86E}">
      <dgm:prSet/>
      <dgm:spPr/>
      <dgm:t>
        <a:bodyPr/>
        <a:lstStyle/>
        <a:p>
          <a:endParaRPr lang="fr-FR"/>
        </a:p>
      </dgm:t>
    </dgm:pt>
    <dgm:pt modelId="{E20DCF5D-C64F-414A-ACF1-238F88A5519B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b="0" dirty="0" smtClean="0">
              <a:latin typeface="+mn-lt"/>
            </a:rPr>
            <a:t>Iso-production</a:t>
          </a:r>
          <a:endParaRPr lang="fr-FR" sz="700" dirty="0"/>
        </a:p>
      </dgm:t>
    </dgm:pt>
    <dgm:pt modelId="{D970C2A3-ABFB-4B78-AEE1-7C041FD2EA72}" type="parTrans" cxnId="{9E10B6AD-9A5D-4BEA-9013-AAC4F19B94CF}">
      <dgm:prSet/>
      <dgm:spPr/>
      <dgm:t>
        <a:bodyPr/>
        <a:lstStyle/>
        <a:p>
          <a:endParaRPr lang="fr-FR"/>
        </a:p>
      </dgm:t>
    </dgm:pt>
    <dgm:pt modelId="{53DA5590-54BC-430D-8562-6CFB5E09649C}" type="sibTrans" cxnId="{9E10B6AD-9A5D-4BEA-9013-AAC4F19B94CF}">
      <dgm:prSet/>
      <dgm:spPr/>
      <dgm:t>
        <a:bodyPr/>
        <a:lstStyle/>
        <a:p>
          <a:endParaRPr lang="fr-FR"/>
        </a:p>
      </dgm:t>
    </dgm:pt>
    <dgm:pt modelId="{300E9251-B928-4629-95B0-A8CC945D2FBB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dirty="0" smtClean="0"/>
            <a:t>Sous automate</a:t>
          </a:r>
          <a:endParaRPr lang="fr-FR" sz="700" dirty="0"/>
        </a:p>
      </dgm:t>
    </dgm:pt>
    <dgm:pt modelId="{7ADE81A3-E29C-4030-A041-C138020C82DC}" type="parTrans" cxnId="{6FFE4998-1CB2-4421-81D4-2EC8FF88697E}">
      <dgm:prSet/>
      <dgm:spPr/>
      <dgm:t>
        <a:bodyPr/>
        <a:lstStyle/>
        <a:p>
          <a:endParaRPr lang="fr-FR"/>
        </a:p>
      </dgm:t>
    </dgm:pt>
    <dgm:pt modelId="{28CE407F-D2C3-4EF9-98B4-11C28092C243}" type="sibTrans" cxnId="{6FFE4998-1CB2-4421-81D4-2EC8FF88697E}">
      <dgm:prSet/>
      <dgm:spPr/>
      <dgm:t>
        <a:bodyPr/>
        <a:lstStyle/>
        <a:p>
          <a:endParaRPr lang="fr-FR"/>
        </a:p>
      </dgm:t>
    </dgm:pt>
    <dgm:pt modelId="{C9FC420F-357D-4B15-A1EE-1231DD1CD688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dirty="0" smtClean="0"/>
            <a:t>Possible</a:t>
          </a:r>
          <a:endParaRPr lang="fr-FR" sz="700" dirty="0"/>
        </a:p>
      </dgm:t>
    </dgm:pt>
    <dgm:pt modelId="{CF995CC2-A508-495C-ADAF-3E9761241DDB}" type="parTrans" cxnId="{67836ED4-7C1D-408D-8AD7-DA369C90D2D9}">
      <dgm:prSet/>
      <dgm:spPr/>
      <dgm:t>
        <a:bodyPr/>
        <a:lstStyle/>
        <a:p>
          <a:endParaRPr lang="fr-FR"/>
        </a:p>
      </dgm:t>
    </dgm:pt>
    <dgm:pt modelId="{CDDCB930-6AB0-43E9-907A-D520256B9AE5}" type="sibTrans" cxnId="{67836ED4-7C1D-408D-8AD7-DA369C90D2D9}">
      <dgm:prSet/>
      <dgm:spPr/>
      <dgm:t>
        <a:bodyPr/>
        <a:lstStyle/>
        <a:p>
          <a:endParaRPr lang="fr-FR"/>
        </a:p>
      </dgm:t>
    </dgm:pt>
    <dgm:pt modelId="{28D9085D-AEC7-4599-942C-BF1E9BE63B02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b="0" dirty="0" smtClean="0">
              <a:latin typeface="+mn-lt"/>
            </a:rPr>
            <a:t>Pour les ½ interfaces externes au périmètre</a:t>
          </a:r>
          <a:endParaRPr lang="fr-FR" sz="700" dirty="0"/>
        </a:p>
      </dgm:t>
    </dgm:pt>
    <dgm:pt modelId="{CDE55284-299A-4064-9568-C91F319501DC}" type="parTrans" cxnId="{514F1E3C-41D9-4424-A33D-F4E7C74E47DD}">
      <dgm:prSet/>
      <dgm:spPr/>
      <dgm:t>
        <a:bodyPr/>
        <a:lstStyle/>
        <a:p>
          <a:endParaRPr lang="fr-FR"/>
        </a:p>
      </dgm:t>
    </dgm:pt>
    <dgm:pt modelId="{3867565C-2A2B-4EFB-9B84-ACC071DE690B}" type="sibTrans" cxnId="{514F1E3C-41D9-4424-A33D-F4E7C74E47DD}">
      <dgm:prSet/>
      <dgm:spPr/>
      <dgm:t>
        <a:bodyPr/>
        <a:lstStyle/>
        <a:p>
          <a:endParaRPr lang="fr-FR"/>
        </a:p>
      </dgm:t>
    </dgm:pt>
    <dgm:pt modelId="{C45D47D4-0B6B-4154-96FB-B07714A73FD9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dirty="0" smtClean="0"/>
            <a:t>Pré-production</a:t>
          </a:r>
        </a:p>
      </dgm:t>
    </dgm:pt>
    <dgm:pt modelId="{B43DAEA6-19F9-4EB5-A1C8-F0043166E3F0}" type="parTrans" cxnId="{6118A39B-4039-45BD-9F08-D7F4CDE29DEF}">
      <dgm:prSet/>
      <dgm:spPr/>
      <dgm:t>
        <a:bodyPr/>
        <a:lstStyle/>
        <a:p>
          <a:endParaRPr lang="fr-FR"/>
        </a:p>
      </dgm:t>
    </dgm:pt>
    <dgm:pt modelId="{FBD7F4B6-D0C8-44F3-AC85-3A8366FD86D0}" type="sibTrans" cxnId="{6118A39B-4039-45BD-9F08-D7F4CDE29DEF}">
      <dgm:prSet/>
      <dgm:spPr/>
      <dgm:t>
        <a:bodyPr/>
        <a:lstStyle/>
        <a:p>
          <a:endParaRPr lang="fr-FR"/>
        </a:p>
      </dgm:t>
    </dgm:pt>
    <dgm:pt modelId="{D2C9A6D3-ABD1-4E51-A0C9-EDAF2FC1D378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dirty="0" smtClean="0"/>
            <a:t>SI avec flux externes contrôlés</a:t>
          </a:r>
        </a:p>
      </dgm:t>
    </dgm:pt>
    <dgm:pt modelId="{E640A603-B86E-4696-A427-BE81D533D86E}" type="parTrans" cxnId="{DA0318F6-3F52-4C89-95BD-128A07646431}">
      <dgm:prSet/>
      <dgm:spPr/>
      <dgm:t>
        <a:bodyPr/>
        <a:lstStyle/>
        <a:p>
          <a:endParaRPr lang="fr-FR"/>
        </a:p>
      </dgm:t>
    </dgm:pt>
    <dgm:pt modelId="{99C61C3B-F5C4-46BF-9CBF-440B8D229D17}" type="sibTrans" cxnId="{DA0318F6-3F52-4C89-95BD-128A07646431}">
      <dgm:prSet/>
      <dgm:spPr/>
      <dgm:t>
        <a:bodyPr/>
        <a:lstStyle/>
        <a:p>
          <a:endParaRPr lang="fr-FR"/>
        </a:p>
      </dgm:t>
    </dgm:pt>
    <dgm:pt modelId="{BBD27FBA-AB0A-4123-A117-6350ABA3E5BB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b="0" dirty="0" smtClean="0">
              <a:latin typeface="+mn-lt"/>
            </a:rPr>
            <a:t>Réduite / iso-production selon contexte</a:t>
          </a:r>
          <a:endParaRPr lang="fr-FR" sz="700" dirty="0" smtClean="0"/>
        </a:p>
      </dgm:t>
    </dgm:pt>
    <dgm:pt modelId="{BDF588CC-13D7-4C41-9193-FF3CDFB41EEC}" type="parTrans" cxnId="{A1528E90-937B-4522-AD53-BF56FF0BB45C}">
      <dgm:prSet/>
      <dgm:spPr/>
      <dgm:t>
        <a:bodyPr/>
        <a:lstStyle/>
        <a:p>
          <a:endParaRPr lang="fr-FR"/>
        </a:p>
      </dgm:t>
    </dgm:pt>
    <dgm:pt modelId="{3242225B-662C-4624-8F19-E5C5C7E2A4DE}" type="sibTrans" cxnId="{A1528E90-937B-4522-AD53-BF56FF0BB45C}">
      <dgm:prSet/>
      <dgm:spPr/>
      <dgm:t>
        <a:bodyPr/>
        <a:lstStyle/>
        <a:p>
          <a:endParaRPr lang="fr-FR"/>
        </a:p>
      </dgm:t>
    </dgm:pt>
    <dgm:pt modelId="{E8BD2ABC-E8F3-44AD-B31B-494507D6A981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b="0" dirty="0" smtClean="0">
              <a:latin typeface="+mn-lt"/>
            </a:rPr>
            <a:t>Sous automate</a:t>
          </a:r>
          <a:endParaRPr lang="fr-FR" sz="700" dirty="0" smtClean="0"/>
        </a:p>
      </dgm:t>
    </dgm:pt>
    <dgm:pt modelId="{F72643E9-41EC-4BE3-9566-8B39A043F0CB}" type="parTrans" cxnId="{9C895605-9666-48F8-8DF4-C89628864ECB}">
      <dgm:prSet/>
      <dgm:spPr/>
      <dgm:t>
        <a:bodyPr/>
        <a:lstStyle/>
        <a:p>
          <a:endParaRPr lang="fr-FR"/>
        </a:p>
      </dgm:t>
    </dgm:pt>
    <dgm:pt modelId="{762BB7D3-4494-4FBF-A9A0-EE62A6B1261B}" type="sibTrans" cxnId="{9C895605-9666-48F8-8DF4-C89628864ECB}">
      <dgm:prSet/>
      <dgm:spPr/>
      <dgm:t>
        <a:bodyPr/>
        <a:lstStyle/>
        <a:p>
          <a:endParaRPr lang="fr-FR"/>
        </a:p>
      </dgm:t>
    </dgm:pt>
    <dgm:pt modelId="{1D0BD559-76E8-4EE1-B6F1-5C02A19EABA3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dirty="0" smtClean="0"/>
            <a:t>Possible</a:t>
          </a:r>
        </a:p>
      </dgm:t>
    </dgm:pt>
    <dgm:pt modelId="{49900334-EB7A-43CA-B231-2665AC6026BA}" type="parTrans" cxnId="{4EAAE376-9EF4-4CF3-982F-7B95AF0E125E}">
      <dgm:prSet/>
      <dgm:spPr/>
      <dgm:t>
        <a:bodyPr/>
        <a:lstStyle/>
        <a:p>
          <a:endParaRPr lang="fr-FR"/>
        </a:p>
      </dgm:t>
    </dgm:pt>
    <dgm:pt modelId="{46318A75-6AF1-4A47-95B3-FFB2C3C69A33}" type="sibTrans" cxnId="{4EAAE376-9EF4-4CF3-982F-7B95AF0E125E}">
      <dgm:prSet/>
      <dgm:spPr/>
      <dgm:t>
        <a:bodyPr/>
        <a:lstStyle/>
        <a:p>
          <a:endParaRPr lang="fr-FR"/>
        </a:p>
      </dgm:t>
    </dgm:pt>
    <dgm:pt modelId="{F4C7BD14-FBB7-452A-AFFD-68A623154AB1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b="0" dirty="0" smtClean="0">
              <a:latin typeface="+mn-lt"/>
            </a:rPr>
            <a:t>Pour les ½ interfaces externes au périmètre</a:t>
          </a:r>
          <a:endParaRPr lang="fr-FR" sz="700" dirty="0" smtClean="0"/>
        </a:p>
      </dgm:t>
    </dgm:pt>
    <dgm:pt modelId="{1D3D7586-DBA9-41F3-AAF9-6F523BB2C893}" type="parTrans" cxnId="{603B2630-3A29-41AD-83A8-1B6E0EC7F2DF}">
      <dgm:prSet/>
      <dgm:spPr/>
      <dgm:t>
        <a:bodyPr/>
        <a:lstStyle/>
        <a:p>
          <a:endParaRPr lang="fr-FR"/>
        </a:p>
      </dgm:t>
    </dgm:pt>
    <dgm:pt modelId="{E18EF53F-FE4D-4066-81E9-A305897129A1}" type="sibTrans" cxnId="{603B2630-3A29-41AD-83A8-1B6E0EC7F2DF}">
      <dgm:prSet/>
      <dgm:spPr/>
      <dgm:t>
        <a:bodyPr/>
        <a:lstStyle/>
        <a:p>
          <a:endParaRPr lang="fr-FR"/>
        </a:p>
      </dgm:t>
    </dgm:pt>
    <dgm:pt modelId="{A3891E36-C672-422D-AAD1-6F170A73300F}">
      <dgm:prSet phldrT="[Texte]" custT="1"/>
      <dgm:spPr>
        <a:solidFill>
          <a:srgbClr val="65544E"/>
        </a:solidFill>
      </dgm:spPr>
      <dgm:t>
        <a:bodyPr/>
        <a:lstStyle/>
        <a:p>
          <a:r>
            <a:rPr lang="fr-FR" sz="700" b="0" dirty="0" smtClean="0">
              <a:latin typeface="+mn-lt"/>
            </a:rPr>
            <a:t>QAS / QA / Dév pour RPA</a:t>
          </a:r>
          <a:endParaRPr lang="fr-FR" sz="800" dirty="0" smtClean="0"/>
        </a:p>
      </dgm:t>
    </dgm:pt>
    <dgm:pt modelId="{22B1092C-8583-4093-922F-9DAB33A9034F}" type="parTrans" cxnId="{6BDC97C0-EB64-4DFF-9466-0CE6238CE904}">
      <dgm:prSet/>
      <dgm:spPr/>
      <dgm:t>
        <a:bodyPr/>
        <a:lstStyle/>
        <a:p>
          <a:endParaRPr lang="fr-FR"/>
        </a:p>
      </dgm:t>
    </dgm:pt>
    <dgm:pt modelId="{7BE4FE21-0C6F-4D86-A232-6D94CA73F712}" type="sibTrans" cxnId="{6BDC97C0-EB64-4DFF-9466-0CE6238CE904}">
      <dgm:prSet/>
      <dgm:spPr/>
      <dgm:t>
        <a:bodyPr/>
        <a:lstStyle/>
        <a:p>
          <a:endParaRPr lang="fr-FR"/>
        </a:p>
      </dgm:t>
    </dgm:pt>
    <dgm:pt modelId="{709095E9-E2E5-4920-9791-11F8ECA7E068}" type="pres">
      <dgm:prSet presAssocID="{E684E69C-9397-4091-92CB-C7AF479F45A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2C79ACA-7959-4F19-BC64-65CE94ED99D5}" type="pres">
      <dgm:prSet presAssocID="{E3E7B621-3D26-4C00-A1AF-3FD72103F401}" presName="compNode" presStyleCnt="0"/>
      <dgm:spPr/>
    </dgm:pt>
    <dgm:pt modelId="{E5352F2D-0710-4420-91BA-D44F93A44375}" type="pres">
      <dgm:prSet presAssocID="{E3E7B621-3D26-4C00-A1AF-3FD72103F401}" presName="aNode" presStyleLbl="bgShp" presStyleIdx="0" presStyleCnt="6"/>
      <dgm:spPr/>
      <dgm:t>
        <a:bodyPr/>
        <a:lstStyle/>
        <a:p>
          <a:endParaRPr lang="fr-FR"/>
        </a:p>
      </dgm:t>
    </dgm:pt>
    <dgm:pt modelId="{A5AC46C1-5B35-4955-8930-C5708F01A658}" type="pres">
      <dgm:prSet presAssocID="{E3E7B621-3D26-4C00-A1AF-3FD72103F401}" presName="textNode" presStyleLbl="bgShp" presStyleIdx="0" presStyleCnt="6"/>
      <dgm:spPr/>
      <dgm:t>
        <a:bodyPr/>
        <a:lstStyle/>
        <a:p>
          <a:endParaRPr lang="fr-FR"/>
        </a:p>
      </dgm:t>
    </dgm:pt>
    <dgm:pt modelId="{C06A9C61-8ADC-4A19-99C8-52B1B82A95DC}" type="pres">
      <dgm:prSet presAssocID="{E3E7B621-3D26-4C00-A1AF-3FD72103F401}" presName="compChildNode" presStyleCnt="0"/>
      <dgm:spPr/>
    </dgm:pt>
    <dgm:pt modelId="{F9C5EA8F-518D-4441-B33A-57E9E3E84C9D}" type="pres">
      <dgm:prSet presAssocID="{E3E7B621-3D26-4C00-A1AF-3FD72103F401}" presName="theInnerList" presStyleCnt="0"/>
      <dgm:spPr/>
    </dgm:pt>
    <dgm:pt modelId="{061A8CDF-45A4-4AA4-BE75-41A98F1FCAB3}" type="pres">
      <dgm:prSet presAssocID="{E3E7B621-3D26-4C00-A1AF-3FD72103F401}" presName="aSpace" presStyleCnt="0"/>
      <dgm:spPr/>
    </dgm:pt>
    <dgm:pt modelId="{2041FBAF-555B-4A96-B346-2CEE5314880F}" type="pres">
      <dgm:prSet presAssocID="{9127C569-C2EE-4D38-B3D0-C234227825E6}" presName="compNode" presStyleCnt="0"/>
      <dgm:spPr/>
    </dgm:pt>
    <dgm:pt modelId="{55C9A064-728B-4CE1-B019-B9C42F26D4FA}" type="pres">
      <dgm:prSet presAssocID="{9127C569-C2EE-4D38-B3D0-C234227825E6}" presName="aNode" presStyleLbl="bgShp" presStyleIdx="1" presStyleCnt="6"/>
      <dgm:spPr/>
      <dgm:t>
        <a:bodyPr/>
        <a:lstStyle/>
        <a:p>
          <a:endParaRPr lang="fr-FR"/>
        </a:p>
      </dgm:t>
    </dgm:pt>
    <dgm:pt modelId="{53466CA1-8403-4F48-899F-365B990865FA}" type="pres">
      <dgm:prSet presAssocID="{9127C569-C2EE-4D38-B3D0-C234227825E6}" presName="textNode" presStyleLbl="bgShp" presStyleIdx="1" presStyleCnt="6"/>
      <dgm:spPr/>
      <dgm:t>
        <a:bodyPr/>
        <a:lstStyle/>
        <a:p>
          <a:endParaRPr lang="fr-FR"/>
        </a:p>
      </dgm:t>
    </dgm:pt>
    <dgm:pt modelId="{C12C7EB9-015B-4E47-A230-62220DE087A8}" type="pres">
      <dgm:prSet presAssocID="{9127C569-C2EE-4D38-B3D0-C234227825E6}" presName="compChildNode" presStyleCnt="0"/>
      <dgm:spPr/>
    </dgm:pt>
    <dgm:pt modelId="{534F9B93-4802-4944-9375-4D606EE836C5}" type="pres">
      <dgm:prSet presAssocID="{9127C569-C2EE-4D38-B3D0-C234227825E6}" presName="theInnerList" presStyleCnt="0"/>
      <dgm:spPr/>
    </dgm:pt>
    <dgm:pt modelId="{727201E7-854C-4C74-865B-36EFA5522042}" type="pres">
      <dgm:prSet presAssocID="{9127C569-C2EE-4D38-B3D0-C234227825E6}" presName="aSpace" presStyleCnt="0"/>
      <dgm:spPr/>
    </dgm:pt>
    <dgm:pt modelId="{9F4303C6-9621-4E78-B4FC-9C0601A8E794}" type="pres">
      <dgm:prSet presAssocID="{D7BC61D6-3A38-4DA5-8621-D0EDB5A46CDA}" presName="compNode" presStyleCnt="0"/>
      <dgm:spPr/>
    </dgm:pt>
    <dgm:pt modelId="{2C0076C0-8B47-4694-B846-C93FD350C3F0}" type="pres">
      <dgm:prSet presAssocID="{D7BC61D6-3A38-4DA5-8621-D0EDB5A46CDA}" presName="aNode" presStyleLbl="bgShp" presStyleIdx="2" presStyleCnt="6"/>
      <dgm:spPr/>
      <dgm:t>
        <a:bodyPr/>
        <a:lstStyle/>
        <a:p>
          <a:endParaRPr lang="fr-FR"/>
        </a:p>
      </dgm:t>
    </dgm:pt>
    <dgm:pt modelId="{29EA05C7-3209-4909-BEF8-1820847ADA34}" type="pres">
      <dgm:prSet presAssocID="{D7BC61D6-3A38-4DA5-8621-D0EDB5A46CDA}" presName="textNode" presStyleLbl="bgShp" presStyleIdx="2" presStyleCnt="6"/>
      <dgm:spPr/>
      <dgm:t>
        <a:bodyPr/>
        <a:lstStyle/>
        <a:p>
          <a:endParaRPr lang="fr-FR"/>
        </a:p>
      </dgm:t>
    </dgm:pt>
    <dgm:pt modelId="{1F6D2512-4EF8-4CA9-A0F0-CF1676C15D2A}" type="pres">
      <dgm:prSet presAssocID="{D7BC61D6-3A38-4DA5-8621-D0EDB5A46CDA}" presName="compChildNode" presStyleCnt="0"/>
      <dgm:spPr/>
    </dgm:pt>
    <dgm:pt modelId="{54BC0FE5-6E7F-463D-82AE-2B1FDD670E01}" type="pres">
      <dgm:prSet presAssocID="{D7BC61D6-3A38-4DA5-8621-D0EDB5A46CDA}" presName="theInnerList" presStyleCnt="0"/>
      <dgm:spPr/>
    </dgm:pt>
    <dgm:pt modelId="{40484837-D2B0-4537-9613-3CD05A28E26B}" type="pres">
      <dgm:prSet presAssocID="{D7BC61D6-3A38-4DA5-8621-D0EDB5A46CDA}" presName="aSpace" presStyleCnt="0"/>
      <dgm:spPr/>
    </dgm:pt>
    <dgm:pt modelId="{FC784BAC-290F-41FC-A202-FE664071AA2B}" type="pres">
      <dgm:prSet presAssocID="{F47B2224-99F4-40E1-B2D7-1C0BFCAD142F}" presName="compNode" presStyleCnt="0"/>
      <dgm:spPr/>
    </dgm:pt>
    <dgm:pt modelId="{FEB35C42-E957-43AA-99D3-74EDD398FAC1}" type="pres">
      <dgm:prSet presAssocID="{F47B2224-99F4-40E1-B2D7-1C0BFCAD142F}" presName="aNode" presStyleLbl="bgShp" presStyleIdx="3" presStyleCnt="6"/>
      <dgm:spPr/>
      <dgm:t>
        <a:bodyPr/>
        <a:lstStyle/>
        <a:p>
          <a:endParaRPr lang="fr-FR"/>
        </a:p>
      </dgm:t>
    </dgm:pt>
    <dgm:pt modelId="{E9DA6834-227A-440D-A34D-8966DCA52D3A}" type="pres">
      <dgm:prSet presAssocID="{F47B2224-99F4-40E1-B2D7-1C0BFCAD142F}" presName="textNode" presStyleLbl="bgShp" presStyleIdx="3" presStyleCnt="6"/>
      <dgm:spPr/>
      <dgm:t>
        <a:bodyPr/>
        <a:lstStyle/>
        <a:p>
          <a:endParaRPr lang="fr-FR"/>
        </a:p>
      </dgm:t>
    </dgm:pt>
    <dgm:pt modelId="{6C20D24E-CD3B-42FA-9077-94ED94A1458E}" type="pres">
      <dgm:prSet presAssocID="{F47B2224-99F4-40E1-B2D7-1C0BFCAD142F}" presName="compChildNode" presStyleCnt="0"/>
      <dgm:spPr/>
    </dgm:pt>
    <dgm:pt modelId="{DC757ED6-EF64-457C-A53A-488263539520}" type="pres">
      <dgm:prSet presAssocID="{F47B2224-99F4-40E1-B2D7-1C0BFCAD142F}" presName="theInnerList" presStyleCnt="0"/>
      <dgm:spPr/>
    </dgm:pt>
    <dgm:pt modelId="{5D4FC5A2-EF69-49FA-883A-8B4E774EBA94}" type="pres">
      <dgm:prSet presAssocID="{F47B2224-99F4-40E1-B2D7-1C0BFCAD142F}" presName="aSpace" presStyleCnt="0"/>
      <dgm:spPr/>
    </dgm:pt>
    <dgm:pt modelId="{63B26E0B-B2C9-4F99-AFD9-D6EBFBA95E4A}" type="pres">
      <dgm:prSet presAssocID="{7D86B4EA-8F08-4F2F-81D2-44BF21E2E219}" presName="compNode" presStyleCnt="0"/>
      <dgm:spPr/>
    </dgm:pt>
    <dgm:pt modelId="{D500A150-0DD2-45B8-B476-7CB8211037E0}" type="pres">
      <dgm:prSet presAssocID="{7D86B4EA-8F08-4F2F-81D2-44BF21E2E219}" presName="aNode" presStyleLbl="bgShp" presStyleIdx="4" presStyleCnt="6"/>
      <dgm:spPr/>
      <dgm:t>
        <a:bodyPr/>
        <a:lstStyle/>
        <a:p>
          <a:endParaRPr lang="fr-FR"/>
        </a:p>
      </dgm:t>
    </dgm:pt>
    <dgm:pt modelId="{34C26519-AA3A-4D42-9B38-D2C78B30BFDC}" type="pres">
      <dgm:prSet presAssocID="{7D86B4EA-8F08-4F2F-81D2-44BF21E2E219}" presName="textNode" presStyleLbl="bgShp" presStyleIdx="4" presStyleCnt="6"/>
      <dgm:spPr/>
      <dgm:t>
        <a:bodyPr/>
        <a:lstStyle/>
        <a:p>
          <a:endParaRPr lang="fr-FR"/>
        </a:p>
      </dgm:t>
    </dgm:pt>
    <dgm:pt modelId="{2247A771-6C7D-4735-B050-AA2FC8614F72}" type="pres">
      <dgm:prSet presAssocID="{7D86B4EA-8F08-4F2F-81D2-44BF21E2E219}" presName="compChildNode" presStyleCnt="0"/>
      <dgm:spPr/>
    </dgm:pt>
    <dgm:pt modelId="{AAC7930B-BB01-4FB4-A2AE-FB9852C69A2C}" type="pres">
      <dgm:prSet presAssocID="{7D86B4EA-8F08-4F2F-81D2-44BF21E2E219}" presName="theInnerList" presStyleCnt="0"/>
      <dgm:spPr/>
    </dgm:pt>
    <dgm:pt modelId="{5A519BC4-413B-44AB-A633-6F0EB69DBEFD}" type="pres">
      <dgm:prSet presAssocID="{D2C9A6D3-ABD1-4E51-A0C9-EDAF2FC1D378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4F663A-9FF8-461F-95F5-2093982487AD}" type="pres">
      <dgm:prSet presAssocID="{D2C9A6D3-ABD1-4E51-A0C9-EDAF2FC1D378}" presName="aSpace2" presStyleCnt="0"/>
      <dgm:spPr/>
    </dgm:pt>
    <dgm:pt modelId="{826878AF-E6C7-4EB3-8935-27D76BCB263B}" type="pres">
      <dgm:prSet presAssocID="{BBD27FBA-AB0A-4123-A117-6350ABA3E5BB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982F25-4C2E-4A5F-B7D3-F248A470465E}" type="pres">
      <dgm:prSet presAssocID="{BBD27FBA-AB0A-4123-A117-6350ABA3E5BB}" presName="aSpace2" presStyleCnt="0"/>
      <dgm:spPr/>
    </dgm:pt>
    <dgm:pt modelId="{5BA98ED0-6278-4301-9077-98E893846BD9}" type="pres">
      <dgm:prSet presAssocID="{E8BD2ABC-E8F3-44AD-B31B-494507D6A981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C0472A-3B3C-4039-92F3-65491B767AD4}" type="pres">
      <dgm:prSet presAssocID="{E8BD2ABC-E8F3-44AD-B31B-494507D6A981}" presName="aSpace2" presStyleCnt="0"/>
      <dgm:spPr/>
    </dgm:pt>
    <dgm:pt modelId="{C859716F-2A03-44A7-97C6-04DE7A3135D5}" type="pres">
      <dgm:prSet presAssocID="{1D0BD559-76E8-4EE1-B6F1-5C02A19EABA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27F57-21D9-48D5-B8E6-D8D302FD0D52}" type="pres">
      <dgm:prSet presAssocID="{1D0BD559-76E8-4EE1-B6F1-5C02A19EABA3}" presName="aSpace2" presStyleCnt="0"/>
      <dgm:spPr/>
    </dgm:pt>
    <dgm:pt modelId="{E791ECDE-C251-4650-BDE7-88BCD0449E16}" type="pres">
      <dgm:prSet presAssocID="{F4C7BD14-FBB7-452A-AFFD-68A623154AB1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0AC72B-FC44-46F7-9EC8-DDB2A5801C18}" type="pres">
      <dgm:prSet presAssocID="{F4C7BD14-FBB7-452A-AFFD-68A623154AB1}" presName="aSpace2" presStyleCnt="0"/>
      <dgm:spPr/>
    </dgm:pt>
    <dgm:pt modelId="{B728E403-C86A-4B49-9BD1-CE2A96F084BB}" type="pres">
      <dgm:prSet presAssocID="{A3891E36-C672-422D-AAD1-6F170A73300F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3D0E24-C595-49DB-9605-BA59BD3002BE}" type="pres">
      <dgm:prSet presAssocID="{7D86B4EA-8F08-4F2F-81D2-44BF21E2E219}" presName="aSpace" presStyleCnt="0"/>
      <dgm:spPr/>
    </dgm:pt>
    <dgm:pt modelId="{EFF8C6DC-0FAA-4479-8B89-8AB278615885}" type="pres">
      <dgm:prSet presAssocID="{CC31706A-5DAE-434D-8A42-DFD5EC6A92AC}" presName="compNode" presStyleCnt="0"/>
      <dgm:spPr/>
    </dgm:pt>
    <dgm:pt modelId="{9D64D384-3743-415B-8150-304DD0739B47}" type="pres">
      <dgm:prSet presAssocID="{CC31706A-5DAE-434D-8A42-DFD5EC6A92AC}" presName="aNode" presStyleLbl="bgShp" presStyleIdx="5" presStyleCnt="6"/>
      <dgm:spPr/>
      <dgm:t>
        <a:bodyPr/>
        <a:lstStyle/>
        <a:p>
          <a:endParaRPr lang="fr-FR"/>
        </a:p>
      </dgm:t>
    </dgm:pt>
    <dgm:pt modelId="{4CE2B0E7-EF48-495A-AD04-2CF08EC48C1D}" type="pres">
      <dgm:prSet presAssocID="{CC31706A-5DAE-434D-8A42-DFD5EC6A92AC}" presName="textNode" presStyleLbl="bgShp" presStyleIdx="5" presStyleCnt="6"/>
      <dgm:spPr/>
      <dgm:t>
        <a:bodyPr/>
        <a:lstStyle/>
        <a:p>
          <a:endParaRPr lang="fr-FR"/>
        </a:p>
      </dgm:t>
    </dgm:pt>
    <dgm:pt modelId="{45B9F3E5-DEB3-4DA8-890B-CC37F4774120}" type="pres">
      <dgm:prSet presAssocID="{CC31706A-5DAE-434D-8A42-DFD5EC6A92AC}" presName="compChildNode" presStyleCnt="0"/>
      <dgm:spPr/>
    </dgm:pt>
    <dgm:pt modelId="{9AF7EC72-018A-4B39-A533-074E55E3AFE7}" type="pres">
      <dgm:prSet presAssocID="{CC31706A-5DAE-434D-8A42-DFD5EC6A92AC}" presName="theInnerList" presStyleCnt="0"/>
      <dgm:spPr/>
    </dgm:pt>
    <dgm:pt modelId="{D74DEB0F-4A11-4E2B-A0D2-03979D2FAA2D}" type="pres">
      <dgm:prSet presAssocID="{DFD06C47-EA97-4195-9E29-4DCD76A8092C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695989-1051-44E8-8CA3-BCA40B5F88AF}" type="pres">
      <dgm:prSet presAssocID="{DFD06C47-EA97-4195-9E29-4DCD76A8092C}" presName="aSpace2" presStyleCnt="0"/>
      <dgm:spPr/>
    </dgm:pt>
    <dgm:pt modelId="{A03F7AC2-710B-4E0C-9A91-C562253DED65}" type="pres">
      <dgm:prSet presAssocID="{E20DCF5D-C64F-414A-ACF1-238F88A5519B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666CE2-CA1A-4E80-9189-D97D3FFC5620}" type="pres">
      <dgm:prSet presAssocID="{E20DCF5D-C64F-414A-ACF1-238F88A5519B}" presName="aSpace2" presStyleCnt="0"/>
      <dgm:spPr/>
    </dgm:pt>
    <dgm:pt modelId="{11021686-8107-42A7-8DF0-063BDDAD2241}" type="pres">
      <dgm:prSet presAssocID="{300E9251-B928-4629-95B0-A8CC945D2FBB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C4C876-783F-43E3-84FC-568328F32AC0}" type="pres">
      <dgm:prSet presAssocID="{300E9251-B928-4629-95B0-A8CC945D2FBB}" presName="aSpace2" presStyleCnt="0"/>
      <dgm:spPr/>
    </dgm:pt>
    <dgm:pt modelId="{985AB9F1-150A-49C1-A177-856CED477E10}" type="pres">
      <dgm:prSet presAssocID="{C9FC420F-357D-4B15-A1EE-1231DD1CD688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3BDF67-3A1B-4209-A9B2-C4A9F05C3081}" type="pres">
      <dgm:prSet presAssocID="{C9FC420F-357D-4B15-A1EE-1231DD1CD688}" presName="aSpace2" presStyleCnt="0"/>
      <dgm:spPr/>
    </dgm:pt>
    <dgm:pt modelId="{F0360741-A77B-49CE-93EB-A82CE6B85C28}" type="pres">
      <dgm:prSet presAssocID="{28D9085D-AEC7-4599-942C-BF1E9BE63B02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529E73-6CCC-4BFB-94DF-BA85FACEE153}" type="pres">
      <dgm:prSet presAssocID="{28D9085D-AEC7-4599-942C-BF1E9BE63B02}" presName="aSpace2" presStyleCnt="0"/>
      <dgm:spPr/>
    </dgm:pt>
    <dgm:pt modelId="{8213C7EC-1312-4D7A-9A7D-B510384924EF}" type="pres">
      <dgm:prSet presAssocID="{C45D47D4-0B6B-4154-96FB-B07714A73FD9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3B2630-3A29-41AD-83A8-1B6E0EC7F2DF}" srcId="{7D86B4EA-8F08-4F2F-81D2-44BF21E2E219}" destId="{F4C7BD14-FBB7-452A-AFFD-68A623154AB1}" srcOrd="4" destOrd="0" parTransId="{1D3D7586-DBA9-41F3-AAF9-6F523BB2C893}" sibTransId="{E18EF53F-FE4D-4066-81E9-A305897129A1}"/>
    <dgm:cxn modelId="{00014637-B17E-4F39-BDC8-173C4CB729AD}" type="presOf" srcId="{D7BC61D6-3A38-4DA5-8621-D0EDB5A46CDA}" destId="{29EA05C7-3209-4909-BEF8-1820847ADA34}" srcOrd="1" destOrd="0" presId="urn:microsoft.com/office/officeart/2005/8/layout/lProcess2"/>
    <dgm:cxn modelId="{5A51A50D-C2A6-44C9-9F9C-03113035DDFA}" type="presOf" srcId="{D7BC61D6-3A38-4DA5-8621-D0EDB5A46CDA}" destId="{2C0076C0-8B47-4694-B846-C93FD350C3F0}" srcOrd="0" destOrd="0" presId="urn:microsoft.com/office/officeart/2005/8/layout/lProcess2"/>
    <dgm:cxn modelId="{349A5301-D525-4956-A1DC-165E77451628}" srcId="{E684E69C-9397-4091-92CB-C7AF479F45A1}" destId="{7D86B4EA-8F08-4F2F-81D2-44BF21E2E219}" srcOrd="4" destOrd="0" parTransId="{845A06A8-73F4-403B-A39E-EAFDC3F58CC7}" sibTransId="{4E9A7E5D-CE46-4F19-95AC-D56BCC88E2BE}"/>
    <dgm:cxn modelId="{CC0B212B-5013-426F-BD89-F1DFAECEBE3A}" type="presOf" srcId="{CC31706A-5DAE-434D-8A42-DFD5EC6A92AC}" destId="{9D64D384-3743-415B-8150-304DD0739B47}" srcOrd="0" destOrd="0" presId="urn:microsoft.com/office/officeart/2005/8/layout/lProcess2"/>
    <dgm:cxn modelId="{4E5DF766-E804-471E-B6DE-A65445E41DD5}" type="presOf" srcId="{E3E7B621-3D26-4C00-A1AF-3FD72103F401}" destId="{A5AC46C1-5B35-4955-8930-C5708F01A658}" srcOrd="1" destOrd="0" presId="urn:microsoft.com/office/officeart/2005/8/layout/lProcess2"/>
    <dgm:cxn modelId="{499C10DC-A070-4145-B413-9A9E819E3C1E}" type="presOf" srcId="{F47B2224-99F4-40E1-B2D7-1C0BFCAD142F}" destId="{FEB35C42-E957-43AA-99D3-74EDD398FAC1}" srcOrd="0" destOrd="0" presId="urn:microsoft.com/office/officeart/2005/8/layout/lProcess2"/>
    <dgm:cxn modelId="{7214D2CB-6887-491C-8AD9-070F5FC27F41}" type="presOf" srcId="{7D86B4EA-8F08-4F2F-81D2-44BF21E2E219}" destId="{34C26519-AA3A-4D42-9B38-D2C78B30BFDC}" srcOrd="1" destOrd="0" presId="urn:microsoft.com/office/officeart/2005/8/layout/lProcess2"/>
    <dgm:cxn modelId="{80631BA6-65E7-48B7-AF01-8960C801E51A}" type="presOf" srcId="{9127C569-C2EE-4D38-B3D0-C234227825E6}" destId="{55C9A064-728B-4CE1-B019-B9C42F26D4FA}" srcOrd="0" destOrd="0" presId="urn:microsoft.com/office/officeart/2005/8/layout/lProcess2"/>
    <dgm:cxn modelId="{A6BDC9A2-2885-4338-A401-4DF8D1DDE86E}" srcId="{CC31706A-5DAE-434D-8A42-DFD5EC6A92AC}" destId="{DFD06C47-EA97-4195-9E29-4DCD76A8092C}" srcOrd="0" destOrd="0" parTransId="{0971256B-9A50-4FB0-A4EC-21A7286C95AE}" sibTransId="{753B95F9-2EC1-46ED-930B-58F952D795A4}"/>
    <dgm:cxn modelId="{E74BCB7A-4818-402C-99C4-1031EF073843}" srcId="{E684E69C-9397-4091-92CB-C7AF479F45A1}" destId="{9127C569-C2EE-4D38-B3D0-C234227825E6}" srcOrd="1" destOrd="0" parTransId="{3A51D879-D64A-4FCE-A85B-E4266A450632}" sibTransId="{B4B5007D-EC24-4BB4-9716-3EB149DD7CDE}"/>
    <dgm:cxn modelId="{7F56C127-78BE-4F35-B46D-6E257C370D9F}" type="presOf" srcId="{D2C9A6D3-ABD1-4E51-A0C9-EDAF2FC1D378}" destId="{5A519BC4-413B-44AB-A633-6F0EB69DBEFD}" srcOrd="0" destOrd="0" presId="urn:microsoft.com/office/officeart/2005/8/layout/lProcess2"/>
    <dgm:cxn modelId="{43A29499-4308-4249-8FDD-21A5CD0EC5B8}" type="presOf" srcId="{A3891E36-C672-422D-AAD1-6F170A73300F}" destId="{B728E403-C86A-4B49-9BD1-CE2A96F084BB}" srcOrd="0" destOrd="0" presId="urn:microsoft.com/office/officeart/2005/8/layout/lProcess2"/>
    <dgm:cxn modelId="{80138F5B-C129-4B65-914B-23E8CEB1BF46}" type="presOf" srcId="{E8BD2ABC-E8F3-44AD-B31B-494507D6A981}" destId="{5BA98ED0-6278-4301-9077-98E893846BD9}" srcOrd="0" destOrd="0" presId="urn:microsoft.com/office/officeart/2005/8/layout/lProcess2"/>
    <dgm:cxn modelId="{4EAAE376-9EF4-4CF3-982F-7B95AF0E125E}" srcId="{7D86B4EA-8F08-4F2F-81D2-44BF21E2E219}" destId="{1D0BD559-76E8-4EE1-B6F1-5C02A19EABA3}" srcOrd="3" destOrd="0" parTransId="{49900334-EB7A-43CA-B231-2665AC6026BA}" sibTransId="{46318A75-6AF1-4A47-95B3-FFB2C3C69A33}"/>
    <dgm:cxn modelId="{1A600838-4481-4D43-8D78-C48F8AB94273}" type="presOf" srcId="{F4C7BD14-FBB7-452A-AFFD-68A623154AB1}" destId="{E791ECDE-C251-4650-BDE7-88BCD0449E16}" srcOrd="0" destOrd="0" presId="urn:microsoft.com/office/officeart/2005/8/layout/lProcess2"/>
    <dgm:cxn modelId="{E16A8EC8-EA8A-4D6C-8D89-EB935B80F3AB}" type="presOf" srcId="{E684E69C-9397-4091-92CB-C7AF479F45A1}" destId="{709095E9-E2E5-4920-9791-11F8ECA7E068}" srcOrd="0" destOrd="0" presId="urn:microsoft.com/office/officeart/2005/8/layout/lProcess2"/>
    <dgm:cxn modelId="{12110E3F-D193-46E5-80C2-23A1BFEBCCE6}" srcId="{E684E69C-9397-4091-92CB-C7AF479F45A1}" destId="{CC31706A-5DAE-434D-8A42-DFD5EC6A92AC}" srcOrd="5" destOrd="0" parTransId="{342048F9-82D6-4E16-AF59-E53F548A9B49}" sibTransId="{1CD1A61C-5B5F-4BCA-AEDD-CCDCB4664074}"/>
    <dgm:cxn modelId="{7A06608A-565E-43A3-9D9C-19C6C02E5C1B}" type="presOf" srcId="{F47B2224-99F4-40E1-B2D7-1C0BFCAD142F}" destId="{E9DA6834-227A-440D-A34D-8966DCA52D3A}" srcOrd="1" destOrd="0" presId="urn:microsoft.com/office/officeart/2005/8/layout/lProcess2"/>
    <dgm:cxn modelId="{12C8FD80-E371-481D-B340-5D40EE701106}" type="presOf" srcId="{C45D47D4-0B6B-4154-96FB-B07714A73FD9}" destId="{8213C7EC-1312-4D7A-9A7D-B510384924EF}" srcOrd="0" destOrd="0" presId="urn:microsoft.com/office/officeart/2005/8/layout/lProcess2"/>
    <dgm:cxn modelId="{6FFE4998-1CB2-4421-81D4-2EC8FF88697E}" srcId="{CC31706A-5DAE-434D-8A42-DFD5EC6A92AC}" destId="{300E9251-B928-4629-95B0-A8CC945D2FBB}" srcOrd="2" destOrd="0" parTransId="{7ADE81A3-E29C-4030-A041-C138020C82DC}" sibTransId="{28CE407F-D2C3-4EF9-98B4-11C28092C243}"/>
    <dgm:cxn modelId="{1FE77D3F-F8E8-454A-BFD0-158FBAEF7938}" type="presOf" srcId="{E3E7B621-3D26-4C00-A1AF-3FD72103F401}" destId="{E5352F2D-0710-4420-91BA-D44F93A44375}" srcOrd="0" destOrd="0" presId="urn:microsoft.com/office/officeart/2005/8/layout/lProcess2"/>
    <dgm:cxn modelId="{F21641DD-51AC-40C3-99BF-8776D1ED30FB}" srcId="{E684E69C-9397-4091-92CB-C7AF479F45A1}" destId="{D7BC61D6-3A38-4DA5-8621-D0EDB5A46CDA}" srcOrd="2" destOrd="0" parTransId="{35DB33CB-3F87-446E-A35F-2769AEEC279A}" sibTransId="{2DC1F058-A1A8-46B7-8AFC-0CAD2A5DC305}"/>
    <dgm:cxn modelId="{4ABE3230-7547-40FF-98BB-EBFFBFAD6DEC}" srcId="{E684E69C-9397-4091-92CB-C7AF479F45A1}" destId="{F47B2224-99F4-40E1-B2D7-1C0BFCAD142F}" srcOrd="3" destOrd="0" parTransId="{258597B5-CC6E-4D78-AC21-96FA704E3CA5}" sibTransId="{534F1004-3742-4267-815A-E0983AAAA7E4}"/>
    <dgm:cxn modelId="{DA0318F6-3F52-4C89-95BD-128A07646431}" srcId="{7D86B4EA-8F08-4F2F-81D2-44BF21E2E219}" destId="{D2C9A6D3-ABD1-4E51-A0C9-EDAF2FC1D378}" srcOrd="0" destOrd="0" parTransId="{E640A603-B86E-4696-A427-BE81D533D86E}" sibTransId="{99C61C3B-F5C4-46BF-9CBF-440B8D229D17}"/>
    <dgm:cxn modelId="{BF832B31-FF82-47EB-BB04-0BBDFC9B64AA}" type="presOf" srcId="{9127C569-C2EE-4D38-B3D0-C234227825E6}" destId="{53466CA1-8403-4F48-899F-365B990865FA}" srcOrd="1" destOrd="0" presId="urn:microsoft.com/office/officeart/2005/8/layout/lProcess2"/>
    <dgm:cxn modelId="{6118A39B-4039-45BD-9F08-D7F4CDE29DEF}" srcId="{CC31706A-5DAE-434D-8A42-DFD5EC6A92AC}" destId="{C45D47D4-0B6B-4154-96FB-B07714A73FD9}" srcOrd="5" destOrd="0" parTransId="{B43DAEA6-19F9-4EB5-A1C8-F0043166E3F0}" sibTransId="{FBD7F4B6-D0C8-44F3-AC85-3A8366FD86D0}"/>
    <dgm:cxn modelId="{C9B77364-9B00-409A-AC01-44024AD99AFB}" type="presOf" srcId="{1D0BD559-76E8-4EE1-B6F1-5C02A19EABA3}" destId="{C859716F-2A03-44A7-97C6-04DE7A3135D5}" srcOrd="0" destOrd="0" presId="urn:microsoft.com/office/officeart/2005/8/layout/lProcess2"/>
    <dgm:cxn modelId="{9C895605-9666-48F8-8DF4-C89628864ECB}" srcId="{7D86B4EA-8F08-4F2F-81D2-44BF21E2E219}" destId="{E8BD2ABC-E8F3-44AD-B31B-494507D6A981}" srcOrd="2" destOrd="0" parTransId="{F72643E9-41EC-4BE3-9566-8B39A043F0CB}" sibTransId="{762BB7D3-4494-4FBF-A9A0-EE62A6B1261B}"/>
    <dgm:cxn modelId="{62C5D1D5-F10A-4247-8547-A63355C7D87C}" type="presOf" srcId="{DFD06C47-EA97-4195-9E29-4DCD76A8092C}" destId="{D74DEB0F-4A11-4E2B-A0D2-03979D2FAA2D}" srcOrd="0" destOrd="0" presId="urn:microsoft.com/office/officeart/2005/8/layout/lProcess2"/>
    <dgm:cxn modelId="{9E10B6AD-9A5D-4BEA-9013-AAC4F19B94CF}" srcId="{CC31706A-5DAE-434D-8A42-DFD5EC6A92AC}" destId="{E20DCF5D-C64F-414A-ACF1-238F88A5519B}" srcOrd="1" destOrd="0" parTransId="{D970C2A3-ABFB-4B78-AEE1-7C041FD2EA72}" sibTransId="{53DA5590-54BC-430D-8562-6CFB5E09649C}"/>
    <dgm:cxn modelId="{464D94D1-C1A5-4E20-95E2-9529B250E784}" type="presOf" srcId="{7D86B4EA-8F08-4F2F-81D2-44BF21E2E219}" destId="{D500A150-0DD2-45B8-B476-7CB8211037E0}" srcOrd="0" destOrd="0" presId="urn:microsoft.com/office/officeart/2005/8/layout/lProcess2"/>
    <dgm:cxn modelId="{A1528E90-937B-4522-AD53-BF56FF0BB45C}" srcId="{7D86B4EA-8F08-4F2F-81D2-44BF21E2E219}" destId="{BBD27FBA-AB0A-4123-A117-6350ABA3E5BB}" srcOrd="1" destOrd="0" parTransId="{BDF588CC-13D7-4C41-9193-FF3CDFB41EEC}" sibTransId="{3242225B-662C-4624-8F19-E5C5C7E2A4DE}"/>
    <dgm:cxn modelId="{DDB6DA35-7755-4159-9B83-7FBD7A8B7B14}" srcId="{E684E69C-9397-4091-92CB-C7AF479F45A1}" destId="{E3E7B621-3D26-4C00-A1AF-3FD72103F401}" srcOrd="0" destOrd="0" parTransId="{625F68CC-7D62-4716-A3E4-339821553AF3}" sibTransId="{337BB499-6C80-410F-AD10-700F193B0D1F}"/>
    <dgm:cxn modelId="{95B16172-AE31-4320-B9F4-F5774148F2A7}" type="presOf" srcId="{C9FC420F-357D-4B15-A1EE-1231DD1CD688}" destId="{985AB9F1-150A-49C1-A177-856CED477E10}" srcOrd="0" destOrd="0" presId="urn:microsoft.com/office/officeart/2005/8/layout/lProcess2"/>
    <dgm:cxn modelId="{4C07FF67-F948-4E16-B3BB-22F4C404909B}" type="presOf" srcId="{CC31706A-5DAE-434D-8A42-DFD5EC6A92AC}" destId="{4CE2B0E7-EF48-495A-AD04-2CF08EC48C1D}" srcOrd="1" destOrd="0" presId="urn:microsoft.com/office/officeart/2005/8/layout/lProcess2"/>
    <dgm:cxn modelId="{49BA0953-880B-4EEF-855C-2132CBE86604}" type="presOf" srcId="{BBD27FBA-AB0A-4123-A117-6350ABA3E5BB}" destId="{826878AF-E6C7-4EB3-8935-27D76BCB263B}" srcOrd="0" destOrd="0" presId="urn:microsoft.com/office/officeart/2005/8/layout/lProcess2"/>
    <dgm:cxn modelId="{9AC7982D-E92B-4796-8D81-5C5EC4E2ADF3}" type="presOf" srcId="{28D9085D-AEC7-4599-942C-BF1E9BE63B02}" destId="{F0360741-A77B-49CE-93EB-A82CE6B85C28}" srcOrd="0" destOrd="0" presId="urn:microsoft.com/office/officeart/2005/8/layout/lProcess2"/>
    <dgm:cxn modelId="{67836ED4-7C1D-408D-8AD7-DA369C90D2D9}" srcId="{CC31706A-5DAE-434D-8A42-DFD5EC6A92AC}" destId="{C9FC420F-357D-4B15-A1EE-1231DD1CD688}" srcOrd="3" destOrd="0" parTransId="{CF995CC2-A508-495C-ADAF-3E9761241DDB}" sibTransId="{CDDCB930-6AB0-43E9-907A-D520256B9AE5}"/>
    <dgm:cxn modelId="{46B15218-E0A0-4287-9D7A-AEF05E47FF39}" type="presOf" srcId="{300E9251-B928-4629-95B0-A8CC945D2FBB}" destId="{11021686-8107-42A7-8DF0-063BDDAD2241}" srcOrd="0" destOrd="0" presId="urn:microsoft.com/office/officeart/2005/8/layout/lProcess2"/>
    <dgm:cxn modelId="{514F1E3C-41D9-4424-A33D-F4E7C74E47DD}" srcId="{CC31706A-5DAE-434D-8A42-DFD5EC6A92AC}" destId="{28D9085D-AEC7-4599-942C-BF1E9BE63B02}" srcOrd="4" destOrd="0" parTransId="{CDE55284-299A-4064-9568-C91F319501DC}" sibTransId="{3867565C-2A2B-4EFB-9B84-ACC071DE690B}"/>
    <dgm:cxn modelId="{0423B348-89CE-4762-AFA5-155DA181399D}" type="presOf" srcId="{E20DCF5D-C64F-414A-ACF1-238F88A5519B}" destId="{A03F7AC2-710B-4E0C-9A91-C562253DED65}" srcOrd="0" destOrd="0" presId="urn:microsoft.com/office/officeart/2005/8/layout/lProcess2"/>
    <dgm:cxn modelId="{6BDC97C0-EB64-4DFF-9466-0CE6238CE904}" srcId="{7D86B4EA-8F08-4F2F-81D2-44BF21E2E219}" destId="{A3891E36-C672-422D-AAD1-6F170A73300F}" srcOrd="5" destOrd="0" parTransId="{22B1092C-8583-4093-922F-9DAB33A9034F}" sibTransId="{7BE4FE21-0C6F-4D86-A232-6D94CA73F712}"/>
    <dgm:cxn modelId="{55B82FB7-D3E1-4F75-8AFF-68147244B565}" type="presParOf" srcId="{709095E9-E2E5-4920-9791-11F8ECA7E068}" destId="{72C79ACA-7959-4F19-BC64-65CE94ED99D5}" srcOrd="0" destOrd="0" presId="urn:microsoft.com/office/officeart/2005/8/layout/lProcess2"/>
    <dgm:cxn modelId="{5284652C-ECFC-4239-8983-4EDC26301AE7}" type="presParOf" srcId="{72C79ACA-7959-4F19-BC64-65CE94ED99D5}" destId="{E5352F2D-0710-4420-91BA-D44F93A44375}" srcOrd="0" destOrd="0" presId="urn:microsoft.com/office/officeart/2005/8/layout/lProcess2"/>
    <dgm:cxn modelId="{948AB5AB-BC7E-4F44-90A8-5DCDCE53CC7A}" type="presParOf" srcId="{72C79ACA-7959-4F19-BC64-65CE94ED99D5}" destId="{A5AC46C1-5B35-4955-8930-C5708F01A658}" srcOrd="1" destOrd="0" presId="urn:microsoft.com/office/officeart/2005/8/layout/lProcess2"/>
    <dgm:cxn modelId="{1B75E8BD-6184-410E-B30E-1DB38C4D7902}" type="presParOf" srcId="{72C79ACA-7959-4F19-BC64-65CE94ED99D5}" destId="{C06A9C61-8ADC-4A19-99C8-52B1B82A95DC}" srcOrd="2" destOrd="0" presId="urn:microsoft.com/office/officeart/2005/8/layout/lProcess2"/>
    <dgm:cxn modelId="{E12E6DD2-2A8C-4DDC-9B45-4901C1494C37}" type="presParOf" srcId="{C06A9C61-8ADC-4A19-99C8-52B1B82A95DC}" destId="{F9C5EA8F-518D-4441-B33A-57E9E3E84C9D}" srcOrd="0" destOrd="0" presId="urn:microsoft.com/office/officeart/2005/8/layout/lProcess2"/>
    <dgm:cxn modelId="{A740529F-1EEA-4826-B4F6-0995375B9AA7}" type="presParOf" srcId="{709095E9-E2E5-4920-9791-11F8ECA7E068}" destId="{061A8CDF-45A4-4AA4-BE75-41A98F1FCAB3}" srcOrd="1" destOrd="0" presId="urn:microsoft.com/office/officeart/2005/8/layout/lProcess2"/>
    <dgm:cxn modelId="{953749FC-6745-4C2B-AE56-B6F4003E7948}" type="presParOf" srcId="{709095E9-E2E5-4920-9791-11F8ECA7E068}" destId="{2041FBAF-555B-4A96-B346-2CEE5314880F}" srcOrd="2" destOrd="0" presId="urn:microsoft.com/office/officeart/2005/8/layout/lProcess2"/>
    <dgm:cxn modelId="{4DA3E66F-D7BA-441C-9D24-A2D41C902596}" type="presParOf" srcId="{2041FBAF-555B-4A96-B346-2CEE5314880F}" destId="{55C9A064-728B-4CE1-B019-B9C42F26D4FA}" srcOrd="0" destOrd="0" presId="urn:microsoft.com/office/officeart/2005/8/layout/lProcess2"/>
    <dgm:cxn modelId="{8229DDE3-3C42-4B0A-B745-4FC13FED3515}" type="presParOf" srcId="{2041FBAF-555B-4A96-B346-2CEE5314880F}" destId="{53466CA1-8403-4F48-899F-365B990865FA}" srcOrd="1" destOrd="0" presId="urn:microsoft.com/office/officeart/2005/8/layout/lProcess2"/>
    <dgm:cxn modelId="{CE78B112-FC1B-40E8-86D9-1C7A57433CB2}" type="presParOf" srcId="{2041FBAF-555B-4A96-B346-2CEE5314880F}" destId="{C12C7EB9-015B-4E47-A230-62220DE087A8}" srcOrd="2" destOrd="0" presId="urn:microsoft.com/office/officeart/2005/8/layout/lProcess2"/>
    <dgm:cxn modelId="{D2EE3EF6-18A0-46EE-8127-4559CBA8D3BC}" type="presParOf" srcId="{C12C7EB9-015B-4E47-A230-62220DE087A8}" destId="{534F9B93-4802-4944-9375-4D606EE836C5}" srcOrd="0" destOrd="0" presId="urn:microsoft.com/office/officeart/2005/8/layout/lProcess2"/>
    <dgm:cxn modelId="{367A18C0-2E2F-4105-88B3-755E4DEC85EC}" type="presParOf" srcId="{709095E9-E2E5-4920-9791-11F8ECA7E068}" destId="{727201E7-854C-4C74-865B-36EFA5522042}" srcOrd="3" destOrd="0" presId="urn:microsoft.com/office/officeart/2005/8/layout/lProcess2"/>
    <dgm:cxn modelId="{B15AFE34-8F7E-4413-AB5B-AF63B3DC7C0E}" type="presParOf" srcId="{709095E9-E2E5-4920-9791-11F8ECA7E068}" destId="{9F4303C6-9621-4E78-B4FC-9C0601A8E794}" srcOrd="4" destOrd="0" presId="urn:microsoft.com/office/officeart/2005/8/layout/lProcess2"/>
    <dgm:cxn modelId="{92F27AEA-A819-4059-B22F-B2FE0AAFD0B9}" type="presParOf" srcId="{9F4303C6-9621-4E78-B4FC-9C0601A8E794}" destId="{2C0076C0-8B47-4694-B846-C93FD350C3F0}" srcOrd="0" destOrd="0" presId="urn:microsoft.com/office/officeart/2005/8/layout/lProcess2"/>
    <dgm:cxn modelId="{40D0C174-F353-49DE-A34D-4BEC520294A8}" type="presParOf" srcId="{9F4303C6-9621-4E78-B4FC-9C0601A8E794}" destId="{29EA05C7-3209-4909-BEF8-1820847ADA34}" srcOrd="1" destOrd="0" presId="urn:microsoft.com/office/officeart/2005/8/layout/lProcess2"/>
    <dgm:cxn modelId="{9723A9DA-0DEE-47B0-8EF9-BEEE8EEFA9ED}" type="presParOf" srcId="{9F4303C6-9621-4E78-B4FC-9C0601A8E794}" destId="{1F6D2512-4EF8-4CA9-A0F0-CF1676C15D2A}" srcOrd="2" destOrd="0" presId="urn:microsoft.com/office/officeart/2005/8/layout/lProcess2"/>
    <dgm:cxn modelId="{7F6D9F94-E80B-4CAD-999F-6BC1F8B33E63}" type="presParOf" srcId="{1F6D2512-4EF8-4CA9-A0F0-CF1676C15D2A}" destId="{54BC0FE5-6E7F-463D-82AE-2B1FDD670E01}" srcOrd="0" destOrd="0" presId="urn:microsoft.com/office/officeart/2005/8/layout/lProcess2"/>
    <dgm:cxn modelId="{2FBA69AE-53B2-4937-AFEE-3DD217254EF3}" type="presParOf" srcId="{709095E9-E2E5-4920-9791-11F8ECA7E068}" destId="{40484837-D2B0-4537-9613-3CD05A28E26B}" srcOrd="5" destOrd="0" presId="urn:microsoft.com/office/officeart/2005/8/layout/lProcess2"/>
    <dgm:cxn modelId="{CC39D202-4BD9-4EA5-8246-8850CBB56432}" type="presParOf" srcId="{709095E9-E2E5-4920-9791-11F8ECA7E068}" destId="{FC784BAC-290F-41FC-A202-FE664071AA2B}" srcOrd="6" destOrd="0" presId="urn:microsoft.com/office/officeart/2005/8/layout/lProcess2"/>
    <dgm:cxn modelId="{25C1D7C2-F73C-4999-9BAE-8D29612980BE}" type="presParOf" srcId="{FC784BAC-290F-41FC-A202-FE664071AA2B}" destId="{FEB35C42-E957-43AA-99D3-74EDD398FAC1}" srcOrd="0" destOrd="0" presId="urn:microsoft.com/office/officeart/2005/8/layout/lProcess2"/>
    <dgm:cxn modelId="{A0D26108-ECB3-49EA-AC70-2EA6CF42A7E2}" type="presParOf" srcId="{FC784BAC-290F-41FC-A202-FE664071AA2B}" destId="{E9DA6834-227A-440D-A34D-8966DCA52D3A}" srcOrd="1" destOrd="0" presId="urn:microsoft.com/office/officeart/2005/8/layout/lProcess2"/>
    <dgm:cxn modelId="{0F3FF3D9-36AC-49C1-B903-849B3678B3D3}" type="presParOf" srcId="{FC784BAC-290F-41FC-A202-FE664071AA2B}" destId="{6C20D24E-CD3B-42FA-9077-94ED94A1458E}" srcOrd="2" destOrd="0" presId="urn:microsoft.com/office/officeart/2005/8/layout/lProcess2"/>
    <dgm:cxn modelId="{FA8BD97D-F473-4EA4-A5EB-56003CF185D1}" type="presParOf" srcId="{6C20D24E-CD3B-42FA-9077-94ED94A1458E}" destId="{DC757ED6-EF64-457C-A53A-488263539520}" srcOrd="0" destOrd="0" presId="urn:microsoft.com/office/officeart/2005/8/layout/lProcess2"/>
    <dgm:cxn modelId="{CA6F8175-EFB5-4EE3-8A21-AC863194030D}" type="presParOf" srcId="{709095E9-E2E5-4920-9791-11F8ECA7E068}" destId="{5D4FC5A2-EF69-49FA-883A-8B4E774EBA94}" srcOrd="7" destOrd="0" presId="urn:microsoft.com/office/officeart/2005/8/layout/lProcess2"/>
    <dgm:cxn modelId="{D57B8769-2DBB-4F44-AE52-684D3F8EE980}" type="presParOf" srcId="{709095E9-E2E5-4920-9791-11F8ECA7E068}" destId="{63B26E0B-B2C9-4F99-AFD9-D6EBFBA95E4A}" srcOrd="8" destOrd="0" presId="urn:microsoft.com/office/officeart/2005/8/layout/lProcess2"/>
    <dgm:cxn modelId="{0A4B526E-2ACA-4DD5-8904-DE9FC40A6D8B}" type="presParOf" srcId="{63B26E0B-B2C9-4F99-AFD9-D6EBFBA95E4A}" destId="{D500A150-0DD2-45B8-B476-7CB8211037E0}" srcOrd="0" destOrd="0" presId="urn:microsoft.com/office/officeart/2005/8/layout/lProcess2"/>
    <dgm:cxn modelId="{8B058055-03DF-4F3E-AD68-F1DC57B947BD}" type="presParOf" srcId="{63B26E0B-B2C9-4F99-AFD9-D6EBFBA95E4A}" destId="{34C26519-AA3A-4D42-9B38-D2C78B30BFDC}" srcOrd="1" destOrd="0" presId="urn:microsoft.com/office/officeart/2005/8/layout/lProcess2"/>
    <dgm:cxn modelId="{66E70239-4766-43A3-B703-5E814941DB8A}" type="presParOf" srcId="{63B26E0B-B2C9-4F99-AFD9-D6EBFBA95E4A}" destId="{2247A771-6C7D-4735-B050-AA2FC8614F72}" srcOrd="2" destOrd="0" presId="urn:microsoft.com/office/officeart/2005/8/layout/lProcess2"/>
    <dgm:cxn modelId="{D81409BE-C2B2-433B-BEE9-9C37D218CF8F}" type="presParOf" srcId="{2247A771-6C7D-4735-B050-AA2FC8614F72}" destId="{AAC7930B-BB01-4FB4-A2AE-FB9852C69A2C}" srcOrd="0" destOrd="0" presId="urn:microsoft.com/office/officeart/2005/8/layout/lProcess2"/>
    <dgm:cxn modelId="{DE094F3D-18D9-4DED-BD47-E54F2B9231EA}" type="presParOf" srcId="{AAC7930B-BB01-4FB4-A2AE-FB9852C69A2C}" destId="{5A519BC4-413B-44AB-A633-6F0EB69DBEFD}" srcOrd="0" destOrd="0" presId="urn:microsoft.com/office/officeart/2005/8/layout/lProcess2"/>
    <dgm:cxn modelId="{1100A77A-1427-4E64-A9D8-FCD3F1C64D3E}" type="presParOf" srcId="{AAC7930B-BB01-4FB4-A2AE-FB9852C69A2C}" destId="{074F663A-9FF8-461F-95F5-2093982487AD}" srcOrd="1" destOrd="0" presId="urn:microsoft.com/office/officeart/2005/8/layout/lProcess2"/>
    <dgm:cxn modelId="{0664E331-0702-4F0F-A819-17879FCA40ED}" type="presParOf" srcId="{AAC7930B-BB01-4FB4-A2AE-FB9852C69A2C}" destId="{826878AF-E6C7-4EB3-8935-27D76BCB263B}" srcOrd="2" destOrd="0" presId="urn:microsoft.com/office/officeart/2005/8/layout/lProcess2"/>
    <dgm:cxn modelId="{82EF931E-E781-4187-BFFF-8C09B7D88E28}" type="presParOf" srcId="{AAC7930B-BB01-4FB4-A2AE-FB9852C69A2C}" destId="{CE982F25-4C2E-4A5F-B7D3-F248A470465E}" srcOrd="3" destOrd="0" presId="urn:microsoft.com/office/officeart/2005/8/layout/lProcess2"/>
    <dgm:cxn modelId="{596B6E95-90C6-474C-AF82-B7ECE382D94A}" type="presParOf" srcId="{AAC7930B-BB01-4FB4-A2AE-FB9852C69A2C}" destId="{5BA98ED0-6278-4301-9077-98E893846BD9}" srcOrd="4" destOrd="0" presId="urn:microsoft.com/office/officeart/2005/8/layout/lProcess2"/>
    <dgm:cxn modelId="{ACE7F00F-1C39-49DD-BD96-49E5906587B3}" type="presParOf" srcId="{AAC7930B-BB01-4FB4-A2AE-FB9852C69A2C}" destId="{61C0472A-3B3C-4039-92F3-65491B767AD4}" srcOrd="5" destOrd="0" presId="urn:microsoft.com/office/officeart/2005/8/layout/lProcess2"/>
    <dgm:cxn modelId="{EF9F5221-57A0-4124-96AD-3C0001423634}" type="presParOf" srcId="{AAC7930B-BB01-4FB4-A2AE-FB9852C69A2C}" destId="{C859716F-2A03-44A7-97C6-04DE7A3135D5}" srcOrd="6" destOrd="0" presId="urn:microsoft.com/office/officeart/2005/8/layout/lProcess2"/>
    <dgm:cxn modelId="{15128087-FDAC-4B16-9160-19C9FB3AAE89}" type="presParOf" srcId="{AAC7930B-BB01-4FB4-A2AE-FB9852C69A2C}" destId="{C0827F57-21D9-48D5-B8E6-D8D302FD0D52}" srcOrd="7" destOrd="0" presId="urn:microsoft.com/office/officeart/2005/8/layout/lProcess2"/>
    <dgm:cxn modelId="{F9E31A15-8B3B-4A6C-983E-53A4F3D81F7A}" type="presParOf" srcId="{AAC7930B-BB01-4FB4-A2AE-FB9852C69A2C}" destId="{E791ECDE-C251-4650-BDE7-88BCD0449E16}" srcOrd="8" destOrd="0" presId="urn:microsoft.com/office/officeart/2005/8/layout/lProcess2"/>
    <dgm:cxn modelId="{C21DD40D-D06D-4246-9D7F-A3F12F02C811}" type="presParOf" srcId="{AAC7930B-BB01-4FB4-A2AE-FB9852C69A2C}" destId="{A80AC72B-FC44-46F7-9EC8-DDB2A5801C18}" srcOrd="9" destOrd="0" presId="urn:microsoft.com/office/officeart/2005/8/layout/lProcess2"/>
    <dgm:cxn modelId="{BC7D96C1-9F3C-4383-B41B-C2A8D49961E4}" type="presParOf" srcId="{AAC7930B-BB01-4FB4-A2AE-FB9852C69A2C}" destId="{B728E403-C86A-4B49-9BD1-CE2A96F084BB}" srcOrd="10" destOrd="0" presId="urn:microsoft.com/office/officeart/2005/8/layout/lProcess2"/>
    <dgm:cxn modelId="{9D15B664-7E45-4149-863B-FB17FD074000}" type="presParOf" srcId="{709095E9-E2E5-4920-9791-11F8ECA7E068}" destId="{5B3D0E24-C595-49DB-9605-BA59BD3002BE}" srcOrd="9" destOrd="0" presId="urn:microsoft.com/office/officeart/2005/8/layout/lProcess2"/>
    <dgm:cxn modelId="{CB5EC00C-EAC1-453F-BAE5-10D5206F81A7}" type="presParOf" srcId="{709095E9-E2E5-4920-9791-11F8ECA7E068}" destId="{EFF8C6DC-0FAA-4479-8B89-8AB278615885}" srcOrd="10" destOrd="0" presId="urn:microsoft.com/office/officeart/2005/8/layout/lProcess2"/>
    <dgm:cxn modelId="{7E08E7CF-30EE-417F-A3D9-ABE0823663CB}" type="presParOf" srcId="{EFF8C6DC-0FAA-4479-8B89-8AB278615885}" destId="{9D64D384-3743-415B-8150-304DD0739B47}" srcOrd="0" destOrd="0" presId="urn:microsoft.com/office/officeart/2005/8/layout/lProcess2"/>
    <dgm:cxn modelId="{81991FAA-75EB-43DD-A496-04E23C3B5C42}" type="presParOf" srcId="{EFF8C6DC-0FAA-4479-8B89-8AB278615885}" destId="{4CE2B0E7-EF48-495A-AD04-2CF08EC48C1D}" srcOrd="1" destOrd="0" presId="urn:microsoft.com/office/officeart/2005/8/layout/lProcess2"/>
    <dgm:cxn modelId="{1055CFB6-9245-4E8E-A32E-92E0BFC7B935}" type="presParOf" srcId="{EFF8C6DC-0FAA-4479-8B89-8AB278615885}" destId="{45B9F3E5-DEB3-4DA8-890B-CC37F4774120}" srcOrd="2" destOrd="0" presId="urn:microsoft.com/office/officeart/2005/8/layout/lProcess2"/>
    <dgm:cxn modelId="{9F58BB1B-72DA-4BEB-8686-C101559A0A01}" type="presParOf" srcId="{45B9F3E5-DEB3-4DA8-890B-CC37F4774120}" destId="{9AF7EC72-018A-4B39-A533-074E55E3AFE7}" srcOrd="0" destOrd="0" presId="urn:microsoft.com/office/officeart/2005/8/layout/lProcess2"/>
    <dgm:cxn modelId="{8372DA0C-3B69-416D-9C39-068EEB7C91C4}" type="presParOf" srcId="{9AF7EC72-018A-4B39-A533-074E55E3AFE7}" destId="{D74DEB0F-4A11-4E2B-A0D2-03979D2FAA2D}" srcOrd="0" destOrd="0" presId="urn:microsoft.com/office/officeart/2005/8/layout/lProcess2"/>
    <dgm:cxn modelId="{AFDA2FF9-09DF-405E-8106-EE12836652FC}" type="presParOf" srcId="{9AF7EC72-018A-4B39-A533-074E55E3AFE7}" destId="{8D695989-1051-44E8-8CA3-BCA40B5F88AF}" srcOrd="1" destOrd="0" presId="urn:microsoft.com/office/officeart/2005/8/layout/lProcess2"/>
    <dgm:cxn modelId="{BC5AE785-74B8-43BD-A849-75E3828AA794}" type="presParOf" srcId="{9AF7EC72-018A-4B39-A533-074E55E3AFE7}" destId="{A03F7AC2-710B-4E0C-9A91-C562253DED65}" srcOrd="2" destOrd="0" presId="urn:microsoft.com/office/officeart/2005/8/layout/lProcess2"/>
    <dgm:cxn modelId="{00F4E11B-3461-4599-A4ED-CF6AE9B2C98C}" type="presParOf" srcId="{9AF7EC72-018A-4B39-A533-074E55E3AFE7}" destId="{77666CE2-CA1A-4E80-9189-D97D3FFC5620}" srcOrd="3" destOrd="0" presId="urn:microsoft.com/office/officeart/2005/8/layout/lProcess2"/>
    <dgm:cxn modelId="{03BE545D-E371-4DFE-B409-4438D1892DDE}" type="presParOf" srcId="{9AF7EC72-018A-4B39-A533-074E55E3AFE7}" destId="{11021686-8107-42A7-8DF0-063BDDAD2241}" srcOrd="4" destOrd="0" presId="urn:microsoft.com/office/officeart/2005/8/layout/lProcess2"/>
    <dgm:cxn modelId="{C0DB18F1-11A7-4890-ABDA-7514C3C21FC2}" type="presParOf" srcId="{9AF7EC72-018A-4B39-A533-074E55E3AFE7}" destId="{00C4C876-783F-43E3-84FC-568328F32AC0}" srcOrd="5" destOrd="0" presId="urn:microsoft.com/office/officeart/2005/8/layout/lProcess2"/>
    <dgm:cxn modelId="{00749CBC-15E9-4BC5-922F-7914B2584A7A}" type="presParOf" srcId="{9AF7EC72-018A-4B39-A533-074E55E3AFE7}" destId="{985AB9F1-150A-49C1-A177-856CED477E10}" srcOrd="6" destOrd="0" presId="urn:microsoft.com/office/officeart/2005/8/layout/lProcess2"/>
    <dgm:cxn modelId="{0DF96232-432E-481B-9049-C676714BB2A9}" type="presParOf" srcId="{9AF7EC72-018A-4B39-A533-074E55E3AFE7}" destId="{8D3BDF67-3A1B-4209-A9B2-C4A9F05C3081}" srcOrd="7" destOrd="0" presId="urn:microsoft.com/office/officeart/2005/8/layout/lProcess2"/>
    <dgm:cxn modelId="{0099017C-AF85-4F8A-BA49-3362A7A38E2A}" type="presParOf" srcId="{9AF7EC72-018A-4B39-A533-074E55E3AFE7}" destId="{F0360741-A77B-49CE-93EB-A82CE6B85C28}" srcOrd="8" destOrd="0" presId="urn:microsoft.com/office/officeart/2005/8/layout/lProcess2"/>
    <dgm:cxn modelId="{7AA8C2FE-05BE-4B26-8617-8537FA5C1420}" type="presParOf" srcId="{9AF7EC72-018A-4B39-A533-074E55E3AFE7}" destId="{11529E73-6CCC-4BFB-94DF-BA85FACEE153}" srcOrd="9" destOrd="0" presId="urn:microsoft.com/office/officeart/2005/8/layout/lProcess2"/>
    <dgm:cxn modelId="{39ED5E6B-1BAA-4A17-BFB5-B4E24AD78A85}" type="presParOf" srcId="{9AF7EC72-018A-4B39-A533-074E55E3AFE7}" destId="{8213C7EC-1312-4D7A-9A7D-B510384924EF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84E69C-9397-4091-92CB-C7AF479F45A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E7B621-3D26-4C00-A1AF-3FD72103F401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unitaires et d'intégration</a:t>
          </a:r>
        </a:p>
      </dgm:t>
    </dgm:pt>
    <dgm:pt modelId="{625F68CC-7D62-4716-A3E4-339821553AF3}" type="parTrans" cxnId="{DDB6DA35-7755-4159-9B83-7FBD7A8B7B14}">
      <dgm:prSet/>
      <dgm:spPr/>
      <dgm:t>
        <a:bodyPr/>
        <a:lstStyle/>
        <a:p>
          <a:endParaRPr lang="fr-FR"/>
        </a:p>
      </dgm:t>
    </dgm:pt>
    <dgm:pt modelId="{337BB499-6C80-410F-AD10-700F193B0D1F}" type="sibTrans" cxnId="{DDB6DA35-7755-4159-9B83-7FBD7A8B7B14}">
      <dgm:prSet/>
      <dgm:spPr/>
      <dgm:t>
        <a:bodyPr/>
        <a:lstStyle/>
        <a:p>
          <a:endParaRPr lang="fr-FR"/>
        </a:p>
      </dgm:t>
    </dgm:pt>
    <dgm:pt modelId="{9127C569-C2EE-4D38-B3D0-C234227825E6}">
      <dgm:prSet phldrT="[Texte]" custT="1"/>
      <dgm:spPr>
        <a:solidFill>
          <a:srgbClr val="D50740"/>
        </a:solidFill>
        <a:ln>
          <a:solidFill>
            <a:srgbClr val="D50740"/>
          </a:solidFill>
        </a:ln>
      </dgm:spPr>
      <dgm:t>
        <a:bodyPr/>
        <a:lstStyle/>
        <a:p>
          <a:r>
            <a:rPr lang="fr-FR" sz="1200" dirty="0" smtClean="0"/>
            <a:t>Vérification des critères d’acceptation US</a:t>
          </a:r>
          <a:endParaRPr lang="fr-FR" sz="1100" i="1" dirty="0">
            <a:latin typeface="+mj-lt"/>
          </a:endParaRPr>
        </a:p>
      </dgm:t>
    </dgm:pt>
    <dgm:pt modelId="{3A51D879-D64A-4FCE-A85B-E4266A450632}" type="parTrans" cxnId="{E74BCB7A-4818-402C-99C4-1031EF073843}">
      <dgm:prSet/>
      <dgm:spPr/>
      <dgm:t>
        <a:bodyPr/>
        <a:lstStyle/>
        <a:p>
          <a:endParaRPr lang="fr-FR"/>
        </a:p>
      </dgm:t>
    </dgm:pt>
    <dgm:pt modelId="{B4B5007D-EC24-4BB4-9716-3EB149DD7CDE}" type="sibTrans" cxnId="{E74BCB7A-4818-402C-99C4-1031EF073843}">
      <dgm:prSet/>
      <dgm:spPr/>
      <dgm:t>
        <a:bodyPr/>
        <a:lstStyle/>
        <a:p>
          <a:endParaRPr lang="fr-FR"/>
        </a:p>
      </dgm:t>
    </dgm:pt>
    <dgm:pt modelId="{D7BC61D6-3A38-4DA5-8621-D0EDB5A46CDA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intra-application</a:t>
          </a:r>
          <a:endParaRPr lang="fr-FR" sz="1100" i="1" dirty="0">
            <a:latin typeface="+mj-lt"/>
          </a:endParaRPr>
        </a:p>
      </dgm:t>
    </dgm:pt>
    <dgm:pt modelId="{35DB33CB-3F87-446E-A35F-2769AEEC279A}" type="parTrans" cxnId="{F21641DD-51AC-40C3-99BF-8776D1ED30FB}">
      <dgm:prSet/>
      <dgm:spPr/>
      <dgm:t>
        <a:bodyPr/>
        <a:lstStyle/>
        <a:p>
          <a:endParaRPr lang="fr-FR"/>
        </a:p>
      </dgm:t>
    </dgm:pt>
    <dgm:pt modelId="{2DC1F058-A1A8-46B7-8AFC-0CAD2A5DC305}" type="sibTrans" cxnId="{F21641DD-51AC-40C3-99BF-8776D1ED30FB}">
      <dgm:prSet/>
      <dgm:spPr/>
      <dgm:t>
        <a:bodyPr/>
        <a:lstStyle/>
        <a:p>
          <a:endParaRPr lang="fr-FR"/>
        </a:p>
      </dgm:t>
    </dgm:pt>
    <dgm:pt modelId="{7D86B4EA-8F08-4F2F-81D2-44BF21E2E219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Recette </a:t>
          </a:r>
          <a:r>
            <a:rPr lang="fr-FR" sz="1200" dirty="0" smtClean="0"/>
            <a:t>métier</a:t>
          </a:r>
        </a:p>
      </dgm:t>
    </dgm:pt>
    <dgm:pt modelId="{845A06A8-73F4-403B-A39E-EAFDC3F58CC7}" type="parTrans" cxnId="{349A5301-D525-4956-A1DC-165E77451628}">
      <dgm:prSet/>
      <dgm:spPr/>
      <dgm:t>
        <a:bodyPr/>
        <a:lstStyle/>
        <a:p>
          <a:endParaRPr lang="fr-FR"/>
        </a:p>
      </dgm:t>
    </dgm:pt>
    <dgm:pt modelId="{4E9A7E5D-CE46-4F19-95AC-D56BCC88E2BE}" type="sibTrans" cxnId="{349A5301-D525-4956-A1DC-165E77451628}">
      <dgm:prSet/>
      <dgm:spPr/>
      <dgm:t>
        <a:bodyPr/>
        <a:lstStyle/>
        <a:p>
          <a:endParaRPr lang="fr-FR"/>
        </a:p>
      </dgm:t>
    </dgm:pt>
    <dgm:pt modelId="{CC31706A-5DAE-434D-8A42-DFD5EC6A92AC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/>
            <a:t>Tests de </a:t>
          </a:r>
          <a:r>
            <a:rPr lang="fr-FR" sz="1200" dirty="0" smtClean="0"/>
            <a:t>pré-production</a:t>
          </a:r>
          <a:endParaRPr lang="fr-FR" sz="1100" i="1" dirty="0" smtClean="0">
            <a:latin typeface="+mj-lt"/>
          </a:endParaRPr>
        </a:p>
      </dgm:t>
    </dgm:pt>
    <dgm:pt modelId="{342048F9-82D6-4E16-AF59-E53F548A9B49}" type="parTrans" cxnId="{12110E3F-D193-46E5-80C2-23A1BFEBCCE6}">
      <dgm:prSet/>
      <dgm:spPr/>
      <dgm:t>
        <a:bodyPr/>
        <a:lstStyle/>
        <a:p>
          <a:endParaRPr lang="fr-FR"/>
        </a:p>
      </dgm:t>
    </dgm:pt>
    <dgm:pt modelId="{1CD1A61C-5B5F-4BCA-AEDD-CCDCB4664074}" type="sibTrans" cxnId="{12110E3F-D193-46E5-80C2-23A1BFEBCCE6}">
      <dgm:prSet/>
      <dgm:spPr/>
      <dgm:t>
        <a:bodyPr/>
        <a:lstStyle/>
        <a:p>
          <a:endParaRPr lang="fr-FR"/>
        </a:p>
      </dgm:t>
    </dgm:pt>
    <dgm:pt modelId="{F47B2224-99F4-40E1-B2D7-1C0BFCAD142F}">
      <dgm:prSet phldrT="[Texte]" custT="1"/>
      <dgm:spPr>
        <a:solidFill>
          <a:srgbClr val="D50740"/>
        </a:solidFill>
      </dgm:spPr>
      <dgm:t>
        <a:bodyPr/>
        <a:lstStyle/>
        <a:p>
          <a:r>
            <a:rPr lang="fr-FR" sz="1200" dirty="0" smtClean="0"/>
            <a:t>Tests inter-applications</a:t>
          </a:r>
          <a:endParaRPr lang="fr-FR" sz="1100" i="1" dirty="0">
            <a:latin typeface="+mj-lt"/>
          </a:endParaRPr>
        </a:p>
      </dgm:t>
    </dgm:pt>
    <dgm:pt modelId="{534F1004-3742-4267-815A-E0983AAAA7E4}" type="sibTrans" cxnId="{4ABE3230-7547-40FF-98BB-EBFFBFAD6DEC}">
      <dgm:prSet/>
      <dgm:spPr/>
      <dgm:t>
        <a:bodyPr/>
        <a:lstStyle/>
        <a:p>
          <a:endParaRPr lang="fr-FR"/>
        </a:p>
      </dgm:t>
    </dgm:pt>
    <dgm:pt modelId="{258597B5-CC6E-4D78-AC21-96FA704E3CA5}" type="parTrans" cxnId="{4ABE3230-7547-40FF-98BB-EBFFBFAD6DEC}">
      <dgm:prSet/>
      <dgm:spPr/>
      <dgm:t>
        <a:bodyPr/>
        <a:lstStyle/>
        <a:p>
          <a:endParaRPr lang="fr-FR"/>
        </a:p>
      </dgm:t>
    </dgm:pt>
    <dgm:pt modelId="{709095E9-E2E5-4920-9791-11F8ECA7E068}" type="pres">
      <dgm:prSet presAssocID="{E684E69C-9397-4091-92CB-C7AF479F45A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2C79ACA-7959-4F19-BC64-65CE94ED99D5}" type="pres">
      <dgm:prSet presAssocID="{E3E7B621-3D26-4C00-A1AF-3FD72103F401}" presName="compNode" presStyleCnt="0"/>
      <dgm:spPr/>
    </dgm:pt>
    <dgm:pt modelId="{E5352F2D-0710-4420-91BA-D44F93A44375}" type="pres">
      <dgm:prSet presAssocID="{E3E7B621-3D26-4C00-A1AF-3FD72103F401}" presName="aNode" presStyleLbl="bgShp" presStyleIdx="0" presStyleCnt="6"/>
      <dgm:spPr/>
      <dgm:t>
        <a:bodyPr/>
        <a:lstStyle/>
        <a:p>
          <a:endParaRPr lang="fr-FR"/>
        </a:p>
      </dgm:t>
    </dgm:pt>
    <dgm:pt modelId="{A5AC46C1-5B35-4955-8930-C5708F01A658}" type="pres">
      <dgm:prSet presAssocID="{E3E7B621-3D26-4C00-A1AF-3FD72103F401}" presName="textNode" presStyleLbl="bgShp" presStyleIdx="0" presStyleCnt="6"/>
      <dgm:spPr/>
      <dgm:t>
        <a:bodyPr/>
        <a:lstStyle/>
        <a:p>
          <a:endParaRPr lang="fr-FR"/>
        </a:p>
      </dgm:t>
    </dgm:pt>
    <dgm:pt modelId="{C06A9C61-8ADC-4A19-99C8-52B1B82A95DC}" type="pres">
      <dgm:prSet presAssocID="{E3E7B621-3D26-4C00-A1AF-3FD72103F401}" presName="compChildNode" presStyleCnt="0"/>
      <dgm:spPr/>
    </dgm:pt>
    <dgm:pt modelId="{F9C5EA8F-518D-4441-B33A-57E9E3E84C9D}" type="pres">
      <dgm:prSet presAssocID="{E3E7B621-3D26-4C00-A1AF-3FD72103F401}" presName="theInnerList" presStyleCnt="0"/>
      <dgm:spPr/>
    </dgm:pt>
    <dgm:pt modelId="{061A8CDF-45A4-4AA4-BE75-41A98F1FCAB3}" type="pres">
      <dgm:prSet presAssocID="{E3E7B621-3D26-4C00-A1AF-3FD72103F401}" presName="aSpace" presStyleCnt="0"/>
      <dgm:spPr/>
    </dgm:pt>
    <dgm:pt modelId="{2041FBAF-555B-4A96-B346-2CEE5314880F}" type="pres">
      <dgm:prSet presAssocID="{9127C569-C2EE-4D38-B3D0-C234227825E6}" presName="compNode" presStyleCnt="0"/>
      <dgm:spPr/>
    </dgm:pt>
    <dgm:pt modelId="{55C9A064-728B-4CE1-B019-B9C42F26D4FA}" type="pres">
      <dgm:prSet presAssocID="{9127C569-C2EE-4D38-B3D0-C234227825E6}" presName="aNode" presStyleLbl="bgShp" presStyleIdx="1" presStyleCnt="6"/>
      <dgm:spPr/>
      <dgm:t>
        <a:bodyPr/>
        <a:lstStyle/>
        <a:p>
          <a:endParaRPr lang="fr-FR"/>
        </a:p>
      </dgm:t>
    </dgm:pt>
    <dgm:pt modelId="{53466CA1-8403-4F48-899F-365B990865FA}" type="pres">
      <dgm:prSet presAssocID="{9127C569-C2EE-4D38-B3D0-C234227825E6}" presName="textNode" presStyleLbl="bgShp" presStyleIdx="1" presStyleCnt="6"/>
      <dgm:spPr/>
      <dgm:t>
        <a:bodyPr/>
        <a:lstStyle/>
        <a:p>
          <a:endParaRPr lang="fr-FR"/>
        </a:p>
      </dgm:t>
    </dgm:pt>
    <dgm:pt modelId="{C12C7EB9-015B-4E47-A230-62220DE087A8}" type="pres">
      <dgm:prSet presAssocID="{9127C569-C2EE-4D38-B3D0-C234227825E6}" presName="compChildNode" presStyleCnt="0"/>
      <dgm:spPr/>
    </dgm:pt>
    <dgm:pt modelId="{534F9B93-4802-4944-9375-4D606EE836C5}" type="pres">
      <dgm:prSet presAssocID="{9127C569-C2EE-4D38-B3D0-C234227825E6}" presName="theInnerList" presStyleCnt="0"/>
      <dgm:spPr/>
    </dgm:pt>
    <dgm:pt modelId="{727201E7-854C-4C74-865B-36EFA5522042}" type="pres">
      <dgm:prSet presAssocID="{9127C569-C2EE-4D38-B3D0-C234227825E6}" presName="aSpace" presStyleCnt="0"/>
      <dgm:spPr/>
    </dgm:pt>
    <dgm:pt modelId="{9F4303C6-9621-4E78-B4FC-9C0601A8E794}" type="pres">
      <dgm:prSet presAssocID="{D7BC61D6-3A38-4DA5-8621-D0EDB5A46CDA}" presName="compNode" presStyleCnt="0"/>
      <dgm:spPr/>
    </dgm:pt>
    <dgm:pt modelId="{2C0076C0-8B47-4694-B846-C93FD350C3F0}" type="pres">
      <dgm:prSet presAssocID="{D7BC61D6-3A38-4DA5-8621-D0EDB5A46CDA}" presName="aNode" presStyleLbl="bgShp" presStyleIdx="2" presStyleCnt="6"/>
      <dgm:spPr/>
      <dgm:t>
        <a:bodyPr/>
        <a:lstStyle/>
        <a:p>
          <a:endParaRPr lang="fr-FR"/>
        </a:p>
      </dgm:t>
    </dgm:pt>
    <dgm:pt modelId="{29EA05C7-3209-4909-BEF8-1820847ADA34}" type="pres">
      <dgm:prSet presAssocID="{D7BC61D6-3A38-4DA5-8621-D0EDB5A46CDA}" presName="textNode" presStyleLbl="bgShp" presStyleIdx="2" presStyleCnt="6"/>
      <dgm:spPr/>
      <dgm:t>
        <a:bodyPr/>
        <a:lstStyle/>
        <a:p>
          <a:endParaRPr lang="fr-FR"/>
        </a:p>
      </dgm:t>
    </dgm:pt>
    <dgm:pt modelId="{1F6D2512-4EF8-4CA9-A0F0-CF1676C15D2A}" type="pres">
      <dgm:prSet presAssocID="{D7BC61D6-3A38-4DA5-8621-D0EDB5A46CDA}" presName="compChildNode" presStyleCnt="0"/>
      <dgm:spPr/>
    </dgm:pt>
    <dgm:pt modelId="{54BC0FE5-6E7F-463D-82AE-2B1FDD670E01}" type="pres">
      <dgm:prSet presAssocID="{D7BC61D6-3A38-4DA5-8621-D0EDB5A46CDA}" presName="theInnerList" presStyleCnt="0"/>
      <dgm:spPr/>
    </dgm:pt>
    <dgm:pt modelId="{40484837-D2B0-4537-9613-3CD05A28E26B}" type="pres">
      <dgm:prSet presAssocID="{D7BC61D6-3A38-4DA5-8621-D0EDB5A46CDA}" presName="aSpace" presStyleCnt="0"/>
      <dgm:spPr/>
    </dgm:pt>
    <dgm:pt modelId="{FC784BAC-290F-41FC-A202-FE664071AA2B}" type="pres">
      <dgm:prSet presAssocID="{F47B2224-99F4-40E1-B2D7-1C0BFCAD142F}" presName="compNode" presStyleCnt="0"/>
      <dgm:spPr/>
    </dgm:pt>
    <dgm:pt modelId="{FEB35C42-E957-43AA-99D3-74EDD398FAC1}" type="pres">
      <dgm:prSet presAssocID="{F47B2224-99F4-40E1-B2D7-1C0BFCAD142F}" presName="aNode" presStyleLbl="bgShp" presStyleIdx="3" presStyleCnt="6"/>
      <dgm:spPr/>
      <dgm:t>
        <a:bodyPr/>
        <a:lstStyle/>
        <a:p>
          <a:endParaRPr lang="fr-FR"/>
        </a:p>
      </dgm:t>
    </dgm:pt>
    <dgm:pt modelId="{E9DA6834-227A-440D-A34D-8966DCA52D3A}" type="pres">
      <dgm:prSet presAssocID="{F47B2224-99F4-40E1-B2D7-1C0BFCAD142F}" presName="textNode" presStyleLbl="bgShp" presStyleIdx="3" presStyleCnt="6"/>
      <dgm:spPr/>
      <dgm:t>
        <a:bodyPr/>
        <a:lstStyle/>
        <a:p>
          <a:endParaRPr lang="fr-FR"/>
        </a:p>
      </dgm:t>
    </dgm:pt>
    <dgm:pt modelId="{6C20D24E-CD3B-42FA-9077-94ED94A1458E}" type="pres">
      <dgm:prSet presAssocID="{F47B2224-99F4-40E1-B2D7-1C0BFCAD142F}" presName="compChildNode" presStyleCnt="0"/>
      <dgm:spPr/>
    </dgm:pt>
    <dgm:pt modelId="{DC757ED6-EF64-457C-A53A-488263539520}" type="pres">
      <dgm:prSet presAssocID="{F47B2224-99F4-40E1-B2D7-1C0BFCAD142F}" presName="theInnerList" presStyleCnt="0"/>
      <dgm:spPr/>
    </dgm:pt>
    <dgm:pt modelId="{5D4FC5A2-EF69-49FA-883A-8B4E774EBA94}" type="pres">
      <dgm:prSet presAssocID="{F47B2224-99F4-40E1-B2D7-1C0BFCAD142F}" presName="aSpace" presStyleCnt="0"/>
      <dgm:spPr/>
    </dgm:pt>
    <dgm:pt modelId="{63B26E0B-B2C9-4F99-AFD9-D6EBFBA95E4A}" type="pres">
      <dgm:prSet presAssocID="{7D86B4EA-8F08-4F2F-81D2-44BF21E2E219}" presName="compNode" presStyleCnt="0"/>
      <dgm:spPr/>
    </dgm:pt>
    <dgm:pt modelId="{D500A150-0DD2-45B8-B476-7CB8211037E0}" type="pres">
      <dgm:prSet presAssocID="{7D86B4EA-8F08-4F2F-81D2-44BF21E2E219}" presName="aNode" presStyleLbl="bgShp" presStyleIdx="4" presStyleCnt="6"/>
      <dgm:spPr/>
      <dgm:t>
        <a:bodyPr/>
        <a:lstStyle/>
        <a:p>
          <a:endParaRPr lang="fr-FR"/>
        </a:p>
      </dgm:t>
    </dgm:pt>
    <dgm:pt modelId="{34C26519-AA3A-4D42-9B38-D2C78B30BFDC}" type="pres">
      <dgm:prSet presAssocID="{7D86B4EA-8F08-4F2F-81D2-44BF21E2E219}" presName="textNode" presStyleLbl="bgShp" presStyleIdx="4" presStyleCnt="6"/>
      <dgm:spPr/>
      <dgm:t>
        <a:bodyPr/>
        <a:lstStyle/>
        <a:p>
          <a:endParaRPr lang="fr-FR"/>
        </a:p>
      </dgm:t>
    </dgm:pt>
    <dgm:pt modelId="{2247A771-6C7D-4735-B050-AA2FC8614F72}" type="pres">
      <dgm:prSet presAssocID="{7D86B4EA-8F08-4F2F-81D2-44BF21E2E219}" presName="compChildNode" presStyleCnt="0"/>
      <dgm:spPr/>
    </dgm:pt>
    <dgm:pt modelId="{AAC7930B-BB01-4FB4-A2AE-FB9852C69A2C}" type="pres">
      <dgm:prSet presAssocID="{7D86B4EA-8F08-4F2F-81D2-44BF21E2E219}" presName="theInnerList" presStyleCnt="0"/>
      <dgm:spPr/>
    </dgm:pt>
    <dgm:pt modelId="{5B3D0E24-C595-49DB-9605-BA59BD3002BE}" type="pres">
      <dgm:prSet presAssocID="{7D86B4EA-8F08-4F2F-81D2-44BF21E2E219}" presName="aSpace" presStyleCnt="0"/>
      <dgm:spPr/>
    </dgm:pt>
    <dgm:pt modelId="{EFF8C6DC-0FAA-4479-8B89-8AB278615885}" type="pres">
      <dgm:prSet presAssocID="{CC31706A-5DAE-434D-8A42-DFD5EC6A92AC}" presName="compNode" presStyleCnt="0"/>
      <dgm:spPr/>
    </dgm:pt>
    <dgm:pt modelId="{9D64D384-3743-415B-8150-304DD0739B47}" type="pres">
      <dgm:prSet presAssocID="{CC31706A-5DAE-434D-8A42-DFD5EC6A92AC}" presName="aNode" presStyleLbl="bgShp" presStyleIdx="5" presStyleCnt="6"/>
      <dgm:spPr/>
      <dgm:t>
        <a:bodyPr/>
        <a:lstStyle/>
        <a:p>
          <a:endParaRPr lang="fr-FR"/>
        </a:p>
      </dgm:t>
    </dgm:pt>
    <dgm:pt modelId="{4CE2B0E7-EF48-495A-AD04-2CF08EC48C1D}" type="pres">
      <dgm:prSet presAssocID="{CC31706A-5DAE-434D-8A42-DFD5EC6A92AC}" presName="textNode" presStyleLbl="bgShp" presStyleIdx="5" presStyleCnt="6"/>
      <dgm:spPr/>
      <dgm:t>
        <a:bodyPr/>
        <a:lstStyle/>
        <a:p>
          <a:endParaRPr lang="fr-FR"/>
        </a:p>
      </dgm:t>
    </dgm:pt>
    <dgm:pt modelId="{45B9F3E5-DEB3-4DA8-890B-CC37F4774120}" type="pres">
      <dgm:prSet presAssocID="{CC31706A-5DAE-434D-8A42-DFD5EC6A92AC}" presName="compChildNode" presStyleCnt="0"/>
      <dgm:spPr/>
    </dgm:pt>
    <dgm:pt modelId="{9AF7EC72-018A-4B39-A533-074E55E3AFE7}" type="pres">
      <dgm:prSet presAssocID="{CC31706A-5DAE-434D-8A42-DFD5EC6A92AC}" presName="theInnerList" presStyleCnt="0"/>
      <dgm:spPr/>
    </dgm:pt>
  </dgm:ptLst>
  <dgm:cxnLst>
    <dgm:cxn modelId="{5A51A50D-C2A6-44C9-9F9C-03113035DDFA}" type="presOf" srcId="{D7BC61D6-3A38-4DA5-8621-D0EDB5A46CDA}" destId="{2C0076C0-8B47-4694-B846-C93FD350C3F0}" srcOrd="0" destOrd="0" presId="urn:microsoft.com/office/officeart/2005/8/layout/lProcess2"/>
    <dgm:cxn modelId="{F21641DD-51AC-40C3-99BF-8776D1ED30FB}" srcId="{E684E69C-9397-4091-92CB-C7AF479F45A1}" destId="{D7BC61D6-3A38-4DA5-8621-D0EDB5A46CDA}" srcOrd="2" destOrd="0" parTransId="{35DB33CB-3F87-446E-A35F-2769AEEC279A}" sibTransId="{2DC1F058-A1A8-46B7-8AFC-0CAD2A5DC305}"/>
    <dgm:cxn modelId="{00014637-B17E-4F39-BDC8-173C4CB729AD}" type="presOf" srcId="{D7BC61D6-3A38-4DA5-8621-D0EDB5A46CDA}" destId="{29EA05C7-3209-4909-BEF8-1820847ADA34}" srcOrd="1" destOrd="0" presId="urn:microsoft.com/office/officeart/2005/8/layout/lProcess2"/>
    <dgm:cxn modelId="{E74BCB7A-4818-402C-99C4-1031EF073843}" srcId="{E684E69C-9397-4091-92CB-C7AF479F45A1}" destId="{9127C569-C2EE-4D38-B3D0-C234227825E6}" srcOrd="1" destOrd="0" parTransId="{3A51D879-D64A-4FCE-A85B-E4266A450632}" sibTransId="{B4B5007D-EC24-4BB4-9716-3EB149DD7CDE}"/>
    <dgm:cxn modelId="{4C07FF67-F948-4E16-B3BB-22F4C404909B}" type="presOf" srcId="{CC31706A-5DAE-434D-8A42-DFD5EC6A92AC}" destId="{4CE2B0E7-EF48-495A-AD04-2CF08EC48C1D}" srcOrd="1" destOrd="0" presId="urn:microsoft.com/office/officeart/2005/8/layout/lProcess2"/>
    <dgm:cxn modelId="{E16A8EC8-EA8A-4D6C-8D89-EB935B80F3AB}" type="presOf" srcId="{E684E69C-9397-4091-92CB-C7AF479F45A1}" destId="{709095E9-E2E5-4920-9791-11F8ECA7E068}" srcOrd="0" destOrd="0" presId="urn:microsoft.com/office/officeart/2005/8/layout/lProcess2"/>
    <dgm:cxn modelId="{7214D2CB-6887-491C-8AD9-070F5FC27F41}" type="presOf" srcId="{7D86B4EA-8F08-4F2F-81D2-44BF21E2E219}" destId="{34C26519-AA3A-4D42-9B38-D2C78B30BFDC}" srcOrd="1" destOrd="0" presId="urn:microsoft.com/office/officeart/2005/8/layout/lProcess2"/>
    <dgm:cxn modelId="{80631BA6-65E7-48B7-AF01-8960C801E51A}" type="presOf" srcId="{9127C569-C2EE-4D38-B3D0-C234227825E6}" destId="{55C9A064-728B-4CE1-B019-B9C42F26D4FA}" srcOrd="0" destOrd="0" presId="urn:microsoft.com/office/officeart/2005/8/layout/lProcess2"/>
    <dgm:cxn modelId="{349A5301-D525-4956-A1DC-165E77451628}" srcId="{E684E69C-9397-4091-92CB-C7AF479F45A1}" destId="{7D86B4EA-8F08-4F2F-81D2-44BF21E2E219}" srcOrd="4" destOrd="0" parTransId="{845A06A8-73F4-403B-A39E-EAFDC3F58CC7}" sibTransId="{4E9A7E5D-CE46-4F19-95AC-D56BCC88E2BE}"/>
    <dgm:cxn modelId="{499C10DC-A070-4145-B413-9A9E819E3C1E}" type="presOf" srcId="{F47B2224-99F4-40E1-B2D7-1C0BFCAD142F}" destId="{FEB35C42-E957-43AA-99D3-74EDD398FAC1}" srcOrd="0" destOrd="0" presId="urn:microsoft.com/office/officeart/2005/8/layout/lProcess2"/>
    <dgm:cxn modelId="{CC0B212B-5013-426F-BD89-F1DFAECEBE3A}" type="presOf" srcId="{CC31706A-5DAE-434D-8A42-DFD5EC6A92AC}" destId="{9D64D384-3743-415B-8150-304DD0739B47}" srcOrd="0" destOrd="0" presId="urn:microsoft.com/office/officeart/2005/8/layout/lProcess2"/>
    <dgm:cxn modelId="{DDB6DA35-7755-4159-9B83-7FBD7A8B7B14}" srcId="{E684E69C-9397-4091-92CB-C7AF479F45A1}" destId="{E3E7B621-3D26-4C00-A1AF-3FD72103F401}" srcOrd="0" destOrd="0" parTransId="{625F68CC-7D62-4716-A3E4-339821553AF3}" sibTransId="{337BB499-6C80-410F-AD10-700F193B0D1F}"/>
    <dgm:cxn modelId="{7A06608A-565E-43A3-9D9C-19C6C02E5C1B}" type="presOf" srcId="{F47B2224-99F4-40E1-B2D7-1C0BFCAD142F}" destId="{E9DA6834-227A-440D-A34D-8966DCA52D3A}" srcOrd="1" destOrd="0" presId="urn:microsoft.com/office/officeart/2005/8/layout/lProcess2"/>
    <dgm:cxn modelId="{12110E3F-D193-46E5-80C2-23A1BFEBCCE6}" srcId="{E684E69C-9397-4091-92CB-C7AF479F45A1}" destId="{CC31706A-5DAE-434D-8A42-DFD5EC6A92AC}" srcOrd="5" destOrd="0" parTransId="{342048F9-82D6-4E16-AF59-E53F548A9B49}" sibTransId="{1CD1A61C-5B5F-4BCA-AEDD-CCDCB4664074}"/>
    <dgm:cxn modelId="{464D94D1-C1A5-4E20-95E2-9529B250E784}" type="presOf" srcId="{7D86B4EA-8F08-4F2F-81D2-44BF21E2E219}" destId="{D500A150-0DD2-45B8-B476-7CB8211037E0}" srcOrd="0" destOrd="0" presId="urn:microsoft.com/office/officeart/2005/8/layout/lProcess2"/>
    <dgm:cxn modelId="{BF832B31-FF82-47EB-BB04-0BBDFC9B64AA}" type="presOf" srcId="{9127C569-C2EE-4D38-B3D0-C234227825E6}" destId="{53466CA1-8403-4F48-899F-365B990865FA}" srcOrd="1" destOrd="0" presId="urn:microsoft.com/office/officeart/2005/8/layout/lProcess2"/>
    <dgm:cxn modelId="{4ABE3230-7547-40FF-98BB-EBFFBFAD6DEC}" srcId="{E684E69C-9397-4091-92CB-C7AF479F45A1}" destId="{F47B2224-99F4-40E1-B2D7-1C0BFCAD142F}" srcOrd="3" destOrd="0" parTransId="{258597B5-CC6E-4D78-AC21-96FA704E3CA5}" sibTransId="{534F1004-3742-4267-815A-E0983AAAA7E4}"/>
    <dgm:cxn modelId="{4E5DF766-E804-471E-B6DE-A65445E41DD5}" type="presOf" srcId="{E3E7B621-3D26-4C00-A1AF-3FD72103F401}" destId="{A5AC46C1-5B35-4955-8930-C5708F01A658}" srcOrd="1" destOrd="0" presId="urn:microsoft.com/office/officeart/2005/8/layout/lProcess2"/>
    <dgm:cxn modelId="{1FE77D3F-F8E8-454A-BFD0-158FBAEF7938}" type="presOf" srcId="{E3E7B621-3D26-4C00-A1AF-3FD72103F401}" destId="{E5352F2D-0710-4420-91BA-D44F93A44375}" srcOrd="0" destOrd="0" presId="urn:microsoft.com/office/officeart/2005/8/layout/lProcess2"/>
    <dgm:cxn modelId="{55B82FB7-D3E1-4F75-8AFF-68147244B565}" type="presParOf" srcId="{709095E9-E2E5-4920-9791-11F8ECA7E068}" destId="{72C79ACA-7959-4F19-BC64-65CE94ED99D5}" srcOrd="0" destOrd="0" presId="urn:microsoft.com/office/officeart/2005/8/layout/lProcess2"/>
    <dgm:cxn modelId="{5284652C-ECFC-4239-8983-4EDC26301AE7}" type="presParOf" srcId="{72C79ACA-7959-4F19-BC64-65CE94ED99D5}" destId="{E5352F2D-0710-4420-91BA-D44F93A44375}" srcOrd="0" destOrd="0" presId="urn:microsoft.com/office/officeart/2005/8/layout/lProcess2"/>
    <dgm:cxn modelId="{948AB5AB-BC7E-4F44-90A8-5DCDCE53CC7A}" type="presParOf" srcId="{72C79ACA-7959-4F19-BC64-65CE94ED99D5}" destId="{A5AC46C1-5B35-4955-8930-C5708F01A658}" srcOrd="1" destOrd="0" presId="urn:microsoft.com/office/officeart/2005/8/layout/lProcess2"/>
    <dgm:cxn modelId="{1B75E8BD-6184-410E-B30E-1DB38C4D7902}" type="presParOf" srcId="{72C79ACA-7959-4F19-BC64-65CE94ED99D5}" destId="{C06A9C61-8ADC-4A19-99C8-52B1B82A95DC}" srcOrd="2" destOrd="0" presId="urn:microsoft.com/office/officeart/2005/8/layout/lProcess2"/>
    <dgm:cxn modelId="{E12E6DD2-2A8C-4DDC-9B45-4901C1494C37}" type="presParOf" srcId="{C06A9C61-8ADC-4A19-99C8-52B1B82A95DC}" destId="{F9C5EA8F-518D-4441-B33A-57E9E3E84C9D}" srcOrd="0" destOrd="0" presId="urn:microsoft.com/office/officeart/2005/8/layout/lProcess2"/>
    <dgm:cxn modelId="{A740529F-1EEA-4826-B4F6-0995375B9AA7}" type="presParOf" srcId="{709095E9-E2E5-4920-9791-11F8ECA7E068}" destId="{061A8CDF-45A4-4AA4-BE75-41A98F1FCAB3}" srcOrd="1" destOrd="0" presId="urn:microsoft.com/office/officeart/2005/8/layout/lProcess2"/>
    <dgm:cxn modelId="{953749FC-6745-4C2B-AE56-B6F4003E7948}" type="presParOf" srcId="{709095E9-E2E5-4920-9791-11F8ECA7E068}" destId="{2041FBAF-555B-4A96-B346-2CEE5314880F}" srcOrd="2" destOrd="0" presId="urn:microsoft.com/office/officeart/2005/8/layout/lProcess2"/>
    <dgm:cxn modelId="{4DA3E66F-D7BA-441C-9D24-A2D41C902596}" type="presParOf" srcId="{2041FBAF-555B-4A96-B346-2CEE5314880F}" destId="{55C9A064-728B-4CE1-B019-B9C42F26D4FA}" srcOrd="0" destOrd="0" presId="urn:microsoft.com/office/officeart/2005/8/layout/lProcess2"/>
    <dgm:cxn modelId="{8229DDE3-3C42-4B0A-B745-4FC13FED3515}" type="presParOf" srcId="{2041FBAF-555B-4A96-B346-2CEE5314880F}" destId="{53466CA1-8403-4F48-899F-365B990865FA}" srcOrd="1" destOrd="0" presId="urn:microsoft.com/office/officeart/2005/8/layout/lProcess2"/>
    <dgm:cxn modelId="{CE78B112-FC1B-40E8-86D9-1C7A57433CB2}" type="presParOf" srcId="{2041FBAF-555B-4A96-B346-2CEE5314880F}" destId="{C12C7EB9-015B-4E47-A230-62220DE087A8}" srcOrd="2" destOrd="0" presId="urn:microsoft.com/office/officeart/2005/8/layout/lProcess2"/>
    <dgm:cxn modelId="{D2EE3EF6-18A0-46EE-8127-4559CBA8D3BC}" type="presParOf" srcId="{C12C7EB9-015B-4E47-A230-62220DE087A8}" destId="{534F9B93-4802-4944-9375-4D606EE836C5}" srcOrd="0" destOrd="0" presId="urn:microsoft.com/office/officeart/2005/8/layout/lProcess2"/>
    <dgm:cxn modelId="{367A18C0-2E2F-4105-88B3-755E4DEC85EC}" type="presParOf" srcId="{709095E9-E2E5-4920-9791-11F8ECA7E068}" destId="{727201E7-854C-4C74-865B-36EFA5522042}" srcOrd="3" destOrd="0" presId="urn:microsoft.com/office/officeart/2005/8/layout/lProcess2"/>
    <dgm:cxn modelId="{B15AFE34-8F7E-4413-AB5B-AF63B3DC7C0E}" type="presParOf" srcId="{709095E9-E2E5-4920-9791-11F8ECA7E068}" destId="{9F4303C6-9621-4E78-B4FC-9C0601A8E794}" srcOrd="4" destOrd="0" presId="urn:microsoft.com/office/officeart/2005/8/layout/lProcess2"/>
    <dgm:cxn modelId="{92F27AEA-A819-4059-B22F-B2FE0AAFD0B9}" type="presParOf" srcId="{9F4303C6-9621-4E78-B4FC-9C0601A8E794}" destId="{2C0076C0-8B47-4694-B846-C93FD350C3F0}" srcOrd="0" destOrd="0" presId="urn:microsoft.com/office/officeart/2005/8/layout/lProcess2"/>
    <dgm:cxn modelId="{40D0C174-F353-49DE-A34D-4BEC520294A8}" type="presParOf" srcId="{9F4303C6-9621-4E78-B4FC-9C0601A8E794}" destId="{29EA05C7-3209-4909-BEF8-1820847ADA34}" srcOrd="1" destOrd="0" presId="urn:microsoft.com/office/officeart/2005/8/layout/lProcess2"/>
    <dgm:cxn modelId="{9723A9DA-0DEE-47B0-8EF9-BEEE8EEFA9ED}" type="presParOf" srcId="{9F4303C6-9621-4E78-B4FC-9C0601A8E794}" destId="{1F6D2512-4EF8-4CA9-A0F0-CF1676C15D2A}" srcOrd="2" destOrd="0" presId="urn:microsoft.com/office/officeart/2005/8/layout/lProcess2"/>
    <dgm:cxn modelId="{7F6D9F94-E80B-4CAD-999F-6BC1F8B33E63}" type="presParOf" srcId="{1F6D2512-4EF8-4CA9-A0F0-CF1676C15D2A}" destId="{54BC0FE5-6E7F-463D-82AE-2B1FDD670E01}" srcOrd="0" destOrd="0" presId="urn:microsoft.com/office/officeart/2005/8/layout/lProcess2"/>
    <dgm:cxn modelId="{2FBA69AE-53B2-4937-AFEE-3DD217254EF3}" type="presParOf" srcId="{709095E9-E2E5-4920-9791-11F8ECA7E068}" destId="{40484837-D2B0-4537-9613-3CD05A28E26B}" srcOrd="5" destOrd="0" presId="urn:microsoft.com/office/officeart/2005/8/layout/lProcess2"/>
    <dgm:cxn modelId="{CC39D202-4BD9-4EA5-8246-8850CBB56432}" type="presParOf" srcId="{709095E9-E2E5-4920-9791-11F8ECA7E068}" destId="{FC784BAC-290F-41FC-A202-FE664071AA2B}" srcOrd="6" destOrd="0" presId="urn:microsoft.com/office/officeart/2005/8/layout/lProcess2"/>
    <dgm:cxn modelId="{25C1D7C2-F73C-4999-9BAE-8D29612980BE}" type="presParOf" srcId="{FC784BAC-290F-41FC-A202-FE664071AA2B}" destId="{FEB35C42-E957-43AA-99D3-74EDD398FAC1}" srcOrd="0" destOrd="0" presId="urn:microsoft.com/office/officeart/2005/8/layout/lProcess2"/>
    <dgm:cxn modelId="{A0D26108-ECB3-49EA-AC70-2EA6CF42A7E2}" type="presParOf" srcId="{FC784BAC-290F-41FC-A202-FE664071AA2B}" destId="{E9DA6834-227A-440D-A34D-8966DCA52D3A}" srcOrd="1" destOrd="0" presId="urn:microsoft.com/office/officeart/2005/8/layout/lProcess2"/>
    <dgm:cxn modelId="{0F3FF3D9-36AC-49C1-B903-849B3678B3D3}" type="presParOf" srcId="{FC784BAC-290F-41FC-A202-FE664071AA2B}" destId="{6C20D24E-CD3B-42FA-9077-94ED94A1458E}" srcOrd="2" destOrd="0" presId="urn:microsoft.com/office/officeart/2005/8/layout/lProcess2"/>
    <dgm:cxn modelId="{FA8BD97D-F473-4EA4-A5EB-56003CF185D1}" type="presParOf" srcId="{6C20D24E-CD3B-42FA-9077-94ED94A1458E}" destId="{DC757ED6-EF64-457C-A53A-488263539520}" srcOrd="0" destOrd="0" presId="urn:microsoft.com/office/officeart/2005/8/layout/lProcess2"/>
    <dgm:cxn modelId="{CA6F8175-EFB5-4EE3-8A21-AC863194030D}" type="presParOf" srcId="{709095E9-E2E5-4920-9791-11F8ECA7E068}" destId="{5D4FC5A2-EF69-49FA-883A-8B4E774EBA94}" srcOrd="7" destOrd="0" presId="urn:microsoft.com/office/officeart/2005/8/layout/lProcess2"/>
    <dgm:cxn modelId="{D57B8769-2DBB-4F44-AE52-684D3F8EE980}" type="presParOf" srcId="{709095E9-E2E5-4920-9791-11F8ECA7E068}" destId="{63B26E0B-B2C9-4F99-AFD9-D6EBFBA95E4A}" srcOrd="8" destOrd="0" presId="urn:microsoft.com/office/officeart/2005/8/layout/lProcess2"/>
    <dgm:cxn modelId="{0A4B526E-2ACA-4DD5-8904-DE9FC40A6D8B}" type="presParOf" srcId="{63B26E0B-B2C9-4F99-AFD9-D6EBFBA95E4A}" destId="{D500A150-0DD2-45B8-B476-7CB8211037E0}" srcOrd="0" destOrd="0" presId="urn:microsoft.com/office/officeart/2005/8/layout/lProcess2"/>
    <dgm:cxn modelId="{8B058055-03DF-4F3E-AD68-F1DC57B947BD}" type="presParOf" srcId="{63B26E0B-B2C9-4F99-AFD9-D6EBFBA95E4A}" destId="{34C26519-AA3A-4D42-9B38-D2C78B30BFDC}" srcOrd="1" destOrd="0" presId="urn:microsoft.com/office/officeart/2005/8/layout/lProcess2"/>
    <dgm:cxn modelId="{66E70239-4766-43A3-B703-5E814941DB8A}" type="presParOf" srcId="{63B26E0B-B2C9-4F99-AFD9-D6EBFBA95E4A}" destId="{2247A771-6C7D-4735-B050-AA2FC8614F72}" srcOrd="2" destOrd="0" presId="urn:microsoft.com/office/officeart/2005/8/layout/lProcess2"/>
    <dgm:cxn modelId="{D81409BE-C2B2-433B-BEE9-9C37D218CF8F}" type="presParOf" srcId="{2247A771-6C7D-4735-B050-AA2FC8614F72}" destId="{AAC7930B-BB01-4FB4-A2AE-FB9852C69A2C}" srcOrd="0" destOrd="0" presId="urn:microsoft.com/office/officeart/2005/8/layout/lProcess2"/>
    <dgm:cxn modelId="{9D15B664-7E45-4149-863B-FB17FD074000}" type="presParOf" srcId="{709095E9-E2E5-4920-9791-11F8ECA7E068}" destId="{5B3D0E24-C595-49DB-9605-BA59BD3002BE}" srcOrd="9" destOrd="0" presId="urn:microsoft.com/office/officeart/2005/8/layout/lProcess2"/>
    <dgm:cxn modelId="{CB5EC00C-EAC1-453F-BAE5-10D5206F81A7}" type="presParOf" srcId="{709095E9-E2E5-4920-9791-11F8ECA7E068}" destId="{EFF8C6DC-0FAA-4479-8B89-8AB278615885}" srcOrd="10" destOrd="0" presId="urn:microsoft.com/office/officeart/2005/8/layout/lProcess2"/>
    <dgm:cxn modelId="{7E08E7CF-30EE-417F-A3D9-ABE0823663CB}" type="presParOf" srcId="{EFF8C6DC-0FAA-4479-8B89-8AB278615885}" destId="{9D64D384-3743-415B-8150-304DD0739B47}" srcOrd="0" destOrd="0" presId="urn:microsoft.com/office/officeart/2005/8/layout/lProcess2"/>
    <dgm:cxn modelId="{81991FAA-75EB-43DD-A496-04E23C3B5C42}" type="presParOf" srcId="{EFF8C6DC-0FAA-4479-8B89-8AB278615885}" destId="{4CE2B0E7-EF48-495A-AD04-2CF08EC48C1D}" srcOrd="1" destOrd="0" presId="urn:microsoft.com/office/officeart/2005/8/layout/lProcess2"/>
    <dgm:cxn modelId="{1055CFB6-9245-4E8E-A32E-92E0BFC7B935}" type="presParOf" srcId="{EFF8C6DC-0FAA-4479-8B89-8AB278615885}" destId="{45B9F3E5-DEB3-4DA8-890B-CC37F4774120}" srcOrd="2" destOrd="0" presId="urn:microsoft.com/office/officeart/2005/8/layout/lProcess2"/>
    <dgm:cxn modelId="{9F58BB1B-72DA-4BEB-8686-C101559A0A01}" type="presParOf" srcId="{45B9F3E5-DEB3-4DA8-890B-CC37F4774120}" destId="{9AF7EC72-018A-4B39-A533-074E55E3AFE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86A922-192C-423E-B646-96063ED99DE2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</dgm:pt>
    <dgm:pt modelId="{AE8E766D-DA1E-485A-99F7-7ED19D9C1195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Q3</a:t>
          </a:r>
          <a:endParaRPr lang="fr-FR" dirty="0"/>
        </a:p>
      </dgm:t>
    </dgm:pt>
    <dgm:pt modelId="{A78D0EB7-9FB6-4A31-B80A-9C0F6C231625}" type="parTrans" cxnId="{2E17BE46-4743-4294-84C2-4D66A3084308}">
      <dgm:prSet/>
      <dgm:spPr/>
      <dgm:t>
        <a:bodyPr/>
        <a:lstStyle/>
        <a:p>
          <a:endParaRPr lang="fr-FR"/>
        </a:p>
      </dgm:t>
    </dgm:pt>
    <dgm:pt modelId="{130E21B9-723B-4E97-81B1-4E93ED988691}" type="sibTrans" cxnId="{2E17BE46-4743-4294-84C2-4D66A3084308}">
      <dgm:prSet/>
      <dgm:spPr/>
      <dgm:t>
        <a:bodyPr/>
        <a:lstStyle/>
        <a:p>
          <a:endParaRPr lang="fr-FR"/>
        </a:p>
      </dgm:t>
    </dgm:pt>
    <dgm:pt modelId="{3CE965DE-6D28-4380-A13C-8AEE01E7D8CC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Q1</a:t>
          </a:r>
          <a:endParaRPr lang="fr-FR" dirty="0"/>
        </a:p>
      </dgm:t>
    </dgm:pt>
    <dgm:pt modelId="{03B1A63B-AE78-4477-8598-C0190A2257CB}" type="parTrans" cxnId="{6B4E3C57-05F3-437B-96AE-878F2322FA3B}">
      <dgm:prSet/>
      <dgm:spPr/>
      <dgm:t>
        <a:bodyPr/>
        <a:lstStyle/>
        <a:p>
          <a:endParaRPr lang="fr-FR"/>
        </a:p>
      </dgm:t>
    </dgm:pt>
    <dgm:pt modelId="{423FF3D2-D7B8-4C4E-AD3D-5B8B8F743499}" type="sibTrans" cxnId="{6B4E3C57-05F3-437B-96AE-878F2322FA3B}">
      <dgm:prSet/>
      <dgm:spPr/>
      <dgm:t>
        <a:bodyPr/>
        <a:lstStyle/>
        <a:p>
          <a:endParaRPr lang="fr-FR"/>
        </a:p>
      </dgm:t>
    </dgm:pt>
    <dgm:pt modelId="{A20F017C-E72E-476C-A083-E9595DEFE9C4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Q2</a:t>
          </a:r>
          <a:endParaRPr lang="fr-FR" dirty="0"/>
        </a:p>
      </dgm:t>
    </dgm:pt>
    <dgm:pt modelId="{1C1E924F-8759-47D5-81B2-15B9673E9D45}" type="parTrans" cxnId="{54DC9C42-AC23-432B-9084-7B97829E1E8F}">
      <dgm:prSet/>
      <dgm:spPr/>
      <dgm:t>
        <a:bodyPr/>
        <a:lstStyle/>
        <a:p>
          <a:endParaRPr lang="fr-FR"/>
        </a:p>
      </dgm:t>
    </dgm:pt>
    <dgm:pt modelId="{15706D3C-9A60-42EC-87A0-73159DDA5662}" type="sibTrans" cxnId="{54DC9C42-AC23-432B-9084-7B97829E1E8F}">
      <dgm:prSet/>
      <dgm:spPr/>
      <dgm:t>
        <a:bodyPr/>
        <a:lstStyle/>
        <a:p>
          <a:endParaRPr lang="fr-FR"/>
        </a:p>
      </dgm:t>
    </dgm:pt>
    <dgm:pt modelId="{59D5C629-3E16-4E11-B4EC-9D9F744ABB8C}">
      <dgm:prSet phldrT="[Texte]"/>
      <dgm:spPr>
        <a:solidFill>
          <a:srgbClr val="65544E"/>
        </a:solidFill>
      </dgm:spPr>
      <dgm:t>
        <a:bodyPr/>
        <a:lstStyle/>
        <a:p>
          <a:r>
            <a:rPr lang="fr-FR" dirty="0" smtClean="0"/>
            <a:t>Q4</a:t>
          </a:r>
          <a:endParaRPr lang="fr-FR" dirty="0"/>
        </a:p>
      </dgm:t>
    </dgm:pt>
    <dgm:pt modelId="{DAB8CA88-1B39-47DE-9794-B8C5772065C0}" type="parTrans" cxnId="{D81FE4B7-4E58-4002-BF8B-89862C722663}">
      <dgm:prSet/>
      <dgm:spPr/>
      <dgm:t>
        <a:bodyPr/>
        <a:lstStyle/>
        <a:p>
          <a:endParaRPr lang="fr-FR"/>
        </a:p>
      </dgm:t>
    </dgm:pt>
    <dgm:pt modelId="{0209190C-B234-4A3D-A525-24D8A2E563C4}" type="sibTrans" cxnId="{D81FE4B7-4E58-4002-BF8B-89862C722663}">
      <dgm:prSet/>
      <dgm:spPr/>
      <dgm:t>
        <a:bodyPr/>
        <a:lstStyle/>
        <a:p>
          <a:endParaRPr lang="fr-FR"/>
        </a:p>
      </dgm:t>
    </dgm:pt>
    <dgm:pt modelId="{440A9358-4C71-4FB4-8C56-E04408FE22B8}" type="pres">
      <dgm:prSet presAssocID="{B886A922-192C-423E-B646-96063ED99DE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C79A808-CE0E-4767-BA00-C49EC1A2C47F}" type="pres">
      <dgm:prSet presAssocID="{B886A922-192C-423E-B646-96063ED99DE2}" presName="children" presStyleCnt="0"/>
      <dgm:spPr/>
    </dgm:pt>
    <dgm:pt modelId="{6CCA0C0A-0332-4184-8950-8A8A613CEE9A}" type="pres">
      <dgm:prSet presAssocID="{B886A922-192C-423E-B646-96063ED99DE2}" presName="childPlaceholder" presStyleCnt="0"/>
      <dgm:spPr/>
    </dgm:pt>
    <dgm:pt modelId="{7E34EB0E-9261-49A0-B5B2-BFF71B0829B2}" type="pres">
      <dgm:prSet presAssocID="{B886A922-192C-423E-B646-96063ED99DE2}" presName="circle" presStyleCnt="0"/>
      <dgm:spPr/>
    </dgm:pt>
    <dgm:pt modelId="{1BF234E5-1280-4C02-9E52-2BAB78538FAA}" type="pres">
      <dgm:prSet presAssocID="{B886A922-192C-423E-B646-96063ED99DE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B56519-8A17-401E-A5FC-5943C7E865DA}" type="pres">
      <dgm:prSet presAssocID="{B886A922-192C-423E-B646-96063ED99DE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63316F-E743-410B-B0B4-788C784481A9}" type="pres">
      <dgm:prSet presAssocID="{B886A922-192C-423E-B646-96063ED99DE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FDE2B1-2BC3-4110-A007-193F60D400AD}" type="pres">
      <dgm:prSet presAssocID="{B886A922-192C-423E-B646-96063ED99DE2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B88D35-5681-4695-9D2A-4EE383E36AD8}" type="pres">
      <dgm:prSet presAssocID="{B886A922-192C-423E-B646-96063ED99DE2}" presName="quadrantPlaceholder" presStyleCnt="0"/>
      <dgm:spPr/>
    </dgm:pt>
    <dgm:pt modelId="{0393AA71-A7D7-4A38-89A8-CD976390F352}" type="pres">
      <dgm:prSet presAssocID="{B886A922-192C-423E-B646-96063ED99DE2}" presName="center1" presStyleLbl="fgShp" presStyleIdx="0" presStyleCnt="2"/>
      <dgm:spPr/>
    </dgm:pt>
    <dgm:pt modelId="{06F4AE82-21D9-4442-9DEE-CE050A21DB1F}" type="pres">
      <dgm:prSet presAssocID="{B886A922-192C-423E-B646-96063ED99DE2}" presName="center2" presStyleLbl="fgShp" presStyleIdx="1" presStyleCnt="2"/>
      <dgm:spPr/>
    </dgm:pt>
  </dgm:ptLst>
  <dgm:cxnLst>
    <dgm:cxn modelId="{D81FE4B7-4E58-4002-BF8B-89862C722663}" srcId="{B886A922-192C-423E-B646-96063ED99DE2}" destId="{59D5C629-3E16-4E11-B4EC-9D9F744ABB8C}" srcOrd="2" destOrd="0" parTransId="{DAB8CA88-1B39-47DE-9794-B8C5772065C0}" sibTransId="{0209190C-B234-4A3D-A525-24D8A2E563C4}"/>
    <dgm:cxn modelId="{7383E521-3226-4486-A587-131F4DDAE360}" type="presOf" srcId="{B886A922-192C-423E-B646-96063ED99DE2}" destId="{440A9358-4C71-4FB4-8C56-E04408FE22B8}" srcOrd="0" destOrd="0" presId="urn:microsoft.com/office/officeart/2005/8/layout/cycle4"/>
    <dgm:cxn modelId="{4E09442C-F9E2-4200-A7CC-9C6585F295DA}" type="presOf" srcId="{AE8E766D-DA1E-485A-99F7-7ED19D9C1195}" destId="{2AB56519-8A17-401E-A5FC-5943C7E865DA}" srcOrd="0" destOrd="0" presId="urn:microsoft.com/office/officeart/2005/8/layout/cycle4"/>
    <dgm:cxn modelId="{B9C72DE5-2EC5-4AC9-B773-8C88EEFE3940}" type="presOf" srcId="{3CE965DE-6D28-4380-A13C-8AEE01E7D8CC}" destId="{36FDE2B1-2BC3-4110-A007-193F60D400AD}" srcOrd="0" destOrd="0" presId="urn:microsoft.com/office/officeart/2005/8/layout/cycle4"/>
    <dgm:cxn modelId="{84A2DC28-C56A-4EF7-8201-BBEE210A7132}" type="presOf" srcId="{59D5C629-3E16-4E11-B4EC-9D9F744ABB8C}" destId="{D363316F-E743-410B-B0B4-788C784481A9}" srcOrd="0" destOrd="0" presId="urn:microsoft.com/office/officeart/2005/8/layout/cycle4"/>
    <dgm:cxn modelId="{2E17BE46-4743-4294-84C2-4D66A3084308}" srcId="{B886A922-192C-423E-B646-96063ED99DE2}" destId="{AE8E766D-DA1E-485A-99F7-7ED19D9C1195}" srcOrd="1" destOrd="0" parTransId="{A78D0EB7-9FB6-4A31-B80A-9C0F6C231625}" sibTransId="{130E21B9-723B-4E97-81B1-4E93ED988691}"/>
    <dgm:cxn modelId="{54DC9C42-AC23-432B-9084-7B97829E1E8F}" srcId="{B886A922-192C-423E-B646-96063ED99DE2}" destId="{A20F017C-E72E-476C-A083-E9595DEFE9C4}" srcOrd="0" destOrd="0" parTransId="{1C1E924F-8759-47D5-81B2-15B9673E9D45}" sibTransId="{15706D3C-9A60-42EC-87A0-73159DDA5662}"/>
    <dgm:cxn modelId="{5F20C6A8-259D-4508-8250-5807E045B073}" type="presOf" srcId="{A20F017C-E72E-476C-A083-E9595DEFE9C4}" destId="{1BF234E5-1280-4C02-9E52-2BAB78538FAA}" srcOrd="0" destOrd="0" presId="urn:microsoft.com/office/officeart/2005/8/layout/cycle4"/>
    <dgm:cxn modelId="{6B4E3C57-05F3-437B-96AE-878F2322FA3B}" srcId="{B886A922-192C-423E-B646-96063ED99DE2}" destId="{3CE965DE-6D28-4380-A13C-8AEE01E7D8CC}" srcOrd="3" destOrd="0" parTransId="{03B1A63B-AE78-4477-8598-C0190A2257CB}" sibTransId="{423FF3D2-D7B8-4C4E-AD3D-5B8B8F743499}"/>
    <dgm:cxn modelId="{C55244D6-9610-4D4A-A127-3B716A2E7617}" type="presParOf" srcId="{440A9358-4C71-4FB4-8C56-E04408FE22B8}" destId="{BC79A808-CE0E-4767-BA00-C49EC1A2C47F}" srcOrd="0" destOrd="0" presId="urn:microsoft.com/office/officeart/2005/8/layout/cycle4"/>
    <dgm:cxn modelId="{6E45F5B5-46B7-4387-91E3-75EB70E99382}" type="presParOf" srcId="{BC79A808-CE0E-4767-BA00-C49EC1A2C47F}" destId="{6CCA0C0A-0332-4184-8950-8A8A613CEE9A}" srcOrd="0" destOrd="0" presId="urn:microsoft.com/office/officeart/2005/8/layout/cycle4"/>
    <dgm:cxn modelId="{D26EE31D-91AB-4ADF-9172-CED37805AE65}" type="presParOf" srcId="{440A9358-4C71-4FB4-8C56-E04408FE22B8}" destId="{7E34EB0E-9261-49A0-B5B2-BFF71B0829B2}" srcOrd="1" destOrd="0" presId="urn:microsoft.com/office/officeart/2005/8/layout/cycle4"/>
    <dgm:cxn modelId="{1FB964DB-6E01-436B-8C6E-BB2AB4E2DD4A}" type="presParOf" srcId="{7E34EB0E-9261-49A0-B5B2-BFF71B0829B2}" destId="{1BF234E5-1280-4C02-9E52-2BAB78538FAA}" srcOrd="0" destOrd="0" presId="urn:microsoft.com/office/officeart/2005/8/layout/cycle4"/>
    <dgm:cxn modelId="{94D8B447-4E05-4F3D-BD3D-C6E92AA8F432}" type="presParOf" srcId="{7E34EB0E-9261-49A0-B5B2-BFF71B0829B2}" destId="{2AB56519-8A17-401E-A5FC-5943C7E865DA}" srcOrd="1" destOrd="0" presId="urn:microsoft.com/office/officeart/2005/8/layout/cycle4"/>
    <dgm:cxn modelId="{B876CEE4-553B-49BD-BFA3-3A84EC4F21EC}" type="presParOf" srcId="{7E34EB0E-9261-49A0-B5B2-BFF71B0829B2}" destId="{D363316F-E743-410B-B0B4-788C784481A9}" srcOrd="2" destOrd="0" presId="urn:microsoft.com/office/officeart/2005/8/layout/cycle4"/>
    <dgm:cxn modelId="{DE7F386F-014C-4662-BE91-72E825EFE290}" type="presParOf" srcId="{7E34EB0E-9261-49A0-B5B2-BFF71B0829B2}" destId="{36FDE2B1-2BC3-4110-A007-193F60D400AD}" srcOrd="3" destOrd="0" presId="urn:microsoft.com/office/officeart/2005/8/layout/cycle4"/>
    <dgm:cxn modelId="{B944B247-9F58-4512-9939-54E183CECDCB}" type="presParOf" srcId="{7E34EB0E-9261-49A0-B5B2-BFF71B0829B2}" destId="{8EB88D35-5681-4695-9D2A-4EE383E36AD8}" srcOrd="4" destOrd="0" presId="urn:microsoft.com/office/officeart/2005/8/layout/cycle4"/>
    <dgm:cxn modelId="{0A2C7FED-DFD2-450D-B6B0-5E8E804E188B}" type="presParOf" srcId="{440A9358-4C71-4FB4-8C56-E04408FE22B8}" destId="{0393AA71-A7D7-4A38-89A8-CD976390F352}" srcOrd="2" destOrd="0" presId="urn:microsoft.com/office/officeart/2005/8/layout/cycle4"/>
    <dgm:cxn modelId="{7215F6A8-5469-4580-AFB7-9AFBB8E3A88E}" type="presParOf" srcId="{440A9358-4C71-4FB4-8C56-E04408FE22B8}" destId="{06F4AE82-21D9-4442-9DEE-CE050A21DB1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BC11B-727A-4354-A8F6-151CC325CBF8}">
      <dsp:nvSpPr>
        <dsp:cNvPr id="0" name=""/>
        <dsp:cNvSpPr/>
      </dsp:nvSpPr>
      <dsp:spPr>
        <a:xfrm rot="16200000">
          <a:off x="1210824" y="-1207153"/>
          <a:ext cx="1116733" cy="3531040"/>
        </a:xfrm>
        <a:prstGeom prst="flowChartManualOperation">
          <a:avLst/>
        </a:prstGeom>
        <a:solidFill>
          <a:srgbClr val="D407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2538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La </a:t>
          </a:r>
          <a:r>
            <a:rPr lang="fr-FR" sz="1300" b="1" kern="1200" dirty="0" smtClean="0"/>
            <a:t>vérification</a:t>
          </a:r>
          <a:endParaRPr lang="fr-F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Rechercher des défauts dans le logiciel afin de s’assurer que le produit est correctement fabriqué et maintenu</a:t>
          </a:r>
          <a:endParaRPr lang="fr-FR" sz="1000" kern="1200" dirty="0"/>
        </a:p>
      </dsp:txBody>
      <dsp:txXfrm rot="5400000">
        <a:off x="3671" y="223347"/>
        <a:ext cx="3531040" cy="670039"/>
      </dsp:txXfrm>
    </dsp:sp>
    <dsp:sp modelId="{A5E57D18-D4A5-45C6-AB3A-6D500970DEAA}">
      <dsp:nvSpPr>
        <dsp:cNvPr id="0" name=""/>
        <dsp:cNvSpPr/>
      </dsp:nvSpPr>
      <dsp:spPr>
        <a:xfrm rot="16200000">
          <a:off x="5006692" y="-1207153"/>
          <a:ext cx="1116733" cy="3531040"/>
        </a:xfrm>
        <a:prstGeom prst="flowChartManualOperation">
          <a:avLst/>
        </a:prstGeom>
        <a:solidFill>
          <a:srgbClr val="D407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2538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La </a:t>
          </a:r>
          <a:r>
            <a:rPr lang="fr-FR" sz="1300" b="1" kern="1200" dirty="0" smtClean="0"/>
            <a:t>validation</a:t>
          </a:r>
          <a:endParaRPr lang="fr-FR" sz="13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Établir le niveau de confiance dans le logiciel afin de s’assurer que le produit répond bien aux usages auxquels il est destiné</a:t>
          </a:r>
          <a:endParaRPr lang="fr-FR" sz="1000" kern="1200" dirty="0"/>
        </a:p>
      </dsp:txBody>
      <dsp:txXfrm rot="5400000">
        <a:off x="3799539" y="223347"/>
        <a:ext cx="3531040" cy="6700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63165-4D07-408A-80CF-F29F2920C8B0}">
      <dsp:nvSpPr>
        <dsp:cNvPr id="0" name=""/>
        <dsp:cNvSpPr/>
      </dsp:nvSpPr>
      <dsp:spPr>
        <a:xfrm>
          <a:off x="870347" y="0"/>
          <a:ext cx="580231" cy="461627"/>
        </a:xfrm>
        <a:prstGeom prst="trapezoid">
          <a:avLst>
            <a:gd name="adj" fmla="val 62846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Sécurité, charge, tests métiers</a:t>
          </a:r>
          <a:endParaRPr lang="fr-FR" sz="800" kern="1200" dirty="0"/>
        </a:p>
      </dsp:txBody>
      <dsp:txXfrm>
        <a:off x="870347" y="0"/>
        <a:ext cx="580231" cy="461627"/>
      </dsp:txXfrm>
    </dsp:sp>
    <dsp:sp modelId="{8E576332-268C-40AF-8C34-81765599606B}">
      <dsp:nvSpPr>
        <dsp:cNvPr id="0" name=""/>
        <dsp:cNvSpPr/>
      </dsp:nvSpPr>
      <dsp:spPr>
        <a:xfrm>
          <a:off x="580231" y="461627"/>
          <a:ext cx="1160463" cy="461627"/>
        </a:xfrm>
        <a:prstGeom prst="trapezoid">
          <a:avLst>
            <a:gd name="adj" fmla="val 62846"/>
          </a:avLst>
        </a:prstGeom>
        <a:solidFill>
          <a:schemeClr val="accent2">
            <a:shade val="80000"/>
            <a:hueOff val="-11957"/>
            <a:satOff val="-1341"/>
            <a:lumOff val="85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Tests IHM, tests bout en bout</a:t>
          </a:r>
          <a:endParaRPr lang="fr-FR" sz="800" kern="1200" dirty="0"/>
        </a:p>
      </dsp:txBody>
      <dsp:txXfrm>
        <a:off x="783312" y="461627"/>
        <a:ext cx="754300" cy="461627"/>
      </dsp:txXfrm>
    </dsp:sp>
    <dsp:sp modelId="{22CDCCF7-CF04-41A5-979C-D29511200027}">
      <dsp:nvSpPr>
        <dsp:cNvPr id="0" name=""/>
        <dsp:cNvSpPr/>
      </dsp:nvSpPr>
      <dsp:spPr>
        <a:xfrm>
          <a:off x="290115" y="923255"/>
          <a:ext cx="1740694" cy="461627"/>
        </a:xfrm>
        <a:prstGeom prst="trapezoid">
          <a:avLst>
            <a:gd name="adj" fmla="val 62846"/>
          </a:avLst>
        </a:prstGeom>
        <a:solidFill>
          <a:schemeClr val="accent2">
            <a:shade val="80000"/>
            <a:hueOff val="-23915"/>
            <a:satOff val="-2683"/>
            <a:lumOff val="171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Tests de services</a:t>
          </a:r>
          <a:endParaRPr lang="fr-FR" sz="800" kern="1200" dirty="0"/>
        </a:p>
      </dsp:txBody>
      <dsp:txXfrm>
        <a:off x="594737" y="923255"/>
        <a:ext cx="1131451" cy="461627"/>
      </dsp:txXfrm>
    </dsp:sp>
    <dsp:sp modelId="{172E326E-F55F-4B8D-B10F-4C6909E787EE}">
      <dsp:nvSpPr>
        <dsp:cNvPr id="0" name=""/>
        <dsp:cNvSpPr/>
      </dsp:nvSpPr>
      <dsp:spPr>
        <a:xfrm>
          <a:off x="0" y="1384882"/>
          <a:ext cx="2320926" cy="461627"/>
        </a:xfrm>
        <a:prstGeom prst="trapezoid">
          <a:avLst>
            <a:gd name="adj" fmla="val 62846"/>
          </a:avLst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Tests unitaires</a:t>
          </a:r>
          <a:endParaRPr lang="fr-FR" sz="800" kern="1200" dirty="0"/>
        </a:p>
      </dsp:txBody>
      <dsp:txXfrm>
        <a:off x="406162" y="1384882"/>
        <a:ext cx="1508601" cy="4616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3231D-8A35-48A8-ABCA-3E01017EA00B}">
      <dsp:nvSpPr>
        <dsp:cNvPr id="0" name=""/>
        <dsp:cNvSpPr/>
      </dsp:nvSpPr>
      <dsp:spPr>
        <a:xfrm rot="10800000">
          <a:off x="0" y="0"/>
          <a:ext cx="2320926" cy="615503"/>
        </a:xfrm>
        <a:prstGeom prst="trapezoid">
          <a:avLst>
            <a:gd name="adj" fmla="val 62846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Tests IHM</a:t>
          </a:r>
          <a:endParaRPr lang="fr-FR" sz="1600" kern="1200" dirty="0"/>
        </a:p>
      </dsp:txBody>
      <dsp:txXfrm rot="-10800000">
        <a:off x="406162" y="0"/>
        <a:ext cx="1508601" cy="615503"/>
      </dsp:txXfrm>
    </dsp:sp>
    <dsp:sp modelId="{3205B4C1-3615-4792-BEAE-20223F72FCFE}">
      <dsp:nvSpPr>
        <dsp:cNvPr id="0" name=""/>
        <dsp:cNvSpPr/>
      </dsp:nvSpPr>
      <dsp:spPr>
        <a:xfrm rot="10800000">
          <a:off x="386821" y="615503"/>
          <a:ext cx="1547284" cy="615503"/>
        </a:xfrm>
        <a:prstGeom prst="trapezoid">
          <a:avLst>
            <a:gd name="adj" fmla="val 62846"/>
          </a:avLst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Tests de services</a:t>
          </a:r>
          <a:endParaRPr lang="fr-FR" sz="1600" kern="1200" dirty="0"/>
        </a:p>
      </dsp:txBody>
      <dsp:txXfrm rot="-10800000">
        <a:off x="657595" y="615503"/>
        <a:ext cx="1005734" cy="615503"/>
      </dsp:txXfrm>
    </dsp:sp>
    <dsp:sp modelId="{02A266A8-688E-4FBC-A79C-AFD9E5213EA1}">
      <dsp:nvSpPr>
        <dsp:cNvPr id="0" name=""/>
        <dsp:cNvSpPr/>
      </dsp:nvSpPr>
      <dsp:spPr>
        <a:xfrm rot="10800000">
          <a:off x="773642" y="1231006"/>
          <a:ext cx="773642" cy="615503"/>
        </a:xfrm>
        <a:prstGeom prst="trapezoid">
          <a:avLst>
            <a:gd name="adj" fmla="val 62846"/>
          </a:avLst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Tests unitaires</a:t>
          </a:r>
          <a:endParaRPr lang="fr-FR" sz="1600" kern="1200" dirty="0"/>
        </a:p>
      </dsp:txBody>
      <dsp:txXfrm rot="-10800000">
        <a:off x="773642" y="1231006"/>
        <a:ext cx="773642" cy="615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2F2D-0710-4420-91BA-D44F93A44375}">
      <dsp:nvSpPr>
        <dsp:cNvPr id="0" name=""/>
        <dsp:cNvSpPr/>
      </dsp:nvSpPr>
      <dsp:spPr>
        <a:xfrm>
          <a:off x="316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unitaires et d'intégration</a:t>
          </a:r>
        </a:p>
      </dsp:txBody>
      <dsp:txXfrm>
        <a:off x="3168" y="0"/>
        <a:ext cx="1251947" cy="895999"/>
      </dsp:txXfrm>
    </dsp:sp>
    <dsp:sp modelId="{3C3A1664-A366-41F6-AD31-B1D71934A4EB}">
      <dsp:nvSpPr>
        <dsp:cNvPr id="0" name=""/>
        <dsp:cNvSpPr/>
      </dsp:nvSpPr>
      <dsp:spPr>
        <a:xfrm>
          <a:off x="128363" y="896254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>
              <a:latin typeface="+mn-lt"/>
            </a:rPr>
            <a:t>Tester </a:t>
          </a:r>
          <a:r>
            <a:rPr lang="fr-FR" sz="700" b="0" kern="1200" dirty="0" smtClean="0">
              <a:latin typeface="+mn-lt"/>
            </a:rPr>
            <a:t>en isolation </a:t>
          </a:r>
          <a:r>
            <a:rPr lang="fr-FR" sz="700" b="0" kern="1200" dirty="0">
              <a:latin typeface="+mn-lt"/>
            </a:rPr>
            <a:t>chaque composant de </a:t>
          </a:r>
          <a:r>
            <a:rPr lang="fr-FR" sz="700" b="0" kern="1200" dirty="0" smtClean="0">
              <a:latin typeface="+mn-lt"/>
            </a:rPr>
            <a:t>l’application impacté + tester les composants à l’échelle des US</a:t>
          </a:r>
          <a:endParaRPr lang="fr-FR" sz="700" b="0" kern="1200" dirty="0">
            <a:latin typeface="+mn-lt"/>
          </a:endParaRPr>
        </a:p>
      </dsp:txBody>
      <dsp:txXfrm>
        <a:off x="145549" y="913440"/>
        <a:ext cx="967185" cy="552387"/>
      </dsp:txXfrm>
    </dsp:sp>
    <dsp:sp modelId="{396502EB-2906-47C7-B1BA-29526203116F}">
      <dsp:nvSpPr>
        <dsp:cNvPr id="0" name=""/>
        <dsp:cNvSpPr/>
      </dsp:nvSpPr>
      <dsp:spPr>
        <a:xfrm>
          <a:off x="128363" y="157328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>
              <a:latin typeface="+mn-lt"/>
            </a:rPr>
            <a:t>Les composants </a:t>
          </a:r>
          <a:r>
            <a:rPr lang="fr-FR" sz="700" kern="1200" dirty="0">
              <a:latin typeface="+mn-lt"/>
            </a:rPr>
            <a:t>(programme, classe, …)</a:t>
          </a:r>
        </a:p>
      </dsp:txBody>
      <dsp:txXfrm>
        <a:off x="145549" y="1590471"/>
        <a:ext cx="967185" cy="552387"/>
      </dsp:txXfrm>
    </dsp:sp>
    <dsp:sp modelId="{1BA4BE75-F8E0-4289-BC33-B2A5D3760F82}">
      <dsp:nvSpPr>
        <dsp:cNvPr id="0" name=""/>
        <dsp:cNvSpPr/>
      </dsp:nvSpPr>
      <dsp:spPr>
        <a:xfrm>
          <a:off x="128363" y="225031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Éditeur, </a:t>
          </a:r>
          <a:r>
            <a:rPr lang="fr-FR" sz="700" kern="1200" dirty="0" err="1"/>
            <a:t>Squad</a:t>
          </a:r>
          <a:r>
            <a:rPr lang="fr-FR" sz="700" kern="1200" dirty="0"/>
            <a:t> (développeur)</a:t>
          </a:r>
        </a:p>
      </dsp:txBody>
      <dsp:txXfrm>
        <a:off x="145549" y="2267501"/>
        <a:ext cx="967185" cy="552387"/>
      </dsp:txXfrm>
    </dsp:sp>
    <dsp:sp modelId="{55C9A064-728B-4CE1-B019-B9C42F26D4FA}">
      <dsp:nvSpPr>
        <dsp:cNvPr id="0" name=""/>
        <dsp:cNvSpPr/>
      </dsp:nvSpPr>
      <dsp:spPr>
        <a:xfrm>
          <a:off x="134901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solidFill>
            <a:srgbClr val="D5074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Vérification des critères d’acceptation US</a:t>
          </a:r>
          <a:endParaRPr lang="fr-FR" sz="1100" i="1" kern="1200" dirty="0">
            <a:latin typeface="+mj-lt"/>
          </a:endParaRPr>
        </a:p>
      </dsp:txBody>
      <dsp:txXfrm>
        <a:off x="1349011" y="0"/>
        <a:ext cx="1251947" cy="895999"/>
      </dsp:txXfrm>
    </dsp:sp>
    <dsp:sp modelId="{D2E135FE-A3C0-4C07-9B12-F05298C143DE}">
      <dsp:nvSpPr>
        <dsp:cNvPr id="0" name=""/>
        <dsp:cNvSpPr/>
      </dsp:nvSpPr>
      <dsp:spPr>
        <a:xfrm>
          <a:off x="1474206" y="896254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Tester le succès de chacun des critères définis</a:t>
          </a:r>
          <a:endParaRPr lang="fr-FR" sz="700" b="0" kern="1200" dirty="0">
            <a:latin typeface="+mn-lt"/>
          </a:endParaRPr>
        </a:p>
      </dsp:txBody>
      <dsp:txXfrm>
        <a:off x="1491392" y="913440"/>
        <a:ext cx="967185" cy="552387"/>
      </dsp:txXfrm>
    </dsp:sp>
    <dsp:sp modelId="{E1A56FC6-FF5E-48E4-825C-A9A79EAA11AC}">
      <dsp:nvSpPr>
        <dsp:cNvPr id="0" name=""/>
        <dsp:cNvSpPr/>
      </dsp:nvSpPr>
      <dsp:spPr>
        <a:xfrm>
          <a:off x="1474206" y="157328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>
              <a:latin typeface="+mn-lt"/>
            </a:rPr>
            <a:t>L’US</a:t>
          </a:r>
          <a:endParaRPr lang="fr-FR" sz="700" kern="1200" dirty="0">
            <a:latin typeface="+mn-lt"/>
          </a:endParaRPr>
        </a:p>
      </dsp:txBody>
      <dsp:txXfrm>
        <a:off x="1491392" y="1590471"/>
        <a:ext cx="967185" cy="552387"/>
      </dsp:txXfrm>
    </dsp:sp>
    <dsp:sp modelId="{A2EA81DF-2B8D-4308-9F86-406EB894EBF5}">
      <dsp:nvSpPr>
        <dsp:cNvPr id="0" name=""/>
        <dsp:cNvSpPr/>
      </dsp:nvSpPr>
      <dsp:spPr>
        <a:xfrm>
          <a:off x="1474206" y="225031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Éditeur, </a:t>
          </a:r>
          <a:r>
            <a:rPr lang="fr-FR" sz="700" kern="1200" dirty="0" err="1"/>
            <a:t>Squad</a:t>
          </a:r>
          <a:r>
            <a:rPr lang="fr-FR" sz="700" kern="1200" dirty="0"/>
            <a:t> </a:t>
          </a:r>
          <a:r>
            <a:rPr lang="fr-FR" sz="700" kern="1200" dirty="0" smtClean="0"/>
            <a:t>(autre développeur / testeur)</a:t>
          </a:r>
          <a:endParaRPr lang="fr-FR" sz="700" kern="1200" dirty="0"/>
        </a:p>
      </dsp:txBody>
      <dsp:txXfrm>
        <a:off x="1491392" y="2267501"/>
        <a:ext cx="967185" cy="552387"/>
      </dsp:txXfrm>
    </dsp:sp>
    <dsp:sp modelId="{2C0076C0-8B47-4694-B846-C93FD350C3F0}">
      <dsp:nvSpPr>
        <dsp:cNvPr id="0" name=""/>
        <dsp:cNvSpPr/>
      </dsp:nvSpPr>
      <dsp:spPr>
        <a:xfrm>
          <a:off x="269485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intra-application</a:t>
          </a:r>
          <a:endParaRPr lang="fr-FR" sz="1100" i="1" kern="1200" dirty="0">
            <a:latin typeface="+mj-lt"/>
          </a:endParaRPr>
        </a:p>
      </dsp:txBody>
      <dsp:txXfrm>
        <a:off x="2694854" y="0"/>
        <a:ext cx="1251947" cy="895999"/>
      </dsp:txXfrm>
    </dsp:sp>
    <dsp:sp modelId="{3FADE508-C03A-4B22-A309-E38ADCAB7BBC}">
      <dsp:nvSpPr>
        <dsp:cNvPr id="0" name=""/>
        <dsp:cNvSpPr/>
      </dsp:nvSpPr>
      <dsp:spPr>
        <a:xfrm>
          <a:off x="2820049" y="896254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>
              <a:latin typeface="+mn-lt"/>
            </a:rPr>
            <a:t>Vérifier que l’application est conforme à ses exigences de développement</a:t>
          </a:r>
        </a:p>
      </dsp:txBody>
      <dsp:txXfrm>
        <a:off x="2837235" y="913440"/>
        <a:ext cx="967185" cy="552387"/>
      </dsp:txXfrm>
    </dsp:sp>
    <dsp:sp modelId="{069218AC-8012-4AA8-8DBB-5F3C98116998}">
      <dsp:nvSpPr>
        <dsp:cNvPr id="0" name=""/>
        <dsp:cNvSpPr/>
      </dsp:nvSpPr>
      <dsp:spPr>
        <a:xfrm>
          <a:off x="2820049" y="157328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L’application</a:t>
          </a:r>
          <a:endParaRPr lang="fr-FR" sz="700" b="0" kern="1200" dirty="0">
            <a:latin typeface="+mn-lt"/>
          </a:endParaRPr>
        </a:p>
      </dsp:txBody>
      <dsp:txXfrm>
        <a:off x="2837235" y="1590471"/>
        <a:ext cx="967185" cy="552387"/>
      </dsp:txXfrm>
    </dsp:sp>
    <dsp:sp modelId="{AAAE38B2-8130-4B16-9F92-0CE3CC50DFA3}">
      <dsp:nvSpPr>
        <dsp:cNvPr id="0" name=""/>
        <dsp:cNvSpPr/>
      </dsp:nvSpPr>
      <dsp:spPr>
        <a:xfrm>
          <a:off x="2820049" y="225031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Éditeur, </a:t>
          </a:r>
          <a:r>
            <a:rPr lang="fr-FR" sz="700" kern="1200" dirty="0" err="1" smtClean="0"/>
            <a:t>Squad</a:t>
          </a:r>
          <a:r>
            <a:rPr lang="fr-FR" sz="700" kern="1200" dirty="0" smtClean="0"/>
            <a:t> (PO, BA, testeur)</a:t>
          </a:r>
          <a:endParaRPr lang="fr-FR" sz="700" kern="1200" dirty="0"/>
        </a:p>
      </dsp:txBody>
      <dsp:txXfrm>
        <a:off x="2837235" y="2267501"/>
        <a:ext cx="967185" cy="552387"/>
      </dsp:txXfrm>
    </dsp:sp>
    <dsp:sp modelId="{FEB35C42-E957-43AA-99D3-74EDD398FAC1}">
      <dsp:nvSpPr>
        <dsp:cNvPr id="0" name=""/>
        <dsp:cNvSpPr/>
      </dsp:nvSpPr>
      <dsp:spPr>
        <a:xfrm>
          <a:off x="404069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inter-applications</a:t>
          </a:r>
          <a:endParaRPr lang="fr-FR" sz="1100" i="1" kern="1200" dirty="0">
            <a:latin typeface="+mj-lt"/>
          </a:endParaRPr>
        </a:p>
      </dsp:txBody>
      <dsp:txXfrm>
        <a:off x="4040698" y="0"/>
        <a:ext cx="1251947" cy="895999"/>
      </dsp:txXfrm>
    </dsp:sp>
    <dsp:sp modelId="{7334D192-8C73-45BA-8CFC-67DB786EA69D}">
      <dsp:nvSpPr>
        <dsp:cNvPr id="0" name=""/>
        <dsp:cNvSpPr/>
      </dsp:nvSpPr>
      <dsp:spPr>
        <a:xfrm>
          <a:off x="4165892" y="896254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Réaliser des tests de bout en bout</a:t>
          </a:r>
          <a:endParaRPr lang="fr-FR" sz="700" kern="1200" dirty="0"/>
        </a:p>
      </dsp:txBody>
      <dsp:txXfrm>
        <a:off x="4183078" y="913440"/>
        <a:ext cx="967185" cy="552387"/>
      </dsp:txXfrm>
    </dsp:sp>
    <dsp:sp modelId="{98C8B8FE-52E0-476A-AD8D-9E7E3085E6DC}">
      <dsp:nvSpPr>
        <dsp:cNvPr id="0" name=""/>
        <dsp:cNvSpPr/>
      </dsp:nvSpPr>
      <dsp:spPr>
        <a:xfrm>
          <a:off x="4165892" y="157328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>
              <a:latin typeface="+mn-lt"/>
            </a:rPr>
            <a:t>Les communications </a:t>
          </a:r>
          <a:r>
            <a:rPr lang="fr-FR" sz="700" kern="1200" baseline="0" dirty="0">
              <a:latin typeface="+mn-lt"/>
            </a:rPr>
            <a:t>entre </a:t>
          </a:r>
          <a:r>
            <a:rPr lang="fr-FR" sz="700" kern="1200" baseline="0" dirty="0" smtClean="0">
              <a:latin typeface="+mn-lt"/>
            </a:rPr>
            <a:t>applications</a:t>
          </a:r>
          <a:endParaRPr lang="fr-FR" sz="700" kern="1200" dirty="0"/>
        </a:p>
      </dsp:txBody>
      <dsp:txXfrm>
        <a:off x="4183078" y="1590471"/>
        <a:ext cx="967185" cy="552387"/>
      </dsp:txXfrm>
    </dsp:sp>
    <dsp:sp modelId="{0E64DD56-158D-4363-A5F4-406683683ED1}">
      <dsp:nvSpPr>
        <dsp:cNvPr id="0" name=""/>
        <dsp:cNvSpPr/>
      </dsp:nvSpPr>
      <dsp:spPr>
        <a:xfrm>
          <a:off x="4165892" y="225031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Squad</a:t>
          </a:r>
          <a:r>
            <a:rPr lang="fr-FR" sz="700" kern="1200" dirty="0" smtClean="0"/>
            <a:t> (PO, BA, testeur)</a:t>
          </a:r>
          <a:endParaRPr lang="fr-FR" sz="700" kern="1200" dirty="0"/>
        </a:p>
      </dsp:txBody>
      <dsp:txXfrm>
        <a:off x="4183078" y="2267501"/>
        <a:ext cx="967185" cy="552387"/>
      </dsp:txXfrm>
    </dsp:sp>
    <dsp:sp modelId="{D500A150-0DD2-45B8-B476-7CB8211037E0}">
      <dsp:nvSpPr>
        <dsp:cNvPr id="0" name=""/>
        <dsp:cNvSpPr/>
      </dsp:nvSpPr>
      <dsp:spPr>
        <a:xfrm>
          <a:off x="538654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Recette </a:t>
          </a:r>
          <a:r>
            <a:rPr lang="fr-FR" sz="1200" kern="1200" dirty="0" smtClean="0"/>
            <a:t>métier</a:t>
          </a:r>
        </a:p>
      </dsp:txBody>
      <dsp:txXfrm>
        <a:off x="5386541" y="0"/>
        <a:ext cx="1251947" cy="895999"/>
      </dsp:txXfrm>
    </dsp:sp>
    <dsp:sp modelId="{975B2504-7D9E-405A-9D2E-92CE6FE85971}">
      <dsp:nvSpPr>
        <dsp:cNvPr id="0" name=""/>
        <dsp:cNvSpPr/>
      </dsp:nvSpPr>
      <dsp:spPr>
        <a:xfrm>
          <a:off x="5511735" y="896254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Valider que les applications répondent bien aux usages auxquels elles sont destinées</a:t>
          </a:r>
        </a:p>
      </dsp:txBody>
      <dsp:txXfrm>
        <a:off x="5528921" y="913440"/>
        <a:ext cx="967185" cy="552387"/>
      </dsp:txXfrm>
    </dsp:sp>
    <dsp:sp modelId="{7EA6F528-AB82-4CB8-96DA-B6E67808CD76}">
      <dsp:nvSpPr>
        <dsp:cNvPr id="0" name=""/>
        <dsp:cNvSpPr/>
      </dsp:nvSpPr>
      <dsp:spPr>
        <a:xfrm>
          <a:off x="5511735" y="157328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Les applications</a:t>
          </a:r>
        </a:p>
      </dsp:txBody>
      <dsp:txXfrm>
        <a:off x="5528921" y="1590471"/>
        <a:ext cx="967185" cy="552387"/>
      </dsp:txXfrm>
    </dsp:sp>
    <dsp:sp modelId="{93BBF3E7-1748-49E0-9D6C-7101C5F5E371}">
      <dsp:nvSpPr>
        <dsp:cNvPr id="0" name=""/>
        <dsp:cNvSpPr/>
      </dsp:nvSpPr>
      <dsp:spPr>
        <a:xfrm>
          <a:off x="5511735" y="225031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Métier, </a:t>
          </a:r>
          <a:r>
            <a:rPr lang="fr-FR" sz="700" kern="1200" dirty="0" err="1" smtClean="0"/>
            <a:t>Squad</a:t>
          </a:r>
          <a:endParaRPr lang="fr-FR" sz="700" kern="1200" dirty="0"/>
        </a:p>
      </dsp:txBody>
      <dsp:txXfrm>
        <a:off x="5528921" y="2267501"/>
        <a:ext cx="967185" cy="552387"/>
      </dsp:txXfrm>
    </dsp:sp>
    <dsp:sp modelId="{9D64D384-3743-415B-8150-304DD0739B47}">
      <dsp:nvSpPr>
        <dsp:cNvPr id="0" name=""/>
        <dsp:cNvSpPr/>
      </dsp:nvSpPr>
      <dsp:spPr>
        <a:xfrm>
          <a:off x="673238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Tests de </a:t>
          </a:r>
          <a:r>
            <a:rPr lang="fr-FR" sz="1200" kern="1200" dirty="0" smtClean="0"/>
            <a:t>pré-production</a:t>
          </a:r>
          <a:endParaRPr lang="fr-FR" sz="1100" i="1" kern="1200" dirty="0" smtClean="0">
            <a:latin typeface="+mj-lt"/>
          </a:endParaRPr>
        </a:p>
      </dsp:txBody>
      <dsp:txXfrm>
        <a:off x="6732384" y="0"/>
        <a:ext cx="1251947" cy="895999"/>
      </dsp:txXfrm>
    </dsp:sp>
    <dsp:sp modelId="{D74DEB0F-4A11-4E2B-A0D2-03979D2FAA2D}">
      <dsp:nvSpPr>
        <dsp:cNvPr id="0" name=""/>
        <dsp:cNvSpPr/>
      </dsp:nvSpPr>
      <dsp:spPr>
        <a:xfrm>
          <a:off x="6857578" y="896254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Valider que les applications respectent bien les contraintes d’exploitation</a:t>
          </a:r>
        </a:p>
      </dsp:txBody>
      <dsp:txXfrm>
        <a:off x="6874764" y="913440"/>
        <a:ext cx="967185" cy="552387"/>
      </dsp:txXfrm>
    </dsp:sp>
    <dsp:sp modelId="{D293BE96-7A5F-40DA-AB6A-6A72B1BC889D}">
      <dsp:nvSpPr>
        <dsp:cNvPr id="0" name=""/>
        <dsp:cNvSpPr/>
      </dsp:nvSpPr>
      <dsp:spPr>
        <a:xfrm>
          <a:off x="6857578" y="157328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/>
            <a:t>Les applications</a:t>
          </a:r>
        </a:p>
      </dsp:txBody>
      <dsp:txXfrm>
        <a:off x="6874764" y="1590471"/>
        <a:ext cx="967185" cy="552387"/>
      </dsp:txXfrm>
    </dsp:sp>
    <dsp:sp modelId="{4DFBFA5B-250B-4686-A440-3B5C34D1F66E}">
      <dsp:nvSpPr>
        <dsp:cNvPr id="0" name=""/>
        <dsp:cNvSpPr/>
      </dsp:nvSpPr>
      <dsp:spPr>
        <a:xfrm>
          <a:off x="6857578" y="2250315"/>
          <a:ext cx="1001557" cy="586759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Squad</a:t>
          </a:r>
          <a:r>
            <a:rPr lang="fr-FR" sz="700" kern="1200" dirty="0"/>
            <a:t>, Métier</a:t>
          </a:r>
        </a:p>
      </dsp:txBody>
      <dsp:txXfrm>
        <a:off x="6874764" y="2267501"/>
        <a:ext cx="967185" cy="552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2F2D-0710-4420-91BA-D44F93A44375}">
      <dsp:nvSpPr>
        <dsp:cNvPr id="0" name=""/>
        <dsp:cNvSpPr/>
      </dsp:nvSpPr>
      <dsp:spPr>
        <a:xfrm>
          <a:off x="0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unitaires et d'intégration</a:t>
          </a:r>
        </a:p>
      </dsp:txBody>
      <dsp:txXfrm>
        <a:off x="0" y="0"/>
        <a:ext cx="1251947" cy="895999"/>
      </dsp:txXfrm>
    </dsp:sp>
    <dsp:sp modelId="{396502EB-2906-47C7-B1BA-29526203116F}">
      <dsp:nvSpPr>
        <dsp:cNvPr id="0" name=""/>
        <dsp:cNvSpPr/>
      </dsp:nvSpPr>
      <dsp:spPr>
        <a:xfrm>
          <a:off x="128363" y="896254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>
              <a:latin typeface="+mn-lt"/>
              <a:hlinkClick xmlns:r="http://schemas.openxmlformats.org/officeDocument/2006/relationships" r:id="" action="ppaction://hlinksldjump"/>
            </a:rPr>
            <a:t>Couverture instructions + couverture de décisions sur composants critiques</a:t>
          </a:r>
          <a:endParaRPr lang="fr-FR" sz="700" kern="1200" dirty="0">
            <a:latin typeface="+mn-lt"/>
          </a:endParaRPr>
        </a:p>
      </dsp:txBody>
      <dsp:txXfrm>
        <a:off x="145549" y="913440"/>
        <a:ext cx="967185" cy="552387"/>
      </dsp:txXfrm>
    </dsp:sp>
    <dsp:sp modelId="{A7663C8B-99DF-4928-B532-9A96F27428AB}">
      <dsp:nvSpPr>
        <dsp:cNvPr id="0" name=""/>
        <dsp:cNvSpPr/>
      </dsp:nvSpPr>
      <dsp:spPr>
        <a:xfrm>
          <a:off x="128363" y="157328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>
              <a:latin typeface="+mn-lt"/>
            </a:rPr>
            <a:t>Tests automatisés API, web services</a:t>
          </a:r>
          <a:endParaRPr lang="fr-FR" sz="700" kern="1200" dirty="0">
            <a:latin typeface="+mn-lt"/>
          </a:endParaRPr>
        </a:p>
      </dsp:txBody>
      <dsp:txXfrm>
        <a:off x="145549" y="1590471"/>
        <a:ext cx="967185" cy="552387"/>
      </dsp:txXfrm>
    </dsp:sp>
    <dsp:sp modelId="{10571CF7-79F7-4927-A373-C0155CB44920}">
      <dsp:nvSpPr>
        <dsp:cNvPr id="0" name=""/>
        <dsp:cNvSpPr/>
      </dsp:nvSpPr>
      <dsp:spPr>
        <a:xfrm>
          <a:off x="128363" y="225031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>
              <a:latin typeface="+mn-lt"/>
              <a:hlinkClick xmlns:r="http://schemas.openxmlformats.org/officeDocument/2006/relationships" r:id="" action="ppaction://hlinksldjump"/>
            </a:rPr>
            <a:t>Qualimétrie</a:t>
          </a:r>
          <a:endParaRPr lang="fr-FR" sz="700" kern="1200" dirty="0">
            <a:latin typeface="+mn-lt"/>
          </a:endParaRPr>
        </a:p>
      </dsp:txBody>
      <dsp:txXfrm>
        <a:off x="145549" y="2267501"/>
        <a:ext cx="967185" cy="552387"/>
      </dsp:txXfrm>
    </dsp:sp>
    <dsp:sp modelId="{55C9A064-728B-4CE1-B019-B9C42F26D4FA}">
      <dsp:nvSpPr>
        <dsp:cNvPr id="0" name=""/>
        <dsp:cNvSpPr/>
      </dsp:nvSpPr>
      <dsp:spPr>
        <a:xfrm>
          <a:off x="134901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solidFill>
            <a:srgbClr val="D5074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Vérification des critères d’acceptation US</a:t>
          </a:r>
          <a:endParaRPr lang="fr-FR" sz="1100" i="1" kern="1200" dirty="0">
            <a:latin typeface="+mj-lt"/>
          </a:endParaRPr>
        </a:p>
      </dsp:txBody>
      <dsp:txXfrm>
        <a:off x="1349011" y="0"/>
        <a:ext cx="1251947" cy="895999"/>
      </dsp:txXfrm>
    </dsp:sp>
    <dsp:sp modelId="{70D426C9-6CB3-46AE-B5EA-1B2266F1B299}">
      <dsp:nvSpPr>
        <dsp:cNvPr id="0" name=""/>
        <dsp:cNvSpPr/>
      </dsp:nvSpPr>
      <dsp:spPr>
        <a:xfrm>
          <a:off x="1474206" y="896874"/>
          <a:ext cx="1001557" cy="900520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  <a:hlinkClick xmlns:r="http://schemas.openxmlformats.org/officeDocument/2006/relationships" r:id="" action="ppaction://hlinksldjump"/>
            </a:rPr>
            <a:t>BDD automatisés</a:t>
          </a:r>
          <a:endParaRPr lang="fr-FR" sz="700" b="0" kern="1200" dirty="0">
            <a:latin typeface="+mn-lt"/>
          </a:endParaRPr>
        </a:p>
      </dsp:txBody>
      <dsp:txXfrm>
        <a:off x="1500581" y="923249"/>
        <a:ext cx="948807" cy="847770"/>
      </dsp:txXfrm>
    </dsp:sp>
    <dsp:sp modelId="{66448E0B-8F0F-4E46-89FB-FA1C49B8D05B}">
      <dsp:nvSpPr>
        <dsp:cNvPr id="0" name=""/>
        <dsp:cNvSpPr/>
      </dsp:nvSpPr>
      <dsp:spPr>
        <a:xfrm>
          <a:off x="1474206" y="1935935"/>
          <a:ext cx="1001557" cy="900520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  <a:hlinkClick xmlns:r="http://schemas.openxmlformats.org/officeDocument/2006/relationships" r:id="" action="ppaction://hlinksldjump"/>
            </a:rPr>
            <a:t>Pair-</a:t>
          </a:r>
          <a:r>
            <a:rPr lang="fr-FR" sz="700" b="0" kern="1200" dirty="0" err="1" smtClean="0">
              <a:latin typeface="+mn-lt"/>
              <a:hlinkClick xmlns:r="http://schemas.openxmlformats.org/officeDocument/2006/relationships" r:id="" action="ppaction://hlinksldjump"/>
            </a:rPr>
            <a:t>testing</a:t>
          </a:r>
          <a:endParaRPr lang="fr-FR" sz="700" b="0" kern="1200" dirty="0">
            <a:latin typeface="+mn-lt"/>
          </a:endParaRPr>
        </a:p>
      </dsp:txBody>
      <dsp:txXfrm>
        <a:off x="1500581" y="1962310"/>
        <a:ext cx="948807" cy="847770"/>
      </dsp:txXfrm>
    </dsp:sp>
    <dsp:sp modelId="{2C0076C0-8B47-4694-B846-C93FD350C3F0}">
      <dsp:nvSpPr>
        <dsp:cNvPr id="0" name=""/>
        <dsp:cNvSpPr/>
      </dsp:nvSpPr>
      <dsp:spPr>
        <a:xfrm>
          <a:off x="269485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intra-application</a:t>
          </a:r>
          <a:endParaRPr lang="fr-FR" sz="1100" i="1" kern="1200" dirty="0">
            <a:latin typeface="+mj-lt"/>
          </a:endParaRPr>
        </a:p>
      </dsp:txBody>
      <dsp:txXfrm>
        <a:off x="2694854" y="0"/>
        <a:ext cx="1251947" cy="895999"/>
      </dsp:txXfrm>
    </dsp:sp>
    <dsp:sp modelId="{300F072F-5F83-4250-A46B-B271026AFE87}">
      <dsp:nvSpPr>
        <dsp:cNvPr id="0" name=""/>
        <dsp:cNvSpPr/>
      </dsp:nvSpPr>
      <dsp:spPr>
        <a:xfrm>
          <a:off x="2820049" y="896072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Des tests automatisés IHM (*)</a:t>
          </a:r>
          <a:endParaRPr lang="fr-FR" sz="700" b="0" kern="1200" dirty="0">
            <a:latin typeface="+mn-lt"/>
          </a:endParaRPr>
        </a:p>
      </dsp:txBody>
      <dsp:txXfrm>
        <a:off x="2832792" y="908815"/>
        <a:ext cx="976071" cy="409607"/>
      </dsp:txXfrm>
    </dsp:sp>
    <dsp:sp modelId="{3FADE508-C03A-4B22-A309-E38ADCAB7BBC}">
      <dsp:nvSpPr>
        <dsp:cNvPr id="0" name=""/>
        <dsp:cNvSpPr/>
      </dsp:nvSpPr>
      <dsp:spPr>
        <a:xfrm>
          <a:off x="2820049" y="1398102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Des tests de non régression automatisés (*)</a:t>
          </a:r>
          <a:endParaRPr lang="fr-FR" sz="700" b="0" kern="1200" dirty="0">
            <a:latin typeface="+mn-lt"/>
          </a:endParaRPr>
        </a:p>
      </dsp:txBody>
      <dsp:txXfrm>
        <a:off x="2832792" y="1410845"/>
        <a:ext cx="976071" cy="409607"/>
      </dsp:txXfrm>
    </dsp:sp>
    <dsp:sp modelId="{42401A3A-1AB6-4C3E-9466-D8B27F02984E}">
      <dsp:nvSpPr>
        <dsp:cNvPr id="0" name=""/>
        <dsp:cNvSpPr/>
      </dsp:nvSpPr>
      <dsp:spPr>
        <a:xfrm>
          <a:off x="2820049" y="1900133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Test règles de gestion</a:t>
          </a:r>
          <a:endParaRPr lang="fr-FR" sz="700" b="0" kern="1200" dirty="0">
            <a:latin typeface="+mn-lt"/>
          </a:endParaRPr>
        </a:p>
      </dsp:txBody>
      <dsp:txXfrm>
        <a:off x="2832792" y="1912876"/>
        <a:ext cx="976071" cy="409607"/>
      </dsp:txXfrm>
    </dsp:sp>
    <dsp:sp modelId="{2404D76B-4E53-4588-A444-82C8D38E6843}">
      <dsp:nvSpPr>
        <dsp:cNvPr id="0" name=""/>
        <dsp:cNvSpPr/>
      </dsp:nvSpPr>
      <dsp:spPr>
        <a:xfrm>
          <a:off x="2820049" y="2402164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Test de fonctionnalités</a:t>
          </a:r>
          <a:endParaRPr lang="fr-FR" sz="700" b="0" kern="1200" dirty="0">
            <a:latin typeface="+mn-lt"/>
          </a:endParaRPr>
        </a:p>
      </dsp:txBody>
      <dsp:txXfrm>
        <a:off x="2832792" y="2414907"/>
        <a:ext cx="976071" cy="409607"/>
      </dsp:txXfrm>
    </dsp:sp>
    <dsp:sp modelId="{FEB35C42-E957-43AA-99D3-74EDD398FAC1}">
      <dsp:nvSpPr>
        <dsp:cNvPr id="0" name=""/>
        <dsp:cNvSpPr/>
      </dsp:nvSpPr>
      <dsp:spPr>
        <a:xfrm>
          <a:off x="404069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inter-applications</a:t>
          </a:r>
          <a:endParaRPr lang="fr-FR" sz="1100" i="1" kern="1200" dirty="0">
            <a:latin typeface="+mj-lt"/>
          </a:endParaRPr>
        </a:p>
      </dsp:txBody>
      <dsp:txXfrm>
        <a:off x="4040698" y="0"/>
        <a:ext cx="1251947" cy="895999"/>
      </dsp:txXfrm>
    </dsp:sp>
    <dsp:sp modelId="{7334D192-8C73-45BA-8CFC-67DB786EA69D}">
      <dsp:nvSpPr>
        <dsp:cNvPr id="0" name=""/>
        <dsp:cNvSpPr/>
      </dsp:nvSpPr>
      <dsp:spPr>
        <a:xfrm>
          <a:off x="4165892" y="896254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Quelques tests automatisés IHM (*)</a:t>
          </a:r>
          <a:endParaRPr lang="fr-FR" sz="700" kern="1200" dirty="0"/>
        </a:p>
      </dsp:txBody>
      <dsp:txXfrm>
        <a:off x="4183078" y="913440"/>
        <a:ext cx="967185" cy="552387"/>
      </dsp:txXfrm>
    </dsp:sp>
    <dsp:sp modelId="{9AD8BD63-67EC-4C40-82A1-FC19DBB0CD47}">
      <dsp:nvSpPr>
        <dsp:cNvPr id="0" name=""/>
        <dsp:cNvSpPr/>
      </dsp:nvSpPr>
      <dsp:spPr>
        <a:xfrm>
          <a:off x="4165892" y="157328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Quelques tests de non régression automatisés (*)</a:t>
          </a:r>
          <a:endParaRPr lang="fr-FR" sz="700" kern="1200" dirty="0"/>
        </a:p>
      </dsp:txBody>
      <dsp:txXfrm>
        <a:off x="4183078" y="1590471"/>
        <a:ext cx="967185" cy="552387"/>
      </dsp:txXfrm>
    </dsp:sp>
    <dsp:sp modelId="{98C8B8FE-52E0-476A-AD8D-9E7E3085E6DC}">
      <dsp:nvSpPr>
        <dsp:cNvPr id="0" name=""/>
        <dsp:cNvSpPr/>
      </dsp:nvSpPr>
      <dsp:spPr>
        <a:xfrm>
          <a:off x="4165892" y="225031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Tests de bout en bout</a:t>
          </a:r>
          <a:endParaRPr lang="fr-FR" sz="700" kern="1200" dirty="0"/>
        </a:p>
      </dsp:txBody>
      <dsp:txXfrm>
        <a:off x="4183078" y="2267501"/>
        <a:ext cx="967185" cy="552387"/>
      </dsp:txXfrm>
    </dsp:sp>
    <dsp:sp modelId="{D500A150-0DD2-45B8-B476-7CB8211037E0}">
      <dsp:nvSpPr>
        <dsp:cNvPr id="0" name=""/>
        <dsp:cNvSpPr/>
      </dsp:nvSpPr>
      <dsp:spPr>
        <a:xfrm>
          <a:off x="538654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Recette </a:t>
          </a:r>
          <a:r>
            <a:rPr lang="fr-FR" sz="1200" kern="1200" dirty="0" smtClean="0"/>
            <a:t>métier</a:t>
          </a:r>
        </a:p>
      </dsp:txBody>
      <dsp:txXfrm>
        <a:off x="5386541" y="0"/>
        <a:ext cx="1251947" cy="895999"/>
      </dsp:txXfrm>
    </dsp:sp>
    <dsp:sp modelId="{975B2504-7D9E-405A-9D2E-92CE6FE85971}">
      <dsp:nvSpPr>
        <dsp:cNvPr id="0" name=""/>
        <dsp:cNvSpPr/>
      </dsp:nvSpPr>
      <dsp:spPr>
        <a:xfrm>
          <a:off x="5511735" y="896254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>
              <a:hlinkClick xmlns:r="http://schemas.openxmlformats.org/officeDocument/2006/relationships" r:id="" action="ppaction://hlinksldjump"/>
            </a:rPr>
            <a:t>Tests exploratoires</a:t>
          </a:r>
          <a:endParaRPr lang="fr-FR" sz="700" kern="1200" dirty="0"/>
        </a:p>
      </dsp:txBody>
      <dsp:txXfrm>
        <a:off x="5528921" y="913440"/>
        <a:ext cx="967185" cy="552387"/>
      </dsp:txXfrm>
    </dsp:sp>
    <dsp:sp modelId="{2A4084B6-6851-4752-ACA8-D090E4AB88DB}">
      <dsp:nvSpPr>
        <dsp:cNvPr id="0" name=""/>
        <dsp:cNvSpPr/>
      </dsp:nvSpPr>
      <dsp:spPr>
        <a:xfrm>
          <a:off x="5511735" y="157328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Tests de cas d’usage pour non régression</a:t>
          </a:r>
          <a:endParaRPr lang="fr-FR" sz="700" kern="1200" dirty="0"/>
        </a:p>
      </dsp:txBody>
      <dsp:txXfrm>
        <a:off x="5528921" y="1590471"/>
        <a:ext cx="967185" cy="552387"/>
      </dsp:txXfrm>
    </dsp:sp>
    <dsp:sp modelId="{8D9E1B8B-D8AB-4A9E-9CD4-F90675389A0A}">
      <dsp:nvSpPr>
        <dsp:cNvPr id="0" name=""/>
        <dsp:cNvSpPr/>
      </dsp:nvSpPr>
      <dsp:spPr>
        <a:xfrm>
          <a:off x="5511735" y="225031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Tests plus poussés des cas d’usage directement impactés</a:t>
          </a:r>
          <a:endParaRPr lang="fr-FR" sz="700" kern="1200" dirty="0"/>
        </a:p>
      </dsp:txBody>
      <dsp:txXfrm>
        <a:off x="5528921" y="2267501"/>
        <a:ext cx="967185" cy="552387"/>
      </dsp:txXfrm>
    </dsp:sp>
    <dsp:sp modelId="{9D64D384-3743-415B-8150-304DD0739B47}">
      <dsp:nvSpPr>
        <dsp:cNvPr id="0" name=""/>
        <dsp:cNvSpPr/>
      </dsp:nvSpPr>
      <dsp:spPr>
        <a:xfrm>
          <a:off x="673238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Tests de </a:t>
          </a:r>
          <a:r>
            <a:rPr lang="fr-FR" sz="1200" kern="1200" dirty="0" smtClean="0"/>
            <a:t>pré-production</a:t>
          </a:r>
          <a:endParaRPr lang="fr-FR" sz="1100" i="1" kern="1200" dirty="0" smtClean="0">
            <a:latin typeface="+mj-lt"/>
          </a:endParaRPr>
        </a:p>
      </dsp:txBody>
      <dsp:txXfrm>
        <a:off x="6732384" y="0"/>
        <a:ext cx="1251947" cy="895999"/>
      </dsp:txXfrm>
    </dsp:sp>
    <dsp:sp modelId="{D74DEB0F-4A11-4E2B-A0D2-03979D2FAA2D}">
      <dsp:nvSpPr>
        <dsp:cNvPr id="0" name=""/>
        <dsp:cNvSpPr/>
      </dsp:nvSpPr>
      <dsp:spPr>
        <a:xfrm>
          <a:off x="6857578" y="896874"/>
          <a:ext cx="1001557" cy="900520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Tests automatisés : performances, sécurité</a:t>
          </a:r>
          <a:endParaRPr lang="fr-FR" sz="700" kern="1200" dirty="0"/>
        </a:p>
      </dsp:txBody>
      <dsp:txXfrm>
        <a:off x="6883953" y="923249"/>
        <a:ext cx="948807" cy="847770"/>
      </dsp:txXfrm>
    </dsp:sp>
    <dsp:sp modelId="{F0E55283-2B2B-481E-AD01-213F88D39D1F}">
      <dsp:nvSpPr>
        <dsp:cNvPr id="0" name=""/>
        <dsp:cNvSpPr/>
      </dsp:nvSpPr>
      <dsp:spPr>
        <a:xfrm>
          <a:off x="6857578" y="1935935"/>
          <a:ext cx="1001557" cy="900520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Répétition installation, démarrage, retour arrière</a:t>
          </a:r>
          <a:endParaRPr lang="fr-FR" sz="700" kern="1200" dirty="0"/>
        </a:p>
      </dsp:txBody>
      <dsp:txXfrm>
        <a:off x="6883953" y="1962310"/>
        <a:ext cx="948807" cy="847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2F2D-0710-4420-91BA-D44F93A44375}">
      <dsp:nvSpPr>
        <dsp:cNvPr id="0" name=""/>
        <dsp:cNvSpPr/>
      </dsp:nvSpPr>
      <dsp:spPr>
        <a:xfrm>
          <a:off x="0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unitaires et d'intégration</a:t>
          </a:r>
        </a:p>
      </dsp:txBody>
      <dsp:txXfrm>
        <a:off x="0" y="0"/>
        <a:ext cx="1251947" cy="895999"/>
      </dsp:txXfrm>
    </dsp:sp>
    <dsp:sp modelId="{3C3A1664-A366-41F6-AD31-B1D71934A4EB}">
      <dsp:nvSpPr>
        <dsp:cNvPr id="0" name=""/>
        <dsp:cNvSpPr/>
      </dsp:nvSpPr>
      <dsp:spPr>
        <a:xfrm>
          <a:off x="128363" y="896072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  <a:hlinkClick xmlns:r="http://schemas.openxmlformats.org/officeDocument/2006/relationships" r:id="" action="ppaction://hlinksldjump"/>
            </a:rPr>
            <a:t>TDD</a:t>
          </a:r>
          <a:endParaRPr lang="fr-FR" sz="700" b="0" kern="1200" dirty="0">
            <a:latin typeface="+mn-lt"/>
          </a:endParaRPr>
        </a:p>
      </dsp:txBody>
      <dsp:txXfrm>
        <a:off x="141106" y="908815"/>
        <a:ext cx="976071" cy="409607"/>
      </dsp:txXfrm>
    </dsp:sp>
    <dsp:sp modelId="{396502EB-2906-47C7-B1BA-29526203116F}">
      <dsp:nvSpPr>
        <dsp:cNvPr id="0" name=""/>
        <dsp:cNvSpPr/>
      </dsp:nvSpPr>
      <dsp:spPr>
        <a:xfrm>
          <a:off x="128363" y="1398102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>
              <a:latin typeface="+mn-lt"/>
              <a:hlinkClick xmlns:r="http://schemas.openxmlformats.org/officeDocument/2006/relationships" r:id="" action="ppaction://hlinksldjump"/>
            </a:rPr>
            <a:t>Couverture instructions + couverture de décisions sur composants critiques</a:t>
          </a:r>
          <a:endParaRPr lang="fr-FR" sz="700" kern="1200" dirty="0">
            <a:latin typeface="+mn-lt"/>
          </a:endParaRPr>
        </a:p>
      </dsp:txBody>
      <dsp:txXfrm>
        <a:off x="141106" y="1410845"/>
        <a:ext cx="976071" cy="409607"/>
      </dsp:txXfrm>
    </dsp:sp>
    <dsp:sp modelId="{A7663C8B-99DF-4928-B532-9A96F27428AB}">
      <dsp:nvSpPr>
        <dsp:cNvPr id="0" name=""/>
        <dsp:cNvSpPr/>
      </dsp:nvSpPr>
      <dsp:spPr>
        <a:xfrm>
          <a:off x="128363" y="1900133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>
              <a:latin typeface="+mn-lt"/>
            </a:rPr>
            <a:t>Tests automatisés API, web services</a:t>
          </a:r>
          <a:endParaRPr lang="fr-FR" sz="700" kern="1200" dirty="0">
            <a:latin typeface="+mn-lt"/>
          </a:endParaRPr>
        </a:p>
      </dsp:txBody>
      <dsp:txXfrm>
        <a:off x="141106" y="1912876"/>
        <a:ext cx="976071" cy="409607"/>
      </dsp:txXfrm>
    </dsp:sp>
    <dsp:sp modelId="{10571CF7-79F7-4927-A373-C0155CB44920}">
      <dsp:nvSpPr>
        <dsp:cNvPr id="0" name=""/>
        <dsp:cNvSpPr/>
      </dsp:nvSpPr>
      <dsp:spPr>
        <a:xfrm>
          <a:off x="128363" y="2402164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>
              <a:latin typeface="+mn-lt"/>
              <a:hlinkClick xmlns:r="http://schemas.openxmlformats.org/officeDocument/2006/relationships" r:id="" action="ppaction://hlinksldjump"/>
            </a:rPr>
            <a:t>Qualimétrie</a:t>
          </a:r>
          <a:endParaRPr lang="fr-FR" sz="700" kern="1200" dirty="0">
            <a:latin typeface="+mn-lt"/>
          </a:endParaRPr>
        </a:p>
      </dsp:txBody>
      <dsp:txXfrm>
        <a:off x="141106" y="2414907"/>
        <a:ext cx="976071" cy="409607"/>
      </dsp:txXfrm>
    </dsp:sp>
    <dsp:sp modelId="{55C9A064-728B-4CE1-B019-B9C42F26D4FA}">
      <dsp:nvSpPr>
        <dsp:cNvPr id="0" name=""/>
        <dsp:cNvSpPr/>
      </dsp:nvSpPr>
      <dsp:spPr>
        <a:xfrm>
          <a:off x="134901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solidFill>
            <a:srgbClr val="D5074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Vérification des critères d’acceptation US</a:t>
          </a:r>
          <a:endParaRPr lang="fr-FR" sz="1100" i="1" kern="1200" dirty="0">
            <a:latin typeface="+mj-lt"/>
          </a:endParaRPr>
        </a:p>
      </dsp:txBody>
      <dsp:txXfrm>
        <a:off x="1349011" y="0"/>
        <a:ext cx="1251947" cy="895999"/>
      </dsp:txXfrm>
    </dsp:sp>
    <dsp:sp modelId="{D2E135FE-A3C0-4C07-9B12-F05298C143DE}">
      <dsp:nvSpPr>
        <dsp:cNvPr id="0" name=""/>
        <dsp:cNvSpPr/>
      </dsp:nvSpPr>
      <dsp:spPr>
        <a:xfrm>
          <a:off x="1474206" y="896874"/>
          <a:ext cx="1001557" cy="900520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  <a:hlinkClick xmlns:r="http://schemas.openxmlformats.org/officeDocument/2006/relationships" r:id="" action="ppaction://hlinksldjump"/>
            </a:rPr>
            <a:t>ATDD</a:t>
          </a:r>
          <a:endParaRPr lang="fr-FR" sz="700" b="0" kern="1200" dirty="0">
            <a:latin typeface="+mn-lt"/>
          </a:endParaRPr>
        </a:p>
      </dsp:txBody>
      <dsp:txXfrm>
        <a:off x="1500581" y="923249"/>
        <a:ext cx="948807" cy="847770"/>
      </dsp:txXfrm>
    </dsp:sp>
    <dsp:sp modelId="{6C06C274-636B-44A9-ADF8-5E320CD0E6FA}">
      <dsp:nvSpPr>
        <dsp:cNvPr id="0" name=""/>
        <dsp:cNvSpPr/>
      </dsp:nvSpPr>
      <dsp:spPr>
        <a:xfrm>
          <a:off x="1474206" y="1935935"/>
          <a:ext cx="1001557" cy="900520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  <a:hlinkClick xmlns:r="http://schemas.openxmlformats.org/officeDocument/2006/relationships" r:id="" action="ppaction://hlinksldjump"/>
            </a:rPr>
            <a:t>Pair-</a:t>
          </a:r>
          <a:r>
            <a:rPr lang="fr-FR" sz="700" b="0" kern="1200" dirty="0" err="1" smtClean="0">
              <a:latin typeface="+mn-lt"/>
              <a:hlinkClick xmlns:r="http://schemas.openxmlformats.org/officeDocument/2006/relationships" r:id="" action="ppaction://hlinksldjump"/>
            </a:rPr>
            <a:t>testing</a:t>
          </a:r>
          <a:endParaRPr lang="fr-FR" sz="700" b="0" kern="1200" dirty="0">
            <a:latin typeface="+mn-lt"/>
          </a:endParaRPr>
        </a:p>
      </dsp:txBody>
      <dsp:txXfrm>
        <a:off x="1500581" y="1962310"/>
        <a:ext cx="948807" cy="847770"/>
      </dsp:txXfrm>
    </dsp:sp>
    <dsp:sp modelId="{2C0076C0-8B47-4694-B846-C93FD350C3F0}">
      <dsp:nvSpPr>
        <dsp:cNvPr id="0" name=""/>
        <dsp:cNvSpPr/>
      </dsp:nvSpPr>
      <dsp:spPr>
        <a:xfrm>
          <a:off x="269485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intra-application</a:t>
          </a:r>
          <a:endParaRPr lang="fr-FR" sz="1100" i="1" kern="1200" dirty="0">
            <a:latin typeface="+mj-lt"/>
          </a:endParaRPr>
        </a:p>
      </dsp:txBody>
      <dsp:txXfrm>
        <a:off x="2694854" y="0"/>
        <a:ext cx="1251947" cy="895999"/>
      </dsp:txXfrm>
    </dsp:sp>
    <dsp:sp modelId="{300F072F-5F83-4250-A46B-B271026AFE87}">
      <dsp:nvSpPr>
        <dsp:cNvPr id="0" name=""/>
        <dsp:cNvSpPr/>
      </dsp:nvSpPr>
      <dsp:spPr>
        <a:xfrm>
          <a:off x="2820049" y="896072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Des tests automatisés IHM</a:t>
          </a:r>
          <a:endParaRPr lang="fr-FR" sz="700" b="0" kern="1200" dirty="0">
            <a:latin typeface="+mn-lt"/>
          </a:endParaRPr>
        </a:p>
      </dsp:txBody>
      <dsp:txXfrm>
        <a:off x="2832792" y="908815"/>
        <a:ext cx="976071" cy="409607"/>
      </dsp:txXfrm>
    </dsp:sp>
    <dsp:sp modelId="{3FADE508-C03A-4B22-A309-E38ADCAB7BBC}">
      <dsp:nvSpPr>
        <dsp:cNvPr id="0" name=""/>
        <dsp:cNvSpPr/>
      </dsp:nvSpPr>
      <dsp:spPr>
        <a:xfrm>
          <a:off x="2820049" y="1398102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Des tests de non régression automatisés</a:t>
          </a:r>
          <a:endParaRPr lang="fr-FR" sz="700" b="0" kern="1200" dirty="0">
            <a:latin typeface="+mn-lt"/>
          </a:endParaRPr>
        </a:p>
      </dsp:txBody>
      <dsp:txXfrm>
        <a:off x="2832792" y="1410845"/>
        <a:ext cx="976071" cy="409607"/>
      </dsp:txXfrm>
    </dsp:sp>
    <dsp:sp modelId="{42401A3A-1AB6-4C3E-9466-D8B27F02984E}">
      <dsp:nvSpPr>
        <dsp:cNvPr id="0" name=""/>
        <dsp:cNvSpPr/>
      </dsp:nvSpPr>
      <dsp:spPr>
        <a:xfrm>
          <a:off x="2820049" y="1900133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Test règles de gestion</a:t>
          </a:r>
          <a:endParaRPr lang="fr-FR" sz="700" b="0" kern="1200" dirty="0">
            <a:latin typeface="+mn-lt"/>
          </a:endParaRPr>
        </a:p>
      </dsp:txBody>
      <dsp:txXfrm>
        <a:off x="2832792" y="1912876"/>
        <a:ext cx="976071" cy="409607"/>
      </dsp:txXfrm>
    </dsp:sp>
    <dsp:sp modelId="{2404D76B-4E53-4588-A444-82C8D38E6843}">
      <dsp:nvSpPr>
        <dsp:cNvPr id="0" name=""/>
        <dsp:cNvSpPr/>
      </dsp:nvSpPr>
      <dsp:spPr>
        <a:xfrm>
          <a:off x="2820049" y="2402164"/>
          <a:ext cx="1001557" cy="435093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Test de fonctionnalités</a:t>
          </a:r>
          <a:endParaRPr lang="fr-FR" sz="700" b="0" kern="1200" dirty="0">
            <a:latin typeface="+mn-lt"/>
          </a:endParaRPr>
        </a:p>
      </dsp:txBody>
      <dsp:txXfrm>
        <a:off x="2832792" y="2414907"/>
        <a:ext cx="976071" cy="409607"/>
      </dsp:txXfrm>
    </dsp:sp>
    <dsp:sp modelId="{FEB35C42-E957-43AA-99D3-74EDD398FAC1}">
      <dsp:nvSpPr>
        <dsp:cNvPr id="0" name=""/>
        <dsp:cNvSpPr/>
      </dsp:nvSpPr>
      <dsp:spPr>
        <a:xfrm>
          <a:off x="404069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inter-applications</a:t>
          </a:r>
          <a:endParaRPr lang="fr-FR" sz="1100" i="1" kern="1200" dirty="0">
            <a:latin typeface="+mj-lt"/>
          </a:endParaRPr>
        </a:p>
      </dsp:txBody>
      <dsp:txXfrm>
        <a:off x="4040698" y="0"/>
        <a:ext cx="1251947" cy="895999"/>
      </dsp:txXfrm>
    </dsp:sp>
    <dsp:sp modelId="{7334D192-8C73-45BA-8CFC-67DB786EA69D}">
      <dsp:nvSpPr>
        <dsp:cNvPr id="0" name=""/>
        <dsp:cNvSpPr/>
      </dsp:nvSpPr>
      <dsp:spPr>
        <a:xfrm>
          <a:off x="4165892" y="896254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Quelques tests automatisés IHM</a:t>
          </a:r>
          <a:endParaRPr lang="fr-FR" sz="700" kern="1200" dirty="0"/>
        </a:p>
      </dsp:txBody>
      <dsp:txXfrm>
        <a:off x="4183078" y="913440"/>
        <a:ext cx="967185" cy="552387"/>
      </dsp:txXfrm>
    </dsp:sp>
    <dsp:sp modelId="{9AD8BD63-67EC-4C40-82A1-FC19DBB0CD47}">
      <dsp:nvSpPr>
        <dsp:cNvPr id="0" name=""/>
        <dsp:cNvSpPr/>
      </dsp:nvSpPr>
      <dsp:spPr>
        <a:xfrm>
          <a:off x="4165892" y="157328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Quelques tests de non régression automatisés</a:t>
          </a:r>
          <a:endParaRPr lang="fr-FR" sz="700" kern="1200" dirty="0"/>
        </a:p>
      </dsp:txBody>
      <dsp:txXfrm>
        <a:off x="4183078" y="1590471"/>
        <a:ext cx="967185" cy="552387"/>
      </dsp:txXfrm>
    </dsp:sp>
    <dsp:sp modelId="{98C8B8FE-52E0-476A-AD8D-9E7E3085E6DC}">
      <dsp:nvSpPr>
        <dsp:cNvPr id="0" name=""/>
        <dsp:cNvSpPr/>
      </dsp:nvSpPr>
      <dsp:spPr>
        <a:xfrm>
          <a:off x="4165892" y="225031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Tests de bout en bout</a:t>
          </a:r>
          <a:endParaRPr lang="fr-FR" sz="700" kern="1200" dirty="0"/>
        </a:p>
      </dsp:txBody>
      <dsp:txXfrm>
        <a:off x="4183078" y="2267501"/>
        <a:ext cx="967185" cy="552387"/>
      </dsp:txXfrm>
    </dsp:sp>
    <dsp:sp modelId="{D500A150-0DD2-45B8-B476-7CB8211037E0}">
      <dsp:nvSpPr>
        <dsp:cNvPr id="0" name=""/>
        <dsp:cNvSpPr/>
      </dsp:nvSpPr>
      <dsp:spPr>
        <a:xfrm>
          <a:off x="538654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Recette </a:t>
          </a:r>
          <a:r>
            <a:rPr lang="fr-FR" sz="1200" kern="1200" dirty="0" smtClean="0"/>
            <a:t>métier</a:t>
          </a:r>
        </a:p>
      </dsp:txBody>
      <dsp:txXfrm>
        <a:off x="5386541" y="0"/>
        <a:ext cx="1251947" cy="895999"/>
      </dsp:txXfrm>
    </dsp:sp>
    <dsp:sp modelId="{975B2504-7D9E-405A-9D2E-92CE6FE85971}">
      <dsp:nvSpPr>
        <dsp:cNvPr id="0" name=""/>
        <dsp:cNvSpPr/>
      </dsp:nvSpPr>
      <dsp:spPr>
        <a:xfrm>
          <a:off x="5511735" y="896254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>
              <a:hlinkClick xmlns:r="http://schemas.openxmlformats.org/officeDocument/2006/relationships" r:id="" action="ppaction://hlinksldjump"/>
            </a:rPr>
            <a:t>Tests exploratoires</a:t>
          </a:r>
          <a:endParaRPr lang="fr-FR" sz="700" kern="1200" dirty="0"/>
        </a:p>
      </dsp:txBody>
      <dsp:txXfrm>
        <a:off x="5528921" y="913440"/>
        <a:ext cx="967185" cy="552387"/>
      </dsp:txXfrm>
    </dsp:sp>
    <dsp:sp modelId="{2A4084B6-6851-4752-ACA8-D090E4AB88DB}">
      <dsp:nvSpPr>
        <dsp:cNvPr id="0" name=""/>
        <dsp:cNvSpPr/>
      </dsp:nvSpPr>
      <dsp:spPr>
        <a:xfrm>
          <a:off x="5511735" y="157328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Tests de cas d’usage pour non régression</a:t>
          </a:r>
          <a:endParaRPr lang="fr-FR" sz="700" kern="1200" dirty="0"/>
        </a:p>
      </dsp:txBody>
      <dsp:txXfrm>
        <a:off x="5528921" y="1590471"/>
        <a:ext cx="967185" cy="552387"/>
      </dsp:txXfrm>
    </dsp:sp>
    <dsp:sp modelId="{8D9E1B8B-D8AB-4A9E-9CD4-F90675389A0A}">
      <dsp:nvSpPr>
        <dsp:cNvPr id="0" name=""/>
        <dsp:cNvSpPr/>
      </dsp:nvSpPr>
      <dsp:spPr>
        <a:xfrm>
          <a:off x="5511735" y="2250315"/>
          <a:ext cx="1001557" cy="586759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Tests plus poussés des cas d’usage directement impactés</a:t>
          </a:r>
          <a:endParaRPr lang="fr-FR" sz="700" kern="1200" dirty="0"/>
        </a:p>
      </dsp:txBody>
      <dsp:txXfrm>
        <a:off x="5528921" y="2267501"/>
        <a:ext cx="967185" cy="552387"/>
      </dsp:txXfrm>
    </dsp:sp>
    <dsp:sp modelId="{9D64D384-3743-415B-8150-304DD0739B47}">
      <dsp:nvSpPr>
        <dsp:cNvPr id="0" name=""/>
        <dsp:cNvSpPr/>
      </dsp:nvSpPr>
      <dsp:spPr>
        <a:xfrm>
          <a:off x="673238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Tests de </a:t>
          </a:r>
          <a:r>
            <a:rPr lang="fr-FR" sz="1200" kern="1200" dirty="0" smtClean="0"/>
            <a:t>pré-production</a:t>
          </a:r>
          <a:endParaRPr lang="fr-FR" sz="1100" i="1" kern="1200" dirty="0" smtClean="0">
            <a:latin typeface="+mj-lt"/>
          </a:endParaRPr>
        </a:p>
      </dsp:txBody>
      <dsp:txXfrm>
        <a:off x="6732384" y="0"/>
        <a:ext cx="1251947" cy="895999"/>
      </dsp:txXfrm>
    </dsp:sp>
    <dsp:sp modelId="{D74DEB0F-4A11-4E2B-A0D2-03979D2FAA2D}">
      <dsp:nvSpPr>
        <dsp:cNvPr id="0" name=""/>
        <dsp:cNvSpPr/>
      </dsp:nvSpPr>
      <dsp:spPr>
        <a:xfrm>
          <a:off x="6857578" y="896874"/>
          <a:ext cx="1001557" cy="900520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Tests automatisés : performances, sécurité</a:t>
          </a:r>
          <a:endParaRPr lang="fr-FR" sz="700" kern="1200" dirty="0"/>
        </a:p>
      </dsp:txBody>
      <dsp:txXfrm>
        <a:off x="6883953" y="923249"/>
        <a:ext cx="948807" cy="847770"/>
      </dsp:txXfrm>
    </dsp:sp>
    <dsp:sp modelId="{F0E55283-2B2B-481E-AD01-213F88D39D1F}">
      <dsp:nvSpPr>
        <dsp:cNvPr id="0" name=""/>
        <dsp:cNvSpPr/>
      </dsp:nvSpPr>
      <dsp:spPr>
        <a:xfrm>
          <a:off x="6857578" y="1935935"/>
          <a:ext cx="1001557" cy="900520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Répétition installation, démarrage, retour arrière</a:t>
          </a:r>
          <a:endParaRPr lang="fr-FR" sz="700" kern="1200" dirty="0"/>
        </a:p>
      </dsp:txBody>
      <dsp:txXfrm>
        <a:off x="6883953" y="1962310"/>
        <a:ext cx="948807" cy="8477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2F2D-0710-4420-91BA-D44F93A44375}">
      <dsp:nvSpPr>
        <dsp:cNvPr id="0" name=""/>
        <dsp:cNvSpPr/>
      </dsp:nvSpPr>
      <dsp:spPr>
        <a:xfrm>
          <a:off x="0" y="0"/>
          <a:ext cx="1160094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unitaires et d'intégration</a:t>
          </a:r>
        </a:p>
      </dsp:txBody>
      <dsp:txXfrm>
        <a:off x="0" y="0"/>
        <a:ext cx="1160094" cy="895999"/>
      </dsp:txXfrm>
    </dsp:sp>
    <dsp:sp modelId="{9BDA2ADD-8C26-42C1-9B5C-61375E01446B}">
      <dsp:nvSpPr>
        <dsp:cNvPr id="0" name=""/>
        <dsp:cNvSpPr/>
      </dsp:nvSpPr>
      <dsp:spPr>
        <a:xfrm>
          <a:off x="118945" y="896145"/>
          <a:ext cx="928075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Réalise (et approuve)</a:t>
          </a:r>
        </a:p>
      </dsp:txBody>
      <dsp:txXfrm>
        <a:off x="127343" y="904543"/>
        <a:ext cx="911279" cy="269948"/>
      </dsp:txXfrm>
    </dsp:sp>
    <dsp:sp modelId="{11D2183A-332A-4FEF-98EA-F15BBDE62B0A}">
      <dsp:nvSpPr>
        <dsp:cNvPr id="0" name=""/>
        <dsp:cNvSpPr/>
      </dsp:nvSpPr>
      <dsp:spPr>
        <a:xfrm>
          <a:off x="118945" y="1227004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Contribue (conseille)</a:t>
          </a:r>
        </a:p>
      </dsp:txBody>
      <dsp:txXfrm>
        <a:off x="127343" y="1235402"/>
        <a:ext cx="911279" cy="269948"/>
      </dsp:txXfrm>
    </dsp:sp>
    <dsp:sp modelId="{69FD9B5F-07AD-4CE6-A004-EB43CFD9E2A8}">
      <dsp:nvSpPr>
        <dsp:cNvPr id="0" name=""/>
        <dsp:cNvSpPr/>
      </dsp:nvSpPr>
      <dsp:spPr>
        <a:xfrm>
          <a:off x="118945" y="1557863"/>
          <a:ext cx="928075" cy="286744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Informé</a:t>
          </a:r>
        </a:p>
      </dsp:txBody>
      <dsp:txXfrm>
        <a:off x="127343" y="1566261"/>
        <a:ext cx="911279" cy="269948"/>
      </dsp:txXfrm>
    </dsp:sp>
    <dsp:sp modelId="{CA7655EC-FC12-4C2E-844F-7BEB7DA50F3B}">
      <dsp:nvSpPr>
        <dsp:cNvPr id="0" name=""/>
        <dsp:cNvSpPr/>
      </dsp:nvSpPr>
      <dsp:spPr>
        <a:xfrm>
          <a:off x="118945" y="1888722"/>
          <a:ext cx="928075" cy="286744"/>
        </a:xfrm>
        <a:prstGeom prst="roundRect">
          <a:avLst>
            <a:gd name="adj" fmla="val 10000"/>
          </a:avLst>
        </a:prstGeom>
        <a:solidFill>
          <a:srgbClr val="D507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N/A</a:t>
          </a:r>
        </a:p>
      </dsp:txBody>
      <dsp:txXfrm>
        <a:off x="127343" y="1897120"/>
        <a:ext cx="911279" cy="269948"/>
      </dsp:txXfrm>
    </dsp:sp>
    <dsp:sp modelId="{7459B47D-4F66-4B8C-8AFB-83FD93292DC5}">
      <dsp:nvSpPr>
        <dsp:cNvPr id="0" name=""/>
        <dsp:cNvSpPr/>
      </dsp:nvSpPr>
      <dsp:spPr>
        <a:xfrm>
          <a:off x="118945" y="2219581"/>
          <a:ext cx="928075" cy="286744"/>
        </a:xfrm>
        <a:prstGeom prst="roundRect">
          <a:avLst>
            <a:gd name="adj" fmla="val 10000"/>
          </a:avLst>
        </a:prstGeom>
        <a:solidFill>
          <a:srgbClr val="D507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N/A</a:t>
          </a:r>
        </a:p>
      </dsp:txBody>
      <dsp:txXfrm>
        <a:off x="127343" y="2227979"/>
        <a:ext cx="911279" cy="269948"/>
      </dsp:txXfrm>
    </dsp:sp>
    <dsp:sp modelId="{A6732D2B-2BC7-4A33-99C6-4DF2E6B58B39}">
      <dsp:nvSpPr>
        <dsp:cNvPr id="0" name=""/>
        <dsp:cNvSpPr/>
      </dsp:nvSpPr>
      <dsp:spPr>
        <a:xfrm>
          <a:off x="118945" y="2550440"/>
          <a:ext cx="928075" cy="286744"/>
        </a:xfrm>
        <a:prstGeom prst="roundRect">
          <a:avLst>
            <a:gd name="adj" fmla="val 10000"/>
          </a:avLst>
        </a:prstGeom>
        <a:solidFill>
          <a:srgbClr val="D507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N/A</a:t>
          </a:r>
        </a:p>
      </dsp:txBody>
      <dsp:txXfrm>
        <a:off x="127343" y="2558838"/>
        <a:ext cx="911279" cy="269948"/>
      </dsp:txXfrm>
    </dsp:sp>
    <dsp:sp modelId="{55C9A064-728B-4CE1-B019-B9C42F26D4FA}">
      <dsp:nvSpPr>
        <dsp:cNvPr id="0" name=""/>
        <dsp:cNvSpPr/>
      </dsp:nvSpPr>
      <dsp:spPr>
        <a:xfrm>
          <a:off x="1250038" y="0"/>
          <a:ext cx="1160094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solidFill>
            <a:srgbClr val="D5074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Vérification des critères d’acceptation US</a:t>
          </a:r>
          <a:endParaRPr lang="fr-FR" sz="1100" i="1" kern="1200" dirty="0">
            <a:latin typeface="+mj-lt"/>
          </a:endParaRPr>
        </a:p>
      </dsp:txBody>
      <dsp:txXfrm>
        <a:off x="1250038" y="0"/>
        <a:ext cx="1160094" cy="895999"/>
      </dsp:txXfrm>
    </dsp:sp>
    <dsp:sp modelId="{4C657BDD-661E-4D32-B7DC-DF47F01C6A32}">
      <dsp:nvSpPr>
        <dsp:cNvPr id="0" name=""/>
        <dsp:cNvSpPr/>
      </dsp:nvSpPr>
      <dsp:spPr>
        <a:xfrm>
          <a:off x="1366047" y="896145"/>
          <a:ext cx="928075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Réalise (prépare et exécute)</a:t>
          </a:r>
          <a:endParaRPr lang="fr-FR" sz="1000" i="0" kern="1200" dirty="0">
            <a:latin typeface="+mn-lt"/>
          </a:endParaRPr>
        </a:p>
      </dsp:txBody>
      <dsp:txXfrm>
        <a:off x="1374445" y="904543"/>
        <a:ext cx="911279" cy="269948"/>
      </dsp:txXfrm>
    </dsp:sp>
    <dsp:sp modelId="{F5D52DF7-5633-4449-B1B7-B55027694CB2}">
      <dsp:nvSpPr>
        <dsp:cNvPr id="0" name=""/>
        <dsp:cNvSpPr/>
      </dsp:nvSpPr>
      <dsp:spPr>
        <a:xfrm>
          <a:off x="1366047" y="1227004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Contribue (spécifie)</a:t>
          </a:r>
          <a:endParaRPr lang="fr-FR" sz="1000" i="0" kern="1200" dirty="0">
            <a:latin typeface="+mn-lt"/>
          </a:endParaRPr>
        </a:p>
      </dsp:txBody>
      <dsp:txXfrm>
        <a:off x="1374445" y="1235402"/>
        <a:ext cx="911279" cy="269948"/>
      </dsp:txXfrm>
    </dsp:sp>
    <dsp:sp modelId="{AE655BD5-362C-4927-825D-6EB554D49EBD}">
      <dsp:nvSpPr>
        <dsp:cNvPr id="0" name=""/>
        <dsp:cNvSpPr/>
      </dsp:nvSpPr>
      <dsp:spPr>
        <a:xfrm>
          <a:off x="1366047" y="1557863"/>
          <a:ext cx="928075" cy="286744"/>
        </a:xfrm>
        <a:prstGeom prst="roundRect">
          <a:avLst>
            <a:gd name="adj" fmla="val 10000"/>
          </a:avLst>
        </a:prstGeom>
        <a:solidFill>
          <a:srgbClr val="B2C1DB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Approuve</a:t>
          </a:r>
          <a:endParaRPr lang="fr-FR" sz="1000" i="0" kern="1200" dirty="0">
            <a:latin typeface="+mn-lt"/>
          </a:endParaRPr>
        </a:p>
      </dsp:txBody>
      <dsp:txXfrm>
        <a:off x="1374445" y="1566261"/>
        <a:ext cx="911279" cy="269948"/>
      </dsp:txXfrm>
    </dsp:sp>
    <dsp:sp modelId="{BAE4D8DE-5BB1-4A30-9BDD-40983E3BAE6D}">
      <dsp:nvSpPr>
        <dsp:cNvPr id="0" name=""/>
        <dsp:cNvSpPr/>
      </dsp:nvSpPr>
      <dsp:spPr>
        <a:xfrm>
          <a:off x="1366047" y="1888722"/>
          <a:ext cx="928075" cy="286744"/>
        </a:xfrm>
        <a:prstGeom prst="roundRect">
          <a:avLst>
            <a:gd name="adj" fmla="val 10000"/>
          </a:avLst>
        </a:prstGeom>
        <a:solidFill>
          <a:srgbClr val="D5074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N/A</a:t>
          </a:r>
          <a:endParaRPr lang="fr-FR" sz="1000" i="0" kern="1200" dirty="0">
            <a:latin typeface="+mn-lt"/>
          </a:endParaRPr>
        </a:p>
      </dsp:txBody>
      <dsp:txXfrm>
        <a:off x="1374445" y="1897120"/>
        <a:ext cx="911279" cy="269948"/>
      </dsp:txXfrm>
    </dsp:sp>
    <dsp:sp modelId="{A1E7278F-EB63-4C62-976F-C0FA3BED047C}">
      <dsp:nvSpPr>
        <dsp:cNvPr id="0" name=""/>
        <dsp:cNvSpPr/>
      </dsp:nvSpPr>
      <dsp:spPr>
        <a:xfrm>
          <a:off x="1366047" y="2219581"/>
          <a:ext cx="928075" cy="286744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Informé</a:t>
          </a:r>
          <a:endParaRPr lang="fr-FR" sz="1000" i="0" kern="1200" dirty="0">
            <a:latin typeface="+mn-lt"/>
          </a:endParaRPr>
        </a:p>
      </dsp:txBody>
      <dsp:txXfrm>
        <a:off x="1374445" y="2227979"/>
        <a:ext cx="911279" cy="269948"/>
      </dsp:txXfrm>
    </dsp:sp>
    <dsp:sp modelId="{CB530810-F0F0-47C8-9A05-5D411A405857}">
      <dsp:nvSpPr>
        <dsp:cNvPr id="0" name=""/>
        <dsp:cNvSpPr/>
      </dsp:nvSpPr>
      <dsp:spPr>
        <a:xfrm>
          <a:off x="1366047" y="2550440"/>
          <a:ext cx="928075" cy="286744"/>
        </a:xfrm>
        <a:prstGeom prst="roundRect">
          <a:avLst>
            <a:gd name="adj" fmla="val 10000"/>
          </a:avLst>
        </a:prstGeom>
        <a:solidFill>
          <a:srgbClr val="D5074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N/A</a:t>
          </a:r>
          <a:endParaRPr lang="fr-FR" sz="1000" i="0" kern="1200" dirty="0">
            <a:latin typeface="+mn-lt"/>
          </a:endParaRPr>
        </a:p>
      </dsp:txBody>
      <dsp:txXfrm>
        <a:off x="1374445" y="2558838"/>
        <a:ext cx="911279" cy="269948"/>
      </dsp:txXfrm>
    </dsp:sp>
    <dsp:sp modelId="{2C0076C0-8B47-4694-B846-C93FD350C3F0}">
      <dsp:nvSpPr>
        <dsp:cNvPr id="0" name=""/>
        <dsp:cNvSpPr/>
      </dsp:nvSpPr>
      <dsp:spPr>
        <a:xfrm>
          <a:off x="2497139" y="0"/>
          <a:ext cx="1160094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intra-application</a:t>
          </a:r>
          <a:endParaRPr lang="fr-FR" sz="1100" i="1" kern="1200" dirty="0">
            <a:latin typeface="+mj-lt"/>
          </a:endParaRPr>
        </a:p>
      </dsp:txBody>
      <dsp:txXfrm>
        <a:off x="2497139" y="0"/>
        <a:ext cx="1160094" cy="895999"/>
      </dsp:txXfrm>
    </dsp:sp>
    <dsp:sp modelId="{78CBFF56-21A0-4E8F-ADE3-B44EED3C92A8}">
      <dsp:nvSpPr>
        <dsp:cNvPr id="0" name=""/>
        <dsp:cNvSpPr/>
      </dsp:nvSpPr>
      <dsp:spPr>
        <a:xfrm>
          <a:off x="2613149" y="896145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i="0" kern="1200" dirty="0" smtClean="0">
              <a:latin typeface="+mn-lt"/>
            </a:rPr>
            <a:t>Contribue (anomalies &amp; environnement)</a:t>
          </a:r>
          <a:endParaRPr lang="fr-FR" sz="700" i="0" kern="1200" dirty="0">
            <a:latin typeface="+mn-lt"/>
          </a:endParaRPr>
        </a:p>
      </dsp:txBody>
      <dsp:txXfrm>
        <a:off x="2621547" y="904543"/>
        <a:ext cx="911279" cy="269948"/>
      </dsp:txXfrm>
    </dsp:sp>
    <dsp:sp modelId="{51807C82-CAF9-4C2D-AB0C-B93183F0BBAF}">
      <dsp:nvSpPr>
        <dsp:cNvPr id="0" name=""/>
        <dsp:cNvSpPr/>
      </dsp:nvSpPr>
      <dsp:spPr>
        <a:xfrm>
          <a:off x="2613149" y="1227004"/>
          <a:ext cx="928075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i="0" kern="1200" dirty="0" smtClean="0">
              <a:latin typeface="+mn-lt"/>
            </a:rPr>
            <a:t>Réalise (tests règles gestion, fonctionnalités)</a:t>
          </a:r>
          <a:endParaRPr lang="fr-FR" sz="700" i="0" kern="1200" dirty="0">
            <a:latin typeface="+mn-lt"/>
          </a:endParaRPr>
        </a:p>
      </dsp:txBody>
      <dsp:txXfrm>
        <a:off x="2621547" y="1235402"/>
        <a:ext cx="911279" cy="269948"/>
      </dsp:txXfrm>
    </dsp:sp>
    <dsp:sp modelId="{11B5D8D5-0510-4FA8-918B-8C81E181938B}">
      <dsp:nvSpPr>
        <dsp:cNvPr id="0" name=""/>
        <dsp:cNvSpPr/>
      </dsp:nvSpPr>
      <dsp:spPr>
        <a:xfrm>
          <a:off x="2613149" y="1557863"/>
          <a:ext cx="928075" cy="286744"/>
        </a:xfrm>
        <a:prstGeom prst="roundRect">
          <a:avLst>
            <a:gd name="adj" fmla="val 10000"/>
          </a:avLst>
        </a:prstGeom>
        <a:solidFill>
          <a:srgbClr val="B2C1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Approuve</a:t>
          </a:r>
          <a:endParaRPr lang="fr-FR" sz="1000" i="0" kern="1200" dirty="0">
            <a:latin typeface="+mn-lt"/>
          </a:endParaRPr>
        </a:p>
      </dsp:txBody>
      <dsp:txXfrm>
        <a:off x="2621547" y="1566261"/>
        <a:ext cx="911279" cy="269948"/>
      </dsp:txXfrm>
    </dsp:sp>
    <dsp:sp modelId="{D8198617-5DFA-4AA2-AE8A-400199E85A38}">
      <dsp:nvSpPr>
        <dsp:cNvPr id="0" name=""/>
        <dsp:cNvSpPr/>
      </dsp:nvSpPr>
      <dsp:spPr>
        <a:xfrm>
          <a:off x="2613149" y="1888722"/>
          <a:ext cx="928075" cy="286744"/>
        </a:xfrm>
        <a:prstGeom prst="roundRect">
          <a:avLst>
            <a:gd name="adj" fmla="val 10000"/>
          </a:avLst>
        </a:prstGeom>
        <a:solidFill>
          <a:srgbClr val="B2C1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Approuve</a:t>
          </a:r>
          <a:endParaRPr lang="fr-FR" sz="1000" i="0" kern="1200" dirty="0">
            <a:latin typeface="+mn-lt"/>
          </a:endParaRPr>
        </a:p>
      </dsp:txBody>
      <dsp:txXfrm>
        <a:off x="2621547" y="1897120"/>
        <a:ext cx="911279" cy="269948"/>
      </dsp:txXfrm>
    </dsp:sp>
    <dsp:sp modelId="{62F174FD-3DBE-44BA-A606-3492BCCABED9}">
      <dsp:nvSpPr>
        <dsp:cNvPr id="0" name=""/>
        <dsp:cNvSpPr/>
      </dsp:nvSpPr>
      <dsp:spPr>
        <a:xfrm>
          <a:off x="2613149" y="2219581"/>
          <a:ext cx="928075" cy="286744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Informé</a:t>
          </a:r>
          <a:endParaRPr lang="fr-FR" sz="1000" i="0" kern="1200" dirty="0">
            <a:latin typeface="+mn-lt"/>
          </a:endParaRPr>
        </a:p>
      </dsp:txBody>
      <dsp:txXfrm>
        <a:off x="2621547" y="2227979"/>
        <a:ext cx="911279" cy="269948"/>
      </dsp:txXfrm>
    </dsp:sp>
    <dsp:sp modelId="{EE81BE68-B52A-4943-A7EB-38E339978E7F}">
      <dsp:nvSpPr>
        <dsp:cNvPr id="0" name=""/>
        <dsp:cNvSpPr/>
      </dsp:nvSpPr>
      <dsp:spPr>
        <a:xfrm>
          <a:off x="2613149" y="2550440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i="0" kern="1200" dirty="0" smtClean="0">
              <a:latin typeface="+mn-lt"/>
            </a:rPr>
            <a:t>Contribue (anomalies &amp; environnement)</a:t>
          </a:r>
          <a:endParaRPr lang="fr-FR" sz="700" i="0" kern="1200" dirty="0">
            <a:latin typeface="+mn-lt"/>
          </a:endParaRPr>
        </a:p>
      </dsp:txBody>
      <dsp:txXfrm>
        <a:off x="2621547" y="2558838"/>
        <a:ext cx="911279" cy="269948"/>
      </dsp:txXfrm>
    </dsp:sp>
    <dsp:sp modelId="{FEB35C42-E957-43AA-99D3-74EDD398FAC1}">
      <dsp:nvSpPr>
        <dsp:cNvPr id="0" name=""/>
        <dsp:cNvSpPr/>
      </dsp:nvSpPr>
      <dsp:spPr>
        <a:xfrm>
          <a:off x="3744241" y="0"/>
          <a:ext cx="1160094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inter-applications</a:t>
          </a:r>
          <a:endParaRPr lang="fr-FR" sz="1100" i="1" kern="1200" dirty="0">
            <a:latin typeface="+mj-lt"/>
          </a:endParaRPr>
        </a:p>
      </dsp:txBody>
      <dsp:txXfrm>
        <a:off x="3744241" y="0"/>
        <a:ext cx="1160094" cy="895999"/>
      </dsp:txXfrm>
    </dsp:sp>
    <dsp:sp modelId="{E1F1AA9F-D509-4152-B649-FA3735B78E3D}">
      <dsp:nvSpPr>
        <dsp:cNvPr id="0" name=""/>
        <dsp:cNvSpPr/>
      </dsp:nvSpPr>
      <dsp:spPr>
        <a:xfrm>
          <a:off x="3860251" y="896145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i="0" kern="1200" dirty="0" smtClean="0">
              <a:latin typeface="+mn-lt"/>
            </a:rPr>
            <a:t>Contribue (anomalies &amp; environnement)</a:t>
          </a:r>
          <a:endParaRPr lang="fr-FR" sz="700" i="0" kern="1200" dirty="0">
            <a:latin typeface="+mn-lt"/>
          </a:endParaRPr>
        </a:p>
      </dsp:txBody>
      <dsp:txXfrm>
        <a:off x="3868649" y="904543"/>
        <a:ext cx="911279" cy="269948"/>
      </dsp:txXfrm>
    </dsp:sp>
    <dsp:sp modelId="{F4FFEBF8-5549-4B93-AEFD-B5D3083861F4}">
      <dsp:nvSpPr>
        <dsp:cNvPr id="0" name=""/>
        <dsp:cNvSpPr/>
      </dsp:nvSpPr>
      <dsp:spPr>
        <a:xfrm>
          <a:off x="3860251" y="1227004"/>
          <a:ext cx="928075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Réalise (tests bout en bout)</a:t>
          </a:r>
          <a:endParaRPr lang="fr-FR" sz="1000" i="0" kern="1200" dirty="0">
            <a:latin typeface="+mn-lt"/>
          </a:endParaRPr>
        </a:p>
      </dsp:txBody>
      <dsp:txXfrm>
        <a:off x="3868649" y="1235402"/>
        <a:ext cx="911279" cy="269948"/>
      </dsp:txXfrm>
    </dsp:sp>
    <dsp:sp modelId="{28554613-B79D-4FB6-BEF4-C3B200BFC0CE}">
      <dsp:nvSpPr>
        <dsp:cNvPr id="0" name=""/>
        <dsp:cNvSpPr/>
      </dsp:nvSpPr>
      <dsp:spPr>
        <a:xfrm>
          <a:off x="3860251" y="1557863"/>
          <a:ext cx="928075" cy="286744"/>
        </a:xfrm>
        <a:prstGeom prst="roundRect">
          <a:avLst>
            <a:gd name="adj" fmla="val 10000"/>
          </a:avLst>
        </a:prstGeom>
        <a:solidFill>
          <a:srgbClr val="B2C1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Approuve</a:t>
          </a:r>
          <a:endParaRPr lang="fr-FR" sz="1000" i="0" kern="1200" dirty="0">
            <a:latin typeface="+mn-lt"/>
          </a:endParaRPr>
        </a:p>
      </dsp:txBody>
      <dsp:txXfrm>
        <a:off x="3868649" y="1566261"/>
        <a:ext cx="911279" cy="269948"/>
      </dsp:txXfrm>
    </dsp:sp>
    <dsp:sp modelId="{EB3786C6-D39D-47FB-A640-A8C284FCEC5B}">
      <dsp:nvSpPr>
        <dsp:cNvPr id="0" name=""/>
        <dsp:cNvSpPr/>
      </dsp:nvSpPr>
      <dsp:spPr>
        <a:xfrm>
          <a:off x="3860251" y="1888722"/>
          <a:ext cx="928075" cy="286744"/>
        </a:xfrm>
        <a:prstGeom prst="roundRect">
          <a:avLst>
            <a:gd name="adj" fmla="val 10000"/>
          </a:avLst>
        </a:prstGeom>
        <a:solidFill>
          <a:srgbClr val="B2C1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Approuve</a:t>
          </a:r>
          <a:endParaRPr lang="fr-FR" sz="1000" i="0" kern="1200" dirty="0">
            <a:latin typeface="+mn-lt"/>
          </a:endParaRPr>
        </a:p>
      </dsp:txBody>
      <dsp:txXfrm>
        <a:off x="3868649" y="1897120"/>
        <a:ext cx="911279" cy="269948"/>
      </dsp:txXfrm>
    </dsp:sp>
    <dsp:sp modelId="{CE6FDAE4-F89C-4E77-9C9C-889A4DCD0D18}">
      <dsp:nvSpPr>
        <dsp:cNvPr id="0" name=""/>
        <dsp:cNvSpPr/>
      </dsp:nvSpPr>
      <dsp:spPr>
        <a:xfrm>
          <a:off x="3860251" y="2219581"/>
          <a:ext cx="928075" cy="286744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Informé</a:t>
          </a:r>
          <a:endParaRPr lang="fr-FR" sz="1000" i="0" kern="1200" dirty="0">
            <a:latin typeface="+mn-lt"/>
          </a:endParaRPr>
        </a:p>
      </dsp:txBody>
      <dsp:txXfrm>
        <a:off x="3868649" y="2227979"/>
        <a:ext cx="911279" cy="269948"/>
      </dsp:txXfrm>
    </dsp:sp>
    <dsp:sp modelId="{BBA400BA-6ED5-454D-BCA1-3867DF6BD24E}">
      <dsp:nvSpPr>
        <dsp:cNvPr id="0" name=""/>
        <dsp:cNvSpPr/>
      </dsp:nvSpPr>
      <dsp:spPr>
        <a:xfrm>
          <a:off x="3860251" y="2550440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i="0" kern="1200" dirty="0" smtClean="0">
              <a:latin typeface="+mn-lt"/>
            </a:rPr>
            <a:t>Contribue (anomalies &amp; environnement)</a:t>
          </a:r>
          <a:endParaRPr lang="fr-FR" sz="700" i="0" kern="1200" dirty="0">
            <a:latin typeface="+mn-lt"/>
          </a:endParaRPr>
        </a:p>
      </dsp:txBody>
      <dsp:txXfrm>
        <a:off x="3868649" y="2558838"/>
        <a:ext cx="911279" cy="269948"/>
      </dsp:txXfrm>
    </dsp:sp>
    <dsp:sp modelId="{D500A150-0DD2-45B8-B476-7CB8211037E0}">
      <dsp:nvSpPr>
        <dsp:cNvPr id="0" name=""/>
        <dsp:cNvSpPr/>
      </dsp:nvSpPr>
      <dsp:spPr>
        <a:xfrm>
          <a:off x="4991343" y="0"/>
          <a:ext cx="1160094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Recette </a:t>
          </a:r>
          <a:r>
            <a:rPr lang="fr-FR" sz="1200" kern="1200" dirty="0" smtClean="0"/>
            <a:t>métier</a:t>
          </a:r>
        </a:p>
      </dsp:txBody>
      <dsp:txXfrm>
        <a:off x="4991343" y="0"/>
        <a:ext cx="1160094" cy="895999"/>
      </dsp:txXfrm>
    </dsp:sp>
    <dsp:sp modelId="{0A45072E-BCFC-4D0F-A102-52EE488982CC}">
      <dsp:nvSpPr>
        <dsp:cNvPr id="0" name=""/>
        <dsp:cNvSpPr/>
      </dsp:nvSpPr>
      <dsp:spPr>
        <a:xfrm>
          <a:off x="5107352" y="896145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i="0" kern="1200" dirty="0" smtClean="0">
              <a:latin typeface="+mn-lt"/>
            </a:rPr>
            <a:t>Contribue (anomalies &amp; environnement)</a:t>
          </a:r>
          <a:endParaRPr lang="fr-FR" sz="700" kern="1200" dirty="0" smtClean="0"/>
        </a:p>
      </dsp:txBody>
      <dsp:txXfrm>
        <a:off x="5115750" y="904543"/>
        <a:ext cx="911279" cy="269948"/>
      </dsp:txXfrm>
    </dsp:sp>
    <dsp:sp modelId="{857950B4-B748-43B9-8F9A-34D56E3B27EF}">
      <dsp:nvSpPr>
        <dsp:cNvPr id="0" name=""/>
        <dsp:cNvSpPr/>
      </dsp:nvSpPr>
      <dsp:spPr>
        <a:xfrm>
          <a:off x="5107352" y="1227004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Contribue (exécution)</a:t>
          </a:r>
          <a:endParaRPr lang="fr-FR" sz="1000" kern="1200" dirty="0" smtClean="0"/>
        </a:p>
      </dsp:txBody>
      <dsp:txXfrm>
        <a:off x="5115750" y="1235402"/>
        <a:ext cx="911279" cy="269948"/>
      </dsp:txXfrm>
    </dsp:sp>
    <dsp:sp modelId="{EE8B43C2-F47E-4115-9A17-6F6D5768E5CD}">
      <dsp:nvSpPr>
        <dsp:cNvPr id="0" name=""/>
        <dsp:cNvSpPr/>
      </dsp:nvSpPr>
      <dsp:spPr>
        <a:xfrm>
          <a:off x="5107352" y="1557863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Contribue (accompagne, diagnostic </a:t>
          </a:r>
          <a:r>
            <a:rPr lang="fr-FR" sz="700" kern="1200" dirty="0" err="1" smtClean="0"/>
            <a:t>anos</a:t>
          </a:r>
          <a:r>
            <a:rPr lang="fr-FR" sz="700" kern="1200" dirty="0" smtClean="0"/>
            <a:t>)</a:t>
          </a:r>
        </a:p>
      </dsp:txBody>
      <dsp:txXfrm>
        <a:off x="5115750" y="1566261"/>
        <a:ext cx="911279" cy="269948"/>
      </dsp:txXfrm>
    </dsp:sp>
    <dsp:sp modelId="{E305226F-FAE7-49EE-A1CF-D01D1DCB37DD}">
      <dsp:nvSpPr>
        <dsp:cNvPr id="0" name=""/>
        <dsp:cNvSpPr/>
      </dsp:nvSpPr>
      <dsp:spPr>
        <a:xfrm>
          <a:off x="5107352" y="1888722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Contribue (accompagne, diagnostic </a:t>
          </a:r>
          <a:r>
            <a:rPr lang="fr-FR" sz="700" kern="1200" dirty="0" err="1" smtClean="0"/>
            <a:t>anos</a:t>
          </a:r>
          <a:r>
            <a:rPr lang="fr-FR" sz="700" kern="1200" dirty="0" smtClean="0"/>
            <a:t>)</a:t>
          </a:r>
        </a:p>
      </dsp:txBody>
      <dsp:txXfrm>
        <a:off x="5115750" y="1897120"/>
        <a:ext cx="911279" cy="269948"/>
      </dsp:txXfrm>
    </dsp:sp>
    <dsp:sp modelId="{A9D982FE-902D-4A64-BBBB-FE86AC1995B4}">
      <dsp:nvSpPr>
        <dsp:cNvPr id="0" name=""/>
        <dsp:cNvSpPr/>
      </dsp:nvSpPr>
      <dsp:spPr>
        <a:xfrm>
          <a:off x="5107352" y="2219581"/>
          <a:ext cx="928075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Réalise (et approuve)</a:t>
          </a:r>
        </a:p>
      </dsp:txBody>
      <dsp:txXfrm>
        <a:off x="5115750" y="2227979"/>
        <a:ext cx="911279" cy="269948"/>
      </dsp:txXfrm>
    </dsp:sp>
    <dsp:sp modelId="{E75D536C-A1C4-4EBE-9C56-71E4C97A7CEE}">
      <dsp:nvSpPr>
        <dsp:cNvPr id="0" name=""/>
        <dsp:cNvSpPr/>
      </dsp:nvSpPr>
      <dsp:spPr>
        <a:xfrm>
          <a:off x="5107352" y="2550440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i="0" kern="1200" dirty="0" smtClean="0">
              <a:latin typeface="+mn-lt"/>
            </a:rPr>
            <a:t>Contribue (anomalies &amp; environnement)</a:t>
          </a:r>
          <a:endParaRPr lang="fr-FR" sz="700" kern="1200" dirty="0" smtClean="0"/>
        </a:p>
      </dsp:txBody>
      <dsp:txXfrm>
        <a:off x="5115750" y="2558838"/>
        <a:ext cx="911279" cy="269948"/>
      </dsp:txXfrm>
    </dsp:sp>
    <dsp:sp modelId="{9D64D384-3743-415B-8150-304DD0739B47}">
      <dsp:nvSpPr>
        <dsp:cNvPr id="0" name=""/>
        <dsp:cNvSpPr/>
      </dsp:nvSpPr>
      <dsp:spPr>
        <a:xfrm>
          <a:off x="6238444" y="0"/>
          <a:ext cx="1160094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Tests de </a:t>
          </a:r>
          <a:r>
            <a:rPr lang="fr-FR" sz="1200" kern="1200" dirty="0" smtClean="0"/>
            <a:t>pré-production</a:t>
          </a:r>
          <a:endParaRPr lang="fr-FR" sz="1100" i="1" kern="1200" dirty="0" smtClean="0">
            <a:latin typeface="+mj-lt"/>
          </a:endParaRPr>
        </a:p>
      </dsp:txBody>
      <dsp:txXfrm>
        <a:off x="6238444" y="0"/>
        <a:ext cx="1160094" cy="895999"/>
      </dsp:txXfrm>
    </dsp:sp>
    <dsp:sp modelId="{5711C73D-DCE6-4C4F-BFE6-E0E331EC489B}">
      <dsp:nvSpPr>
        <dsp:cNvPr id="0" name=""/>
        <dsp:cNvSpPr/>
      </dsp:nvSpPr>
      <dsp:spPr>
        <a:xfrm>
          <a:off x="6354454" y="896145"/>
          <a:ext cx="928075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Réalise (dont répétition MEP)</a:t>
          </a:r>
        </a:p>
      </dsp:txBody>
      <dsp:txXfrm>
        <a:off x="6362852" y="904543"/>
        <a:ext cx="911279" cy="269948"/>
      </dsp:txXfrm>
    </dsp:sp>
    <dsp:sp modelId="{6E4F5196-917E-40F9-A3F0-CAFF602A8FE4}">
      <dsp:nvSpPr>
        <dsp:cNvPr id="0" name=""/>
        <dsp:cNvSpPr/>
      </dsp:nvSpPr>
      <dsp:spPr>
        <a:xfrm>
          <a:off x="6354454" y="1227004"/>
          <a:ext cx="928075" cy="28674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i="0" kern="1200" dirty="0" smtClean="0">
              <a:latin typeface="+mn-lt"/>
            </a:rPr>
            <a:t>Contribue (compatibilité, portabilité, tests de surface)</a:t>
          </a:r>
        </a:p>
      </dsp:txBody>
      <dsp:txXfrm>
        <a:off x="6362852" y="1235402"/>
        <a:ext cx="911279" cy="269948"/>
      </dsp:txXfrm>
    </dsp:sp>
    <dsp:sp modelId="{12BE7E4A-1B60-4996-BD16-2C47C086ED95}">
      <dsp:nvSpPr>
        <dsp:cNvPr id="0" name=""/>
        <dsp:cNvSpPr/>
      </dsp:nvSpPr>
      <dsp:spPr>
        <a:xfrm>
          <a:off x="6354454" y="1557863"/>
          <a:ext cx="928075" cy="286744"/>
        </a:xfrm>
        <a:prstGeom prst="roundRect">
          <a:avLst>
            <a:gd name="adj" fmla="val 10000"/>
          </a:avLst>
        </a:prstGeom>
        <a:solidFill>
          <a:srgbClr val="B2C1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Approuve</a:t>
          </a:r>
        </a:p>
      </dsp:txBody>
      <dsp:txXfrm>
        <a:off x="6362852" y="1566261"/>
        <a:ext cx="911279" cy="269948"/>
      </dsp:txXfrm>
    </dsp:sp>
    <dsp:sp modelId="{FAFDE144-E6C3-473E-91DD-16473A52CD92}">
      <dsp:nvSpPr>
        <dsp:cNvPr id="0" name=""/>
        <dsp:cNvSpPr/>
      </dsp:nvSpPr>
      <dsp:spPr>
        <a:xfrm>
          <a:off x="6354454" y="1888722"/>
          <a:ext cx="928075" cy="286744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Informé</a:t>
          </a:r>
        </a:p>
      </dsp:txBody>
      <dsp:txXfrm>
        <a:off x="6362852" y="1897120"/>
        <a:ext cx="911279" cy="269948"/>
      </dsp:txXfrm>
    </dsp:sp>
    <dsp:sp modelId="{1412429D-1E58-46D3-89C7-F65FA32CD101}">
      <dsp:nvSpPr>
        <dsp:cNvPr id="0" name=""/>
        <dsp:cNvSpPr/>
      </dsp:nvSpPr>
      <dsp:spPr>
        <a:xfrm>
          <a:off x="6354454" y="2219581"/>
          <a:ext cx="928075" cy="286744"/>
        </a:xfrm>
        <a:prstGeom prst="roundRect">
          <a:avLst>
            <a:gd name="adj" fmla="val 10000"/>
          </a:avLst>
        </a:prstGeom>
        <a:solidFill>
          <a:srgbClr val="F484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i="0" kern="1200" dirty="0" smtClean="0">
              <a:latin typeface="+mn-lt"/>
            </a:rPr>
            <a:t>Informé</a:t>
          </a:r>
        </a:p>
      </dsp:txBody>
      <dsp:txXfrm>
        <a:off x="6362852" y="2227979"/>
        <a:ext cx="911279" cy="269948"/>
      </dsp:txXfrm>
    </dsp:sp>
    <dsp:sp modelId="{04E309B1-968B-4C72-97BB-85E891EA93AB}">
      <dsp:nvSpPr>
        <dsp:cNvPr id="0" name=""/>
        <dsp:cNvSpPr/>
      </dsp:nvSpPr>
      <dsp:spPr>
        <a:xfrm>
          <a:off x="6354454" y="2550440"/>
          <a:ext cx="928075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Réalise</a:t>
          </a:r>
        </a:p>
      </dsp:txBody>
      <dsp:txXfrm>
        <a:off x="6362852" y="2558838"/>
        <a:ext cx="911279" cy="269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2F2D-0710-4420-91BA-D44F93A44375}">
      <dsp:nvSpPr>
        <dsp:cNvPr id="0" name=""/>
        <dsp:cNvSpPr/>
      </dsp:nvSpPr>
      <dsp:spPr>
        <a:xfrm>
          <a:off x="316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unitaires et d'intégration</a:t>
          </a:r>
        </a:p>
      </dsp:txBody>
      <dsp:txXfrm>
        <a:off x="3168" y="0"/>
        <a:ext cx="1251947" cy="895999"/>
      </dsp:txXfrm>
    </dsp:sp>
    <dsp:sp modelId="{3C3A1664-A366-41F6-AD31-B1D71934A4EB}">
      <dsp:nvSpPr>
        <dsp:cNvPr id="0" name=""/>
        <dsp:cNvSpPr/>
      </dsp:nvSpPr>
      <dsp:spPr>
        <a:xfrm>
          <a:off x="128363" y="896145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Composants</a:t>
          </a:r>
          <a:endParaRPr lang="fr-FR" sz="700" b="0" kern="1200" dirty="0">
            <a:latin typeface="+mn-lt"/>
          </a:endParaRPr>
        </a:p>
      </dsp:txBody>
      <dsp:txXfrm>
        <a:off x="136761" y="904543"/>
        <a:ext cx="984761" cy="269948"/>
      </dsp:txXfrm>
    </dsp:sp>
    <dsp:sp modelId="{AC281E39-C4ED-4780-BA01-73FD68ED8A9B}">
      <dsp:nvSpPr>
        <dsp:cNvPr id="0" name=""/>
        <dsp:cNvSpPr/>
      </dsp:nvSpPr>
      <dsp:spPr>
        <a:xfrm>
          <a:off x="128363" y="1227004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Réduite / iso-production selon contexte</a:t>
          </a:r>
          <a:endParaRPr lang="fr-FR" sz="700" b="0" kern="1200" dirty="0">
            <a:latin typeface="+mn-lt"/>
          </a:endParaRPr>
        </a:p>
      </dsp:txBody>
      <dsp:txXfrm>
        <a:off x="136761" y="1235402"/>
        <a:ext cx="984761" cy="269948"/>
      </dsp:txXfrm>
    </dsp:sp>
    <dsp:sp modelId="{C97DECB7-7A43-4F29-92FD-D88FAA806CE3}">
      <dsp:nvSpPr>
        <dsp:cNvPr id="0" name=""/>
        <dsp:cNvSpPr/>
      </dsp:nvSpPr>
      <dsp:spPr>
        <a:xfrm>
          <a:off x="128363" y="1557863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Manuels</a:t>
          </a:r>
          <a:endParaRPr lang="fr-FR" sz="700" b="0" kern="1200" dirty="0">
            <a:latin typeface="+mn-lt"/>
          </a:endParaRPr>
        </a:p>
      </dsp:txBody>
      <dsp:txXfrm>
        <a:off x="136761" y="1566261"/>
        <a:ext cx="984761" cy="269948"/>
      </dsp:txXfrm>
    </dsp:sp>
    <dsp:sp modelId="{151E8DDD-C340-4C2F-B1F2-3563B7ADE1C7}">
      <dsp:nvSpPr>
        <dsp:cNvPr id="0" name=""/>
        <dsp:cNvSpPr/>
      </dsp:nvSpPr>
      <dsp:spPr>
        <a:xfrm>
          <a:off x="128363" y="1888722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Sans objet</a:t>
          </a:r>
          <a:endParaRPr lang="fr-FR" sz="700" b="0" kern="1200" dirty="0">
            <a:latin typeface="+mn-lt"/>
          </a:endParaRPr>
        </a:p>
      </dsp:txBody>
      <dsp:txXfrm>
        <a:off x="136761" y="1897120"/>
        <a:ext cx="984761" cy="269948"/>
      </dsp:txXfrm>
    </dsp:sp>
    <dsp:sp modelId="{DD49C5CE-D70E-49CF-A5F8-9FF13897FD66}">
      <dsp:nvSpPr>
        <dsp:cNvPr id="0" name=""/>
        <dsp:cNvSpPr/>
      </dsp:nvSpPr>
      <dsp:spPr>
        <a:xfrm>
          <a:off x="128363" y="2219581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Obligatoire</a:t>
          </a:r>
          <a:endParaRPr lang="fr-FR" sz="700" b="0" kern="1200" dirty="0">
            <a:latin typeface="+mn-lt"/>
          </a:endParaRPr>
        </a:p>
      </dsp:txBody>
      <dsp:txXfrm>
        <a:off x="136761" y="2227979"/>
        <a:ext cx="984761" cy="269948"/>
      </dsp:txXfrm>
    </dsp:sp>
    <dsp:sp modelId="{F8B4B8A2-0696-45C7-991F-A60866D26347}">
      <dsp:nvSpPr>
        <dsp:cNvPr id="0" name=""/>
        <dsp:cNvSpPr/>
      </dsp:nvSpPr>
      <dsp:spPr>
        <a:xfrm>
          <a:off x="128363" y="2550440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Poste de travail &amp; serveur de </a:t>
          </a:r>
          <a:r>
            <a:rPr lang="fr-FR" sz="700" b="0" kern="1200" dirty="0" err="1" smtClean="0">
              <a:latin typeface="+mn-lt"/>
            </a:rPr>
            <a:t>build</a:t>
          </a:r>
          <a:endParaRPr lang="fr-FR" sz="700" b="0" kern="1200" dirty="0">
            <a:latin typeface="+mn-lt"/>
          </a:endParaRPr>
        </a:p>
      </dsp:txBody>
      <dsp:txXfrm>
        <a:off x="136761" y="2558838"/>
        <a:ext cx="984761" cy="269948"/>
      </dsp:txXfrm>
    </dsp:sp>
    <dsp:sp modelId="{55C9A064-728B-4CE1-B019-B9C42F26D4FA}">
      <dsp:nvSpPr>
        <dsp:cNvPr id="0" name=""/>
        <dsp:cNvSpPr/>
      </dsp:nvSpPr>
      <dsp:spPr>
        <a:xfrm>
          <a:off x="134901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solidFill>
            <a:srgbClr val="D5074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Vérification des critères d’acceptation US</a:t>
          </a:r>
          <a:endParaRPr lang="fr-FR" sz="1100" i="1" kern="1200" dirty="0">
            <a:latin typeface="+mj-lt"/>
          </a:endParaRPr>
        </a:p>
      </dsp:txBody>
      <dsp:txXfrm>
        <a:off x="1349011" y="0"/>
        <a:ext cx="1251947" cy="895999"/>
      </dsp:txXfrm>
    </dsp:sp>
    <dsp:sp modelId="{D2E135FE-A3C0-4C07-9B12-F05298C143DE}">
      <dsp:nvSpPr>
        <dsp:cNvPr id="0" name=""/>
        <dsp:cNvSpPr/>
      </dsp:nvSpPr>
      <dsp:spPr>
        <a:xfrm>
          <a:off x="1474206" y="896145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Application</a:t>
          </a:r>
          <a:endParaRPr lang="fr-FR" sz="700" b="0" kern="1200" dirty="0">
            <a:latin typeface="+mn-lt"/>
          </a:endParaRPr>
        </a:p>
      </dsp:txBody>
      <dsp:txXfrm>
        <a:off x="1482604" y="904543"/>
        <a:ext cx="984761" cy="269948"/>
      </dsp:txXfrm>
    </dsp:sp>
    <dsp:sp modelId="{B94D5A08-85DF-4F7A-8E08-2456E94FFB32}">
      <dsp:nvSpPr>
        <dsp:cNvPr id="0" name=""/>
        <dsp:cNvSpPr/>
      </dsp:nvSpPr>
      <dsp:spPr>
        <a:xfrm>
          <a:off x="1474206" y="1227004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Réduite / iso-production selon contexte</a:t>
          </a:r>
          <a:endParaRPr lang="fr-FR" sz="700" b="0" kern="1200" dirty="0">
            <a:latin typeface="+mn-lt"/>
          </a:endParaRPr>
        </a:p>
      </dsp:txBody>
      <dsp:txXfrm>
        <a:off x="1482604" y="1235402"/>
        <a:ext cx="984761" cy="269948"/>
      </dsp:txXfrm>
    </dsp:sp>
    <dsp:sp modelId="{338B37DA-3048-4377-B6A3-6833A03EEE96}">
      <dsp:nvSpPr>
        <dsp:cNvPr id="0" name=""/>
        <dsp:cNvSpPr/>
      </dsp:nvSpPr>
      <dsp:spPr>
        <a:xfrm>
          <a:off x="1474206" y="1557863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Manuels</a:t>
          </a:r>
          <a:endParaRPr lang="fr-FR" sz="700" b="0" kern="1200" dirty="0">
            <a:latin typeface="+mn-lt"/>
          </a:endParaRPr>
        </a:p>
      </dsp:txBody>
      <dsp:txXfrm>
        <a:off x="1482604" y="1566261"/>
        <a:ext cx="984761" cy="269948"/>
      </dsp:txXfrm>
    </dsp:sp>
    <dsp:sp modelId="{52CA04FA-7FD1-473C-A27A-3DA60B2E4B43}">
      <dsp:nvSpPr>
        <dsp:cNvPr id="0" name=""/>
        <dsp:cNvSpPr/>
      </dsp:nvSpPr>
      <dsp:spPr>
        <a:xfrm>
          <a:off x="1474206" y="1888722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smtClean="0">
              <a:latin typeface="+mn-lt"/>
            </a:rPr>
            <a:t>Sans objet</a:t>
          </a:r>
          <a:endParaRPr lang="fr-FR" sz="700" b="0" kern="1200" dirty="0">
            <a:latin typeface="+mn-lt"/>
          </a:endParaRPr>
        </a:p>
      </dsp:txBody>
      <dsp:txXfrm>
        <a:off x="1482604" y="1897120"/>
        <a:ext cx="984761" cy="269948"/>
      </dsp:txXfrm>
    </dsp:sp>
    <dsp:sp modelId="{5F8F914C-0EEC-452D-8900-0E7A7F5DAD14}">
      <dsp:nvSpPr>
        <dsp:cNvPr id="0" name=""/>
        <dsp:cNvSpPr/>
      </dsp:nvSpPr>
      <dsp:spPr>
        <a:xfrm>
          <a:off x="1474206" y="2219581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Pour les ½ interfaces externes au périmètre</a:t>
          </a:r>
          <a:endParaRPr lang="fr-FR" sz="700" b="0" kern="1200" dirty="0">
            <a:latin typeface="+mn-lt"/>
          </a:endParaRPr>
        </a:p>
      </dsp:txBody>
      <dsp:txXfrm>
        <a:off x="1482604" y="2227979"/>
        <a:ext cx="984761" cy="269948"/>
      </dsp:txXfrm>
    </dsp:sp>
    <dsp:sp modelId="{432CE736-6C0E-43BE-A821-3985B792A1B1}">
      <dsp:nvSpPr>
        <dsp:cNvPr id="0" name=""/>
        <dsp:cNvSpPr/>
      </dsp:nvSpPr>
      <dsp:spPr>
        <a:xfrm>
          <a:off x="1474206" y="2550440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Dév (</a:t>
          </a:r>
          <a:r>
            <a:rPr lang="fr-FR" sz="700" b="0" kern="1200" dirty="0" err="1" smtClean="0">
              <a:latin typeface="+mn-lt"/>
            </a:rPr>
            <a:t>étab</a:t>
          </a:r>
          <a:r>
            <a:rPr lang="fr-FR" sz="700" b="0" kern="1200" dirty="0" smtClean="0">
              <a:latin typeface="+mn-lt"/>
            </a:rPr>
            <a:t> &amp; </a:t>
          </a:r>
          <a:r>
            <a:rPr lang="fr-FR" sz="700" b="0" kern="1200" dirty="0" err="1" smtClean="0">
              <a:latin typeface="+mn-lt"/>
            </a:rPr>
            <a:t>utilis</a:t>
          </a:r>
          <a:r>
            <a:rPr lang="fr-FR" sz="700" b="0" kern="1200" dirty="0" smtClean="0">
              <a:latin typeface="+mn-lt"/>
            </a:rPr>
            <a:t> dédiés)</a:t>
          </a:r>
          <a:endParaRPr lang="fr-FR" sz="700" b="0" kern="1200" dirty="0">
            <a:latin typeface="+mn-lt"/>
          </a:endParaRPr>
        </a:p>
      </dsp:txBody>
      <dsp:txXfrm>
        <a:off x="1482604" y="2558838"/>
        <a:ext cx="984761" cy="269948"/>
      </dsp:txXfrm>
    </dsp:sp>
    <dsp:sp modelId="{2C0076C0-8B47-4694-B846-C93FD350C3F0}">
      <dsp:nvSpPr>
        <dsp:cNvPr id="0" name=""/>
        <dsp:cNvSpPr/>
      </dsp:nvSpPr>
      <dsp:spPr>
        <a:xfrm>
          <a:off x="269485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intra-application</a:t>
          </a:r>
          <a:endParaRPr lang="fr-FR" sz="1100" i="1" kern="1200" dirty="0">
            <a:latin typeface="+mj-lt"/>
          </a:endParaRPr>
        </a:p>
      </dsp:txBody>
      <dsp:txXfrm>
        <a:off x="2694854" y="0"/>
        <a:ext cx="1251947" cy="895999"/>
      </dsp:txXfrm>
    </dsp:sp>
    <dsp:sp modelId="{3FADE508-C03A-4B22-A309-E38ADCAB7BBC}">
      <dsp:nvSpPr>
        <dsp:cNvPr id="0" name=""/>
        <dsp:cNvSpPr/>
      </dsp:nvSpPr>
      <dsp:spPr>
        <a:xfrm>
          <a:off x="2820049" y="896145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Application</a:t>
          </a:r>
          <a:endParaRPr lang="fr-FR" sz="700" b="0" kern="1200" dirty="0">
            <a:latin typeface="+mn-lt"/>
          </a:endParaRPr>
        </a:p>
      </dsp:txBody>
      <dsp:txXfrm>
        <a:off x="2828447" y="904543"/>
        <a:ext cx="984761" cy="269948"/>
      </dsp:txXfrm>
    </dsp:sp>
    <dsp:sp modelId="{2AF9520E-3BBA-4AD7-BC87-394A9D267FF4}">
      <dsp:nvSpPr>
        <dsp:cNvPr id="0" name=""/>
        <dsp:cNvSpPr/>
      </dsp:nvSpPr>
      <dsp:spPr>
        <a:xfrm>
          <a:off x="2820049" y="1227004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Réduite / iso-production selon contexte</a:t>
          </a:r>
          <a:endParaRPr lang="fr-FR" sz="700" b="0" kern="1200" dirty="0">
            <a:latin typeface="+mn-lt"/>
          </a:endParaRPr>
        </a:p>
      </dsp:txBody>
      <dsp:txXfrm>
        <a:off x="2828447" y="1235402"/>
        <a:ext cx="984761" cy="269948"/>
      </dsp:txXfrm>
    </dsp:sp>
    <dsp:sp modelId="{262FC4AC-6012-4842-A047-D4902418BF5E}">
      <dsp:nvSpPr>
        <dsp:cNvPr id="0" name=""/>
        <dsp:cNvSpPr/>
      </dsp:nvSpPr>
      <dsp:spPr>
        <a:xfrm>
          <a:off x="2820049" y="1557863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Sous automate, à la demande</a:t>
          </a:r>
          <a:endParaRPr lang="fr-FR" sz="700" b="0" kern="1200" dirty="0">
            <a:latin typeface="+mn-lt"/>
          </a:endParaRPr>
        </a:p>
      </dsp:txBody>
      <dsp:txXfrm>
        <a:off x="2828447" y="1566261"/>
        <a:ext cx="984761" cy="269948"/>
      </dsp:txXfrm>
    </dsp:sp>
    <dsp:sp modelId="{D3B0BAA1-EA78-4A54-A877-2208303F75C0}">
      <dsp:nvSpPr>
        <dsp:cNvPr id="0" name=""/>
        <dsp:cNvSpPr/>
      </dsp:nvSpPr>
      <dsp:spPr>
        <a:xfrm>
          <a:off x="2820049" y="1888722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Selon le contexte</a:t>
          </a:r>
          <a:endParaRPr lang="fr-FR" sz="700" b="0" kern="1200" dirty="0">
            <a:latin typeface="+mn-lt"/>
          </a:endParaRPr>
        </a:p>
      </dsp:txBody>
      <dsp:txXfrm>
        <a:off x="2828447" y="1897120"/>
        <a:ext cx="984761" cy="269948"/>
      </dsp:txXfrm>
    </dsp:sp>
    <dsp:sp modelId="{4FDBEB5B-D48F-4AB8-93A3-D339E9B26FDE}">
      <dsp:nvSpPr>
        <dsp:cNvPr id="0" name=""/>
        <dsp:cNvSpPr/>
      </dsp:nvSpPr>
      <dsp:spPr>
        <a:xfrm>
          <a:off x="2820049" y="2219581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smtClean="0">
              <a:latin typeface="+mn-lt"/>
            </a:rPr>
            <a:t>Pour les ½ interfaces externes au périmètre</a:t>
          </a:r>
          <a:endParaRPr lang="fr-FR" sz="700" b="0" kern="1200" dirty="0">
            <a:latin typeface="+mn-lt"/>
          </a:endParaRPr>
        </a:p>
      </dsp:txBody>
      <dsp:txXfrm>
        <a:off x="2828447" y="2227979"/>
        <a:ext cx="984761" cy="269948"/>
      </dsp:txXfrm>
    </dsp:sp>
    <dsp:sp modelId="{13D3AC60-F6AF-4B37-9CC5-351425F46528}">
      <dsp:nvSpPr>
        <dsp:cNvPr id="0" name=""/>
        <dsp:cNvSpPr/>
      </dsp:nvSpPr>
      <dsp:spPr>
        <a:xfrm>
          <a:off x="2820049" y="2550440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Dév (</a:t>
          </a:r>
          <a:r>
            <a:rPr lang="fr-FR" sz="700" b="0" kern="1200" dirty="0" err="1" smtClean="0">
              <a:latin typeface="+mn-lt"/>
            </a:rPr>
            <a:t>étab</a:t>
          </a:r>
          <a:r>
            <a:rPr lang="fr-FR" sz="700" b="0" kern="1200" dirty="0" smtClean="0">
              <a:latin typeface="+mn-lt"/>
            </a:rPr>
            <a:t> &amp; </a:t>
          </a:r>
          <a:r>
            <a:rPr lang="fr-FR" sz="700" b="0" kern="1200" dirty="0" err="1" smtClean="0">
              <a:latin typeface="+mn-lt"/>
            </a:rPr>
            <a:t>utilis</a:t>
          </a:r>
          <a:r>
            <a:rPr lang="fr-FR" sz="700" b="0" kern="1200" dirty="0" smtClean="0">
              <a:latin typeface="+mn-lt"/>
            </a:rPr>
            <a:t> dédiés)</a:t>
          </a:r>
          <a:endParaRPr lang="fr-FR" sz="700" b="0" kern="1200" dirty="0">
            <a:latin typeface="+mn-lt"/>
          </a:endParaRPr>
        </a:p>
      </dsp:txBody>
      <dsp:txXfrm>
        <a:off x="2828447" y="2558838"/>
        <a:ext cx="984761" cy="269948"/>
      </dsp:txXfrm>
    </dsp:sp>
    <dsp:sp modelId="{FEB35C42-E957-43AA-99D3-74EDD398FAC1}">
      <dsp:nvSpPr>
        <dsp:cNvPr id="0" name=""/>
        <dsp:cNvSpPr/>
      </dsp:nvSpPr>
      <dsp:spPr>
        <a:xfrm>
          <a:off x="404069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inter-applications</a:t>
          </a:r>
          <a:endParaRPr lang="fr-FR" sz="1100" i="1" kern="1200" dirty="0">
            <a:latin typeface="+mj-lt"/>
          </a:endParaRPr>
        </a:p>
      </dsp:txBody>
      <dsp:txXfrm>
        <a:off x="4040698" y="0"/>
        <a:ext cx="1251947" cy="895999"/>
      </dsp:txXfrm>
    </dsp:sp>
    <dsp:sp modelId="{7334D192-8C73-45BA-8CFC-67DB786EA69D}">
      <dsp:nvSpPr>
        <dsp:cNvPr id="0" name=""/>
        <dsp:cNvSpPr/>
      </dsp:nvSpPr>
      <dsp:spPr>
        <a:xfrm>
          <a:off x="4165892" y="896145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SI avec flux externes contrôlés</a:t>
          </a:r>
          <a:endParaRPr lang="fr-FR" sz="700" kern="1200" dirty="0"/>
        </a:p>
      </dsp:txBody>
      <dsp:txXfrm>
        <a:off x="4174290" y="904543"/>
        <a:ext cx="984761" cy="269948"/>
      </dsp:txXfrm>
    </dsp:sp>
    <dsp:sp modelId="{98C8B8FE-52E0-476A-AD8D-9E7E3085E6DC}">
      <dsp:nvSpPr>
        <dsp:cNvPr id="0" name=""/>
        <dsp:cNvSpPr/>
      </dsp:nvSpPr>
      <dsp:spPr>
        <a:xfrm>
          <a:off x="4165892" y="1227004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Réduite / iso-production selon contexte</a:t>
          </a:r>
          <a:endParaRPr lang="fr-FR" sz="700" kern="1200" dirty="0"/>
        </a:p>
      </dsp:txBody>
      <dsp:txXfrm>
        <a:off x="4174290" y="1235402"/>
        <a:ext cx="984761" cy="269948"/>
      </dsp:txXfrm>
    </dsp:sp>
    <dsp:sp modelId="{0E64DD56-158D-4363-A5F4-406683683ED1}">
      <dsp:nvSpPr>
        <dsp:cNvPr id="0" name=""/>
        <dsp:cNvSpPr/>
      </dsp:nvSpPr>
      <dsp:spPr>
        <a:xfrm>
          <a:off x="4165892" y="1557863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Sous automate, à la demande</a:t>
          </a:r>
          <a:endParaRPr lang="fr-FR" sz="700" kern="1200" dirty="0"/>
        </a:p>
      </dsp:txBody>
      <dsp:txXfrm>
        <a:off x="4174290" y="1566261"/>
        <a:ext cx="984761" cy="269948"/>
      </dsp:txXfrm>
    </dsp:sp>
    <dsp:sp modelId="{F1691622-4DCE-4379-A397-1A1D84EE4BA1}">
      <dsp:nvSpPr>
        <dsp:cNvPr id="0" name=""/>
        <dsp:cNvSpPr/>
      </dsp:nvSpPr>
      <dsp:spPr>
        <a:xfrm>
          <a:off x="4165892" y="1888722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smtClean="0">
              <a:latin typeface="+mn-lt"/>
            </a:rPr>
            <a:t>Selon le contexte</a:t>
          </a:r>
          <a:endParaRPr lang="fr-FR" sz="700" kern="1200" dirty="0"/>
        </a:p>
      </dsp:txBody>
      <dsp:txXfrm>
        <a:off x="4174290" y="1897120"/>
        <a:ext cx="984761" cy="269948"/>
      </dsp:txXfrm>
    </dsp:sp>
    <dsp:sp modelId="{DC25AAA4-B2C1-4A73-A57D-591F2FC9D2BA}">
      <dsp:nvSpPr>
        <dsp:cNvPr id="0" name=""/>
        <dsp:cNvSpPr/>
      </dsp:nvSpPr>
      <dsp:spPr>
        <a:xfrm>
          <a:off x="4165892" y="2219581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Pour les ½ interfaces externes au périmètre</a:t>
          </a:r>
          <a:endParaRPr lang="fr-FR" sz="700" kern="1200" dirty="0"/>
        </a:p>
      </dsp:txBody>
      <dsp:txXfrm>
        <a:off x="4174290" y="2227979"/>
        <a:ext cx="984761" cy="269948"/>
      </dsp:txXfrm>
    </dsp:sp>
    <dsp:sp modelId="{F950A983-3A4E-45DD-944C-FE580CD3E649}">
      <dsp:nvSpPr>
        <dsp:cNvPr id="0" name=""/>
        <dsp:cNvSpPr/>
      </dsp:nvSpPr>
      <dsp:spPr>
        <a:xfrm>
          <a:off x="4165892" y="2550440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Dév (</a:t>
          </a:r>
          <a:r>
            <a:rPr lang="fr-FR" sz="700" b="0" kern="1200" dirty="0" err="1" smtClean="0">
              <a:latin typeface="+mn-lt"/>
            </a:rPr>
            <a:t>étab</a:t>
          </a:r>
          <a:r>
            <a:rPr lang="fr-FR" sz="700" b="0" kern="1200" dirty="0" smtClean="0">
              <a:latin typeface="+mn-lt"/>
            </a:rPr>
            <a:t> &amp; </a:t>
          </a:r>
          <a:r>
            <a:rPr lang="fr-FR" sz="700" b="0" kern="1200" dirty="0" err="1" smtClean="0">
              <a:latin typeface="+mn-lt"/>
            </a:rPr>
            <a:t>utilis</a:t>
          </a:r>
          <a:r>
            <a:rPr lang="fr-FR" sz="700" b="0" kern="1200" dirty="0" smtClean="0">
              <a:latin typeface="+mn-lt"/>
            </a:rPr>
            <a:t> dédiés)</a:t>
          </a:r>
          <a:endParaRPr lang="fr-FR" sz="700" kern="1200" dirty="0"/>
        </a:p>
      </dsp:txBody>
      <dsp:txXfrm>
        <a:off x="4174290" y="2558838"/>
        <a:ext cx="984761" cy="269948"/>
      </dsp:txXfrm>
    </dsp:sp>
    <dsp:sp modelId="{D500A150-0DD2-45B8-B476-7CB8211037E0}">
      <dsp:nvSpPr>
        <dsp:cNvPr id="0" name=""/>
        <dsp:cNvSpPr/>
      </dsp:nvSpPr>
      <dsp:spPr>
        <a:xfrm>
          <a:off x="538654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Recette </a:t>
          </a:r>
          <a:r>
            <a:rPr lang="fr-FR" sz="1200" kern="1200" dirty="0" smtClean="0"/>
            <a:t>métier</a:t>
          </a:r>
        </a:p>
      </dsp:txBody>
      <dsp:txXfrm>
        <a:off x="5386541" y="0"/>
        <a:ext cx="1251947" cy="895999"/>
      </dsp:txXfrm>
    </dsp:sp>
    <dsp:sp modelId="{975B2504-7D9E-405A-9D2E-92CE6FE85971}">
      <dsp:nvSpPr>
        <dsp:cNvPr id="0" name=""/>
        <dsp:cNvSpPr/>
      </dsp:nvSpPr>
      <dsp:spPr>
        <a:xfrm>
          <a:off x="5511735" y="896145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SI avec flux externes contrôlés</a:t>
          </a:r>
          <a:endParaRPr lang="fr-FR" sz="700" kern="1200" dirty="0"/>
        </a:p>
      </dsp:txBody>
      <dsp:txXfrm>
        <a:off x="5520133" y="904543"/>
        <a:ext cx="984761" cy="269948"/>
      </dsp:txXfrm>
    </dsp:sp>
    <dsp:sp modelId="{129E07A6-3A50-4D16-91DB-550139F55BB8}">
      <dsp:nvSpPr>
        <dsp:cNvPr id="0" name=""/>
        <dsp:cNvSpPr/>
      </dsp:nvSpPr>
      <dsp:spPr>
        <a:xfrm>
          <a:off x="5511735" y="1227004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Réduite / iso-production selon contexte</a:t>
          </a:r>
          <a:endParaRPr lang="fr-FR" sz="700" kern="1200" dirty="0"/>
        </a:p>
      </dsp:txBody>
      <dsp:txXfrm>
        <a:off x="5520133" y="1235402"/>
        <a:ext cx="984761" cy="269948"/>
      </dsp:txXfrm>
    </dsp:sp>
    <dsp:sp modelId="{2201911E-50D4-4A18-AFB2-86A9E082E591}">
      <dsp:nvSpPr>
        <dsp:cNvPr id="0" name=""/>
        <dsp:cNvSpPr/>
      </dsp:nvSpPr>
      <dsp:spPr>
        <a:xfrm>
          <a:off x="5511735" y="1557863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Sous automate</a:t>
          </a:r>
          <a:endParaRPr lang="fr-FR" sz="700" kern="1200" dirty="0"/>
        </a:p>
      </dsp:txBody>
      <dsp:txXfrm>
        <a:off x="5520133" y="1566261"/>
        <a:ext cx="984761" cy="269948"/>
      </dsp:txXfrm>
    </dsp:sp>
    <dsp:sp modelId="{F512AD3F-6ECF-474C-8C14-71202059E2C1}">
      <dsp:nvSpPr>
        <dsp:cNvPr id="0" name=""/>
        <dsp:cNvSpPr/>
      </dsp:nvSpPr>
      <dsp:spPr>
        <a:xfrm>
          <a:off x="5511735" y="1888722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Possible</a:t>
          </a:r>
          <a:endParaRPr lang="fr-FR" sz="700" kern="1200" dirty="0"/>
        </a:p>
      </dsp:txBody>
      <dsp:txXfrm>
        <a:off x="5520133" y="1897120"/>
        <a:ext cx="984761" cy="269948"/>
      </dsp:txXfrm>
    </dsp:sp>
    <dsp:sp modelId="{84283B82-1126-46DD-ADC6-BFA63C86834D}">
      <dsp:nvSpPr>
        <dsp:cNvPr id="0" name=""/>
        <dsp:cNvSpPr/>
      </dsp:nvSpPr>
      <dsp:spPr>
        <a:xfrm>
          <a:off x="5511735" y="2219581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Pour les ½ interfaces externes au périmètre</a:t>
          </a:r>
          <a:endParaRPr lang="fr-FR" sz="700" kern="1200" dirty="0"/>
        </a:p>
      </dsp:txBody>
      <dsp:txXfrm>
        <a:off x="5520133" y="2227979"/>
        <a:ext cx="984761" cy="269948"/>
      </dsp:txXfrm>
    </dsp:sp>
    <dsp:sp modelId="{769E4A44-BBE4-4263-B35F-1748843BA630}">
      <dsp:nvSpPr>
        <dsp:cNvPr id="0" name=""/>
        <dsp:cNvSpPr/>
      </dsp:nvSpPr>
      <dsp:spPr>
        <a:xfrm>
          <a:off x="5511735" y="2550440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QAS / QA / Dév pour RPA</a:t>
          </a:r>
          <a:endParaRPr lang="fr-FR" sz="700" kern="1200" dirty="0"/>
        </a:p>
      </dsp:txBody>
      <dsp:txXfrm>
        <a:off x="5520133" y="2558838"/>
        <a:ext cx="984761" cy="269948"/>
      </dsp:txXfrm>
    </dsp:sp>
    <dsp:sp modelId="{9D64D384-3743-415B-8150-304DD0739B47}">
      <dsp:nvSpPr>
        <dsp:cNvPr id="0" name=""/>
        <dsp:cNvSpPr/>
      </dsp:nvSpPr>
      <dsp:spPr>
        <a:xfrm>
          <a:off x="673238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Tests de </a:t>
          </a:r>
          <a:r>
            <a:rPr lang="fr-FR" sz="1200" kern="1200" dirty="0" smtClean="0"/>
            <a:t>pré-production</a:t>
          </a:r>
          <a:endParaRPr lang="fr-FR" sz="1100" i="1" kern="1200" dirty="0" smtClean="0">
            <a:latin typeface="+mj-lt"/>
          </a:endParaRPr>
        </a:p>
      </dsp:txBody>
      <dsp:txXfrm>
        <a:off x="6732384" y="0"/>
        <a:ext cx="1251947" cy="895999"/>
      </dsp:txXfrm>
    </dsp:sp>
    <dsp:sp modelId="{D74DEB0F-4A11-4E2B-A0D2-03979D2FAA2D}">
      <dsp:nvSpPr>
        <dsp:cNvPr id="0" name=""/>
        <dsp:cNvSpPr/>
      </dsp:nvSpPr>
      <dsp:spPr>
        <a:xfrm>
          <a:off x="6857578" y="896145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SI avec flux externes contrôlés</a:t>
          </a:r>
          <a:endParaRPr lang="fr-FR" sz="700" kern="1200" dirty="0"/>
        </a:p>
      </dsp:txBody>
      <dsp:txXfrm>
        <a:off x="6865976" y="904543"/>
        <a:ext cx="984761" cy="269948"/>
      </dsp:txXfrm>
    </dsp:sp>
    <dsp:sp modelId="{A03F7AC2-710B-4E0C-9A91-C562253DED65}">
      <dsp:nvSpPr>
        <dsp:cNvPr id="0" name=""/>
        <dsp:cNvSpPr/>
      </dsp:nvSpPr>
      <dsp:spPr>
        <a:xfrm>
          <a:off x="6857578" y="1227004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Iso-production</a:t>
          </a:r>
          <a:endParaRPr lang="fr-FR" sz="700" kern="1200" dirty="0"/>
        </a:p>
      </dsp:txBody>
      <dsp:txXfrm>
        <a:off x="6865976" y="1235402"/>
        <a:ext cx="984761" cy="269948"/>
      </dsp:txXfrm>
    </dsp:sp>
    <dsp:sp modelId="{11021686-8107-42A7-8DF0-063BDDAD2241}">
      <dsp:nvSpPr>
        <dsp:cNvPr id="0" name=""/>
        <dsp:cNvSpPr/>
      </dsp:nvSpPr>
      <dsp:spPr>
        <a:xfrm>
          <a:off x="6857578" y="1557863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Sous automate</a:t>
          </a:r>
          <a:endParaRPr lang="fr-FR" sz="700" kern="1200" dirty="0"/>
        </a:p>
      </dsp:txBody>
      <dsp:txXfrm>
        <a:off x="6865976" y="1566261"/>
        <a:ext cx="984761" cy="269948"/>
      </dsp:txXfrm>
    </dsp:sp>
    <dsp:sp modelId="{985AB9F1-150A-49C1-A177-856CED477E10}">
      <dsp:nvSpPr>
        <dsp:cNvPr id="0" name=""/>
        <dsp:cNvSpPr/>
      </dsp:nvSpPr>
      <dsp:spPr>
        <a:xfrm>
          <a:off x="6857578" y="1888722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Possible</a:t>
          </a:r>
          <a:endParaRPr lang="fr-FR" sz="700" kern="1200" dirty="0"/>
        </a:p>
      </dsp:txBody>
      <dsp:txXfrm>
        <a:off x="6865976" y="1897120"/>
        <a:ext cx="984761" cy="269948"/>
      </dsp:txXfrm>
    </dsp:sp>
    <dsp:sp modelId="{F0360741-A77B-49CE-93EB-A82CE6B85C28}">
      <dsp:nvSpPr>
        <dsp:cNvPr id="0" name=""/>
        <dsp:cNvSpPr/>
      </dsp:nvSpPr>
      <dsp:spPr>
        <a:xfrm>
          <a:off x="6857578" y="2219581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smtClean="0">
              <a:latin typeface="+mn-lt"/>
            </a:rPr>
            <a:t>Pour les ½ interfaces externes au périmètre</a:t>
          </a:r>
          <a:endParaRPr lang="fr-FR" sz="700" kern="1200" dirty="0"/>
        </a:p>
      </dsp:txBody>
      <dsp:txXfrm>
        <a:off x="6865976" y="2227979"/>
        <a:ext cx="984761" cy="269948"/>
      </dsp:txXfrm>
    </dsp:sp>
    <dsp:sp modelId="{8213C7EC-1312-4D7A-9A7D-B510384924EF}">
      <dsp:nvSpPr>
        <dsp:cNvPr id="0" name=""/>
        <dsp:cNvSpPr/>
      </dsp:nvSpPr>
      <dsp:spPr>
        <a:xfrm>
          <a:off x="6857578" y="2550440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Pré-production</a:t>
          </a:r>
        </a:p>
      </dsp:txBody>
      <dsp:txXfrm>
        <a:off x="6865976" y="2558838"/>
        <a:ext cx="984761" cy="269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2F2D-0710-4420-91BA-D44F93A44375}">
      <dsp:nvSpPr>
        <dsp:cNvPr id="0" name=""/>
        <dsp:cNvSpPr/>
      </dsp:nvSpPr>
      <dsp:spPr>
        <a:xfrm>
          <a:off x="316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unitaires et d'intégration</a:t>
          </a:r>
        </a:p>
      </dsp:txBody>
      <dsp:txXfrm>
        <a:off x="3168" y="0"/>
        <a:ext cx="1251947" cy="895999"/>
      </dsp:txXfrm>
    </dsp:sp>
    <dsp:sp modelId="{55C9A064-728B-4CE1-B019-B9C42F26D4FA}">
      <dsp:nvSpPr>
        <dsp:cNvPr id="0" name=""/>
        <dsp:cNvSpPr/>
      </dsp:nvSpPr>
      <dsp:spPr>
        <a:xfrm>
          <a:off x="134901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solidFill>
            <a:srgbClr val="D5074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Vérification des critères d’acceptation US</a:t>
          </a:r>
          <a:endParaRPr lang="fr-FR" sz="1100" i="1" kern="1200" dirty="0">
            <a:latin typeface="+mj-lt"/>
          </a:endParaRPr>
        </a:p>
      </dsp:txBody>
      <dsp:txXfrm>
        <a:off x="1349011" y="0"/>
        <a:ext cx="1251947" cy="895999"/>
      </dsp:txXfrm>
    </dsp:sp>
    <dsp:sp modelId="{2C0076C0-8B47-4694-B846-C93FD350C3F0}">
      <dsp:nvSpPr>
        <dsp:cNvPr id="0" name=""/>
        <dsp:cNvSpPr/>
      </dsp:nvSpPr>
      <dsp:spPr>
        <a:xfrm>
          <a:off x="269485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intra-application</a:t>
          </a:r>
          <a:endParaRPr lang="fr-FR" sz="1100" i="1" kern="1200" dirty="0">
            <a:latin typeface="+mj-lt"/>
          </a:endParaRPr>
        </a:p>
      </dsp:txBody>
      <dsp:txXfrm>
        <a:off x="2694854" y="0"/>
        <a:ext cx="1251947" cy="895999"/>
      </dsp:txXfrm>
    </dsp:sp>
    <dsp:sp modelId="{FEB35C42-E957-43AA-99D3-74EDD398FAC1}">
      <dsp:nvSpPr>
        <dsp:cNvPr id="0" name=""/>
        <dsp:cNvSpPr/>
      </dsp:nvSpPr>
      <dsp:spPr>
        <a:xfrm>
          <a:off x="404069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inter-applications</a:t>
          </a:r>
          <a:endParaRPr lang="fr-FR" sz="1100" i="1" kern="1200" dirty="0">
            <a:latin typeface="+mj-lt"/>
          </a:endParaRPr>
        </a:p>
      </dsp:txBody>
      <dsp:txXfrm>
        <a:off x="4040698" y="0"/>
        <a:ext cx="1251947" cy="895999"/>
      </dsp:txXfrm>
    </dsp:sp>
    <dsp:sp modelId="{D500A150-0DD2-45B8-B476-7CB8211037E0}">
      <dsp:nvSpPr>
        <dsp:cNvPr id="0" name=""/>
        <dsp:cNvSpPr/>
      </dsp:nvSpPr>
      <dsp:spPr>
        <a:xfrm>
          <a:off x="538654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Recette </a:t>
          </a:r>
          <a:r>
            <a:rPr lang="fr-FR" sz="1200" kern="1200" dirty="0" smtClean="0"/>
            <a:t>métier</a:t>
          </a:r>
        </a:p>
      </dsp:txBody>
      <dsp:txXfrm>
        <a:off x="5386541" y="0"/>
        <a:ext cx="1251947" cy="895999"/>
      </dsp:txXfrm>
    </dsp:sp>
    <dsp:sp modelId="{5A519BC4-413B-44AB-A633-6F0EB69DBEFD}">
      <dsp:nvSpPr>
        <dsp:cNvPr id="0" name=""/>
        <dsp:cNvSpPr/>
      </dsp:nvSpPr>
      <dsp:spPr>
        <a:xfrm>
          <a:off x="5511735" y="896145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SI avec flux externes contrôlés</a:t>
          </a:r>
        </a:p>
      </dsp:txBody>
      <dsp:txXfrm>
        <a:off x="5520133" y="904543"/>
        <a:ext cx="984761" cy="269948"/>
      </dsp:txXfrm>
    </dsp:sp>
    <dsp:sp modelId="{826878AF-E6C7-4EB3-8935-27D76BCB263B}">
      <dsp:nvSpPr>
        <dsp:cNvPr id="0" name=""/>
        <dsp:cNvSpPr/>
      </dsp:nvSpPr>
      <dsp:spPr>
        <a:xfrm>
          <a:off x="5511735" y="1227004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Réduite / iso-production selon contexte</a:t>
          </a:r>
          <a:endParaRPr lang="fr-FR" sz="700" kern="1200" dirty="0" smtClean="0"/>
        </a:p>
      </dsp:txBody>
      <dsp:txXfrm>
        <a:off x="5520133" y="1235402"/>
        <a:ext cx="984761" cy="269948"/>
      </dsp:txXfrm>
    </dsp:sp>
    <dsp:sp modelId="{5BA98ED0-6278-4301-9077-98E893846BD9}">
      <dsp:nvSpPr>
        <dsp:cNvPr id="0" name=""/>
        <dsp:cNvSpPr/>
      </dsp:nvSpPr>
      <dsp:spPr>
        <a:xfrm>
          <a:off x="5511735" y="1557863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Sous automate</a:t>
          </a:r>
          <a:endParaRPr lang="fr-FR" sz="700" kern="1200" dirty="0" smtClean="0"/>
        </a:p>
      </dsp:txBody>
      <dsp:txXfrm>
        <a:off x="5520133" y="1566261"/>
        <a:ext cx="984761" cy="269948"/>
      </dsp:txXfrm>
    </dsp:sp>
    <dsp:sp modelId="{C859716F-2A03-44A7-97C6-04DE7A3135D5}">
      <dsp:nvSpPr>
        <dsp:cNvPr id="0" name=""/>
        <dsp:cNvSpPr/>
      </dsp:nvSpPr>
      <dsp:spPr>
        <a:xfrm>
          <a:off x="5511735" y="1888722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Possible</a:t>
          </a:r>
        </a:p>
      </dsp:txBody>
      <dsp:txXfrm>
        <a:off x="5520133" y="1897120"/>
        <a:ext cx="984761" cy="269948"/>
      </dsp:txXfrm>
    </dsp:sp>
    <dsp:sp modelId="{E791ECDE-C251-4650-BDE7-88BCD0449E16}">
      <dsp:nvSpPr>
        <dsp:cNvPr id="0" name=""/>
        <dsp:cNvSpPr/>
      </dsp:nvSpPr>
      <dsp:spPr>
        <a:xfrm>
          <a:off x="5511735" y="2219581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Pour les ½ interfaces externes au périmètre</a:t>
          </a:r>
          <a:endParaRPr lang="fr-FR" sz="700" kern="1200" dirty="0" smtClean="0"/>
        </a:p>
      </dsp:txBody>
      <dsp:txXfrm>
        <a:off x="5520133" y="2227979"/>
        <a:ext cx="984761" cy="269948"/>
      </dsp:txXfrm>
    </dsp:sp>
    <dsp:sp modelId="{B728E403-C86A-4B49-9BD1-CE2A96F084BB}">
      <dsp:nvSpPr>
        <dsp:cNvPr id="0" name=""/>
        <dsp:cNvSpPr/>
      </dsp:nvSpPr>
      <dsp:spPr>
        <a:xfrm>
          <a:off x="5511735" y="2550440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QAS / QA / Dév pour RPA</a:t>
          </a:r>
          <a:endParaRPr lang="fr-FR" sz="800" kern="1200" dirty="0" smtClean="0"/>
        </a:p>
      </dsp:txBody>
      <dsp:txXfrm>
        <a:off x="5520133" y="2558838"/>
        <a:ext cx="984761" cy="269948"/>
      </dsp:txXfrm>
    </dsp:sp>
    <dsp:sp modelId="{9D64D384-3743-415B-8150-304DD0739B47}">
      <dsp:nvSpPr>
        <dsp:cNvPr id="0" name=""/>
        <dsp:cNvSpPr/>
      </dsp:nvSpPr>
      <dsp:spPr>
        <a:xfrm>
          <a:off x="673238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Tests de </a:t>
          </a:r>
          <a:r>
            <a:rPr lang="fr-FR" sz="1200" kern="1200" dirty="0" smtClean="0"/>
            <a:t>pré-production</a:t>
          </a:r>
          <a:endParaRPr lang="fr-FR" sz="1100" i="1" kern="1200" dirty="0" smtClean="0">
            <a:latin typeface="+mj-lt"/>
          </a:endParaRPr>
        </a:p>
      </dsp:txBody>
      <dsp:txXfrm>
        <a:off x="6732384" y="0"/>
        <a:ext cx="1251947" cy="895999"/>
      </dsp:txXfrm>
    </dsp:sp>
    <dsp:sp modelId="{D74DEB0F-4A11-4E2B-A0D2-03979D2FAA2D}">
      <dsp:nvSpPr>
        <dsp:cNvPr id="0" name=""/>
        <dsp:cNvSpPr/>
      </dsp:nvSpPr>
      <dsp:spPr>
        <a:xfrm>
          <a:off x="6857578" y="896145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SI avec flux externes contrôlés</a:t>
          </a:r>
          <a:endParaRPr lang="fr-FR" sz="700" kern="1200" dirty="0"/>
        </a:p>
      </dsp:txBody>
      <dsp:txXfrm>
        <a:off x="6865976" y="904543"/>
        <a:ext cx="984761" cy="269948"/>
      </dsp:txXfrm>
    </dsp:sp>
    <dsp:sp modelId="{A03F7AC2-710B-4E0C-9A91-C562253DED65}">
      <dsp:nvSpPr>
        <dsp:cNvPr id="0" name=""/>
        <dsp:cNvSpPr/>
      </dsp:nvSpPr>
      <dsp:spPr>
        <a:xfrm>
          <a:off x="6857578" y="1227004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Iso-production</a:t>
          </a:r>
          <a:endParaRPr lang="fr-FR" sz="700" kern="1200" dirty="0"/>
        </a:p>
      </dsp:txBody>
      <dsp:txXfrm>
        <a:off x="6865976" y="1235402"/>
        <a:ext cx="984761" cy="269948"/>
      </dsp:txXfrm>
    </dsp:sp>
    <dsp:sp modelId="{11021686-8107-42A7-8DF0-063BDDAD2241}">
      <dsp:nvSpPr>
        <dsp:cNvPr id="0" name=""/>
        <dsp:cNvSpPr/>
      </dsp:nvSpPr>
      <dsp:spPr>
        <a:xfrm>
          <a:off x="6857578" y="1557863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Sous automate</a:t>
          </a:r>
          <a:endParaRPr lang="fr-FR" sz="700" kern="1200" dirty="0"/>
        </a:p>
      </dsp:txBody>
      <dsp:txXfrm>
        <a:off x="6865976" y="1566261"/>
        <a:ext cx="984761" cy="269948"/>
      </dsp:txXfrm>
    </dsp:sp>
    <dsp:sp modelId="{985AB9F1-150A-49C1-A177-856CED477E10}">
      <dsp:nvSpPr>
        <dsp:cNvPr id="0" name=""/>
        <dsp:cNvSpPr/>
      </dsp:nvSpPr>
      <dsp:spPr>
        <a:xfrm>
          <a:off x="6857578" y="1888722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Possible</a:t>
          </a:r>
          <a:endParaRPr lang="fr-FR" sz="700" kern="1200" dirty="0"/>
        </a:p>
      </dsp:txBody>
      <dsp:txXfrm>
        <a:off x="6865976" y="1897120"/>
        <a:ext cx="984761" cy="269948"/>
      </dsp:txXfrm>
    </dsp:sp>
    <dsp:sp modelId="{F0360741-A77B-49CE-93EB-A82CE6B85C28}">
      <dsp:nvSpPr>
        <dsp:cNvPr id="0" name=""/>
        <dsp:cNvSpPr/>
      </dsp:nvSpPr>
      <dsp:spPr>
        <a:xfrm>
          <a:off x="6857578" y="2219581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b="0" kern="1200" dirty="0" smtClean="0">
              <a:latin typeface="+mn-lt"/>
            </a:rPr>
            <a:t>Pour les ½ interfaces externes au périmètre</a:t>
          </a:r>
          <a:endParaRPr lang="fr-FR" sz="700" kern="1200" dirty="0"/>
        </a:p>
      </dsp:txBody>
      <dsp:txXfrm>
        <a:off x="6865976" y="2227979"/>
        <a:ext cx="984761" cy="269948"/>
      </dsp:txXfrm>
    </dsp:sp>
    <dsp:sp modelId="{8213C7EC-1312-4D7A-9A7D-B510384924EF}">
      <dsp:nvSpPr>
        <dsp:cNvPr id="0" name=""/>
        <dsp:cNvSpPr/>
      </dsp:nvSpPr>
      <dsp:spPr>
        <a:xfrm>
          <a:off x="6857578" y="2550440"/>
          <a:ext cx="1001557" cy="286744"/>
        </a:xfrm>
        <a:prstGeom prst="roundRect">
          <a:avLst>
            <a:gd name="adj" fmla="val 10000"/>
          </a:avLst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3335" rIns="17780" bIns="1333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Pré-production</a:t>
          </a:r>
        </a:p>
      </dsp:txBody>
      <dsp:txXfrm>
        <a:off x="6865976" y="2558838"/>
        <a:ext cx="984761" cy="269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2F2D-0710-4420-91BA-D44F93A44375}">
      <dsp:nvSpPr>
        <dsp:cNvPr id="0" name=""/>
        <dsp:cNvSpPr/>
      </dsp:nvSpPr>
      <dsp:spPr>
        <a:xfrm>
          <a:off x="316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unitaires et d'intégration</a:t>
          </a:r>
        </a:p>
      </dsp:txBody>
      <dsp:txXfrm>
        <a:off x="3168" y="0"/>
        <a:ext cx="1251947" cy="895999"/>
      </dsp:txXfrm>
    </dsp:sp>
    <dsp:sp modelId="{55C9A064-728B-4CE1-B019-B9C42F26D4FA}">
      <dsp:nvSpPr>
        <dsp:cNvPr id="0" name=""/>
        <dsp:cNvSpPr/>
      </dsp:nvSpPr>
      <dsp:spPr>
        <a:xfrm>
          <a:off x="134901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solidFill>
            <a:srgbClr val="D5074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Vérification des critères d’acceptation US</a:t>
          </a:r>
          <a:endParaRPr lang="fr-FR" sz="1100" i="1" kern="1200" dirty="0">
            <a:latin typeface="+mj-lt"/>
          </a:endParaRPr>
        </a:p>
      </dsp:txBody>
      <dsp:txXfrm>
        <a:off x="1349011" y="0"/>
        <a:ext cx="1251947" cy="895999"/>
      </dsp:txXfrm>
    </dsp:sp>
    <dsp:sp modelId="{2C0076C0-8B47-4694-B846-C93FD350C3F0}">
      <dsp:nvSpPr>
        <dsp:cNvPr id="0" name=""/>
        <dsp:cNvSpPr/>
      </dsp:nvSpPr>
      <dsp:spPr>
        <a:xfrm>
          <a:off x="269485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intra-application</a:t>
          </a:r>
          <a:endParaRPr lang="fr-FR" sz="1100" i="1" kern="1200" dirty="0">
            <a:latin typeface="+mj-lt"/>
          </a:endParaRPr>
        </a:p>
      </dsp:txBody>
      <dsp:txXfrm>
        <a:off x="2694854" y="0"/>
        <a:ext cx="1251947" cy="895999"/>
      </dsp:txXfrm>
    </dsp:sp>
    <dsp:sp modelId="{FEB35C42-E957-43AA-99D3-74EDD398FAC1}">
      <dsp:nvSpPr>
        <dsp:cNvPr id="0" name=""/>
        <dsp:cNvSpPr/>
      </dsp:nvSpPr>
      <dsp:spPr>
        <a:xfrm>
          <a:off x="4040698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Tests inter-applications</a:t>
          </a:r>
          <a:endParaRPr lang="fr-FR" sz="1100" i="1" kern="1200" dirty="0">
            <a:latin typeface="+mj-lt"/>
          </a:endParaRPr>
        </a:p>
      </dsp:txBody>
      <dsp:txXfrm>
        <a:off x="4040698" y="0"/>
        <a:ext cx="1251947" cy="895999"/>
      </dsp:txXfrm>
    </dsp:sp>
    <dsp:sp modelId="{D500A150-0DD2-45B8-B476-7CB8211037E0}">
      <dsp:nvSpPr>
        <dsp:cNvPr id="0" name=""/>
        <dsp:cNvSpPr/>
      </dsp:nvSpPr>
      <dsp:spPr>
        <a:xfrm>
          <a:off x="5386541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Recette </a:t>
          </a:r>
          <a:r>
            <a:rPr lang="fr-FR" sz="1200" kern="1200" dirty="0" smtClean="0"/>
            <a:t>métier</a:t>
          </a:r>
        </a:p>
      </dsp:txBody>
      <dsp:txXfrm>
        <a:off x="5386541" y="0"/>
        <a:ext cx="1251947" cy="895999"/>
      </dsp:txXfrm>
    </dsp:sp>
    <dsp:sp modelId="{9D64D384-3743-415B-8150-304DD0739B47}">
      <dsp:nvSpPr>
        <dsp:cNvPr id="0" name=""/>
        <dsp:cNvSpPr/>
      </dsp:nvSpPr>
      <dsp:spPr>
        <a:xfrm>
          <a:off x="6732384" y="0"/>
          <a:ext cx="1251947" cy="2986664"/>
        </a:xfrm>
        <a:prstGeom prst="roundRect">
          <a:avLst>
            <a:gd name="adj" fmla="val 10000"/>
          </a:avLst>
        </a:prstGeom>
        <a:solidFill>
          <a:srgbClr val="D507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Tests de </a:t>
          </a:r>
          <a:r>
            <a:rPr lang="fr-FR" sz="1200" kern="1200" dirty="0" smtClean="0"/>
            <a:t>pré-production</a:t>
          </a:r>
          <a:endParaRPr lang="fr-FR" sz="1100" i="1" kern="1200" dirty="0" smtClean="0">
            <a:latin typeface="+mj-lt"/>
          </a:endParaRPr>
        </a:p>
      </dsp:txBody>
      <dsp:txXfrm>
        <a:off x="6732384" y="0"/>
        <a:ext cx="1251947" cy="8959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234E5-1280-4C02-9E52-2BAB78538FAA}">
      <dsp:nvSpPr>
        <dsp:cNvPr id="0" name=""/>
        <dsp:cNvSpPr/>
      </dsp:nvSpPr>
      <dsp:spPr>
        <a:xfrm>
          <a:off x="173261" y="320058"/>
          <a:ext cx="362426" cy="362426"/>
        </a:xfrm>
        <a:prstGeom prst="pieWedge">
          <a:avLst/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Q2</a:t>
          </a:r>
          <a:endParaRPr lang="fr-FR" sz="800" kern="1200" dirty="0"/>
        </a:p>
      </dsp:txBody>
      <dsp:txXfrm>
        <a:off x="279413" y="426210"/>
        <a:ext cx="256274" cy="256274"/>
      </dsp:txXfrm>
    </dsp:sp>
    <dsp:sp modelId="{2AB56519-8A17-401E-A5FC-5943C7E865DA}">
      <dsp:nvSpPr>
        <dsp:cNvPr id="0" name=""/>
        <dsp:cNvSpPr/>
      </dsp:nvSpPr>
      <dsp:spPr>
        <a:xfrm rot="5400000">
          <a:off x="552429" y="320058"/>
          <a:ext cx="362426" cy="362426"/>
        </a:xfrm>
        <a:prstGeom prst="pieWedge">
          <a:avLst/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Q3</a:t>
          </a:r>
          <a:endParaRPr lang="fr-FR" sz="800" kern="1200" dirty="0"/>
        </a:p>
      </dsp:txBody>
      <dsp:txXfrm rot="-5400000">
        <a:off x="552429" y="426210"/>
        <a:ext cx="256274" cy="256274"/>
      </dsp:txXfrm>
    </dsp:sp>
    <dsp:sp modelId="{D363316F-E743-410B-B0B4-788C784481A9}">
      <dsp:nvSpPr>
        <dsp:cNvPr id="0" name=""/>
        <dsp:cNvSpPr/>
      </dsp:nvSpPr>
      <dsp:spPr>
        <a:xfrm rot="10800000">
          <a:off x="552429" y="699225"/>
          <a:ext cx="362426" cy="362426"/>
        </a:xfrm>
        <a:prstGeom prst="pieWedge">
          <a:avLst/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Q4</a:t>
          </a:r>
          <a:endParaRPr lang="fr-FR" sz="800" kern="1200" dirty="0"/>
        </a:p>
      </dsp:txBody>
      <dsp:txXfrm rot="10800000">
        <a:off x="552429" y="699225"/>
        <a:ext cx="256274" cy="256274"/>
      </dsp:txXfrm>
    </dsp:sp>
    <dsp:sp modelId="{36FDE2B1-2BC3-4110-A007-193F60D400AD}">
      <dsp:nvSpPr>
        <dsp:cNvPr id="0" name=""/>
        <dsp:cNvSpPr/>
      </dsp:nvSpPr>
      <dsp:spPr>
        <a:xfrm rot="16200000">
          <a:off x="173261" y="699225"/>
          <a:ext cx="362426" cy="362426"/>
        </a:xfrm>
        <a:prstGeom prst="pieWedge">
          <a:avLst/>
        </a:prstGeom>
        <a:solidFill>
          <a:srgbClr val="65544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Q1</a:t>
          </a:r>
          <a:endParaRPr lang="fr-FR" sz="800" kern="1200" dirty="0"/>
        </a:p>
      </dsp:txBody>
      <dsp:txXfrm rot="5400000">
        <a:off x="279413" y="699225"/>
        <a:ext cx="256274" cy="256274"/>
      </dsp:txXfrm>
    </dsp:sp>
    <dsp:sp modelId="{0393AA71-A7D7-4A38-89A8-CD976390F352}">
      <dsp:nvSpPr>
        <dsp:cNvPr id="0" name=""/>
        <dsp:cNvSpPr/>
      </dsp:nvSpPr>
      <dsp:spPr>
        <a:xfrm>
          <a:off x="481492" y="615524"/>
          <a:ext cx="125133" cy="10881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4AE82-21D9-4442-9DEE-CE050A21DB1F}">
      <dsp:nvSpPr>
        <dsp:cNvPr id="0" name=""/>
        <dsp:cNvSpPr/>
      </dsp:nvSpPr>
      <dsp:spPr>
        <a:xfrm rot="10800000">
          <a:off x="481492" y="657374"/>
          <a:ext cx="125133" cy="10881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64C9-9AE8-2146-80DE-4ED6438FE767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5E717-357A-D842-AB8B-ADD4F72EF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147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F71A-8E8A-B44E-9A43-3650BF6C254E}" type="datetimeFigureOut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51D51-051A-DA40-9DCC-162D7B6DFC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3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xBmKvS7lAo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989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V0.8 : renommage «Tests unitaires » en « Tests unitaires et d'intégration 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Atelier 8 : mise</a:t>
            </a:r>
            <a:r>
              <a:rPr lang="fr-FR" baseline="0" dirty="0" smtClean="0"/>
              <a:t> à jour du schéma pour la partie </a:t>
            </a:r>
            <a:r>
              <a:rPr lang="fr-FR" baseline="0" dirty="0" err="1" smtClean="0"/>
              <a:t>squad</a:t>
            </a:r>
            <a:r>
              <a:rPr lang="fr-FR" baseline="0" dirty="0" smtClean="0"/>
              <a:t> éditeur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V0.5 : page créée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Atelier 7 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production</a:t>
            </a:r>
            <a:r>
              <a:rPr lang="fr-FR" baseline="0" dirty="0" smtClean="0"/>
              <a:t> est assurée par la </a:t>
            </a:r>
            <a:r>
              <a:rPr lang="fr-FR" baseline="0" dirty="0" err="1" smtClean="0"/>
              <a:t>Squad</a:t>
            </a:r>
            <a:r>
              <a:rPr lang="fr-FR" baseline="0" dirty="0" smtClean="0"/>
              <a:t> sur son périmètre (partie projet &amp;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 + livraison &amp; administration)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Il y a une équipe infra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Atelier 8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Un sprint maintenance : c’est pour la prise en compte d’une maintenance corrective (mais pas un </a:t>
            </a:r>
            <a:r>
              <a:rPr lang="fr-FR" baseline="0" dirty="0" err="1" smtClean="0"/>
              <a:t>hotfix</a:t>
            </a:r>
            <a:r>
              <a:rPr lang="fr-FR" baseline="0" dirty="0" smtClean="0"/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VSTS : Visual Studio Team Services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Correction : on rétablit le fonctionnement du logiciel sans devoir mettre à jour les règles et spécifications du système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Evolution : on adapte le fonctionnement du logiciel en devant mettre à jour les règles et spécifications du système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On peut effectivement se poser la question de ce que signifie la vérification des critères d’acceptation US pour un bug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8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V0.6 : page créée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619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V0.6 : page créée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171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V0.8 : renommage «Tests unitaires » en « Tests unitaires et d'intégration 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V0.6 : page créée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3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V0.8</a:t>
            </a:r>
            <a:r>
              <a:rPr lang="fr-FR" baseline="0" dirty="0" smtClean="0"/>
              <a:t> : correction libellé acceptation en validation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V0.6 : page créée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433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Atelier #11 : on ajoute la possibilité de court-circuiter des niveaux</a:t>
            </a:r>
            <a:r>
              <a:rPr lang="fr-FR" baseline="0" dirty="0" smtClean="0"/>
              <a:t> de test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V0.8 : renommage «Tests unitaires » en « Tests unitaires et d'intégration 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V0.6 : page créée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74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V0.9</a:t>
            </a:r>
            <a:r>
              <a:rPr lang="fr-FR" baseline="0" dirty="0" smtClean="0"/>
              <a:t> : la recette métier et les tests de pré-production peuvent s’effectuer en parallèle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Atelier #10 : on modifie pour la pré-production les rôles du </a:t>
            </a:r>
            <a:r>
              <a:rPr lang="fr-FR" baseline="0" dirty="0" err="1" smtClean="0"/>
              <a:t>resp</a:t>
            </a:r>
            <a:r>
              <a:rPr lang="fr-FR" baseline="0" dirty="0" smtClean="0"/>
              <a:t>. appli (en informé, auparavant approuve) et de l’exploitant / éditeur externes (en réalise, auparavant contribue)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V0.8 : renommage «Tests unitaires » en « Tests unitaires et d'intégration 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V0.7 : page créée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Les testeurs sont avant tout des testeurs fonctionnels et qui font aussi été formés à l’agilité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Donner des exemples de contribution du testeur auprès du développeur : check liste, estimation d’erreur, préciser les critères d’acceptation des 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Il faudrait des « fiches de poste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05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V0.8</a:t>
            </a:r>
            <a:r>
              <a:rPr lang="fr-FR" baseline="0" dirty="0" smtClean="0"/>
              <a:t> : mise à jour des tests automatisés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V0.7</a:t>
            </a:r>
            <a:r>
              <a:rPr lang="fr-FR" baseline="0" dirty="0" smtClean="0"/>
              <a:t> : page ajoutée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30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Atelier #10 : page revue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V0.7 : page créée, </a:t>
            </a:r>
            <a:r>
              <a:rPr lang="fr-FR" dirty="0" smtClean="0"/>
              <a:t>à compléter</a:t>
            </a:r>
            <a:r>
              <a:rPr lang="fr-FR" baseline="0" dirty="0" smtClean="0"/>
              <a:t> pour et avec l’atelier #10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829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Atelier #10 : page revue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V0.7 : page créée, </a:t>
            </a:r>
            <a:r>
              <a:rPr lang="fr-FR" dirty="0" smtClean="0"/>
              <a:t>à compléter</a:t>
            </a:r>
            <a:r>
              <a:rPr lang="fr-FR" baseline="0" dirty="0" smtClean="0"/>
              <a:t> pour et avec l’atelier #10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8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V0.8</a:t>
            </a:r>
            <a:r>
              <a:rPr lang="fr-FR" baseline="0" dirty="0" smtClean="0"/>
              <a:t> : ajout chapitre 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648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Atelier #10 : page revue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V0.7 : page créée, </a:t>
            </a:r>
            <a:r>
              <a:rPr lang="fr-FR" dirty="0" smtClean="0"/>
              <a:t>à compléter</a:t>
            </a:r>
            <a:r>
              <a:rPr lang="fr-FR" baseline="0" dirty="0" smtClean="0"/>
              <a:t> pour et avec l’atelier #10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94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Atelier #10 : page revue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V0.7 : page créée, </a:t>
            </a:r>
            <a:r>
              <a:rPr lang="fr-FR" dirty="0" smtClean="0"/>
              <a:t>à compléter</a:t>
            </a:r>
            <a:r>
              <a:rPr lang="fr-FR" baseline="0" dirty="0" smtClean="0"/>
              <a:t> pour et avec l’atelier #10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09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Portail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Dév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QA = Recette (QAS acronyme SAP)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Pré-production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Formation</a:t>
            </a:r>
          </a:p>
          <a:p>
            <a:endParaRPr lang="fr-FR" dirty="0" smtClean="0"/>
          </a:p>
          <a:p>
            <a:r>
              <a:rPr lang="fr-FR" dirty="0" smtClean="0"/>
              <a:t>Data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Dév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QA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Pré-production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Production</a:t>
            </a:r>
          </a:p>
          <a:p>
            <a:endParaRPr lang="fr-FR" dirty="0" smtClean="0"/>
          </a:p>
          <a:p>
            <a:r>
              <a:rPr lang="fr-FR" dirty="0" smtClean="0"/>
              <a:t>RPA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Dév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Prod</a:t>
            </a:r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Un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mock</a:t>
            </a:r>
            <a:r>
              <a:rPr lang="fr-FR" baseline="0" dirty="0" smtClean="0"/>
              <a:t> reste dans l’absolu utile même quand l’application est complète car cela permet de « facilement » exercer des cas d’exception. Les </a:t>
            </a:r>
            <a:r>
              <a:rPr lang="fr-FR" baseline="0" dirty="0" err="1" smtClean="0"/>
              <a:t>mocks</a:t>
            </a:r>
            <a:r>
              <a:rPr lang="fr-FR" baseline="0" dirty="0" smtClean="0"/>
              <a:t> en tant que testware font partie du logiciel et sont donc à entretenir avec lui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V0.9</a:t>
            </a:r>
            <a:r>
              <a:rPr lang="fr-FR" baseline="0" dirty="0" smtClean="0"/>
              <a:t> : page ajoutée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91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Portail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Dév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QA = Recette (QAS acronyme SAP)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Pré-production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Formation</a:t>
            </a:r>
          </a:p>
          <a:p>
            <a:endParaRPr lang="fr-FR" dirty="0" smtClean="0"/>
          </a:p>
          <a:p>
            <a:r>
              <a:rPr lang="fr-FR" dirty="0" smtClean="0"/>
              <a:t>Data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Dév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QA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Pré-production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Production</a:t>
            </a:r>
          </a:p>
          <a:p>
            <a:endParaRPr lang="fr-FR" dirty="0" smtClean="0"/>
          </a:p>
          <a:p>
            <a:r>
              <a:rPr lang="fr-FR" dirty="0" smtClean="0"/>
              <a:t>RPA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Dév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/>
              <a:t>Prod</a:t>
            </a:r>
            <a:endParaRPr lang="fr-F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Un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mock</a:t>
            </a:r>
            <a:r>
              <a:rPr lang="fr-FR" baseline="0" dirty="0" smtClean="0"/>
              <a:t> reste dans l’absolu utile même quand l’application est complète car cela permet de « facilement » exercer des cas d’exception. Les </a:t>
            </a:r>
            <a:r>
              <a:rPr lang="fr-FR" baseline="0" dirty="0" err="1" smtClean="0"/>
              <a:t>mocks</a:t>
            </a:r>
            <a:r>
              <a:rPr lang="fr-FR" baseline="0" dirty="0" smtClean="0"/>
              <a:t> en tant que testware font partie du logiciel et sont donc à entretenir avec lui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V0.9</a:t>
            </a:r>
            <a:r>
              <a:rPr lang="fr-FR" baseline="0" dirty="0" smtClean="0"/>
              <a:t> : page ajoutée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34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V0.9</a:t>
            </a:r>
            <a:r>
              <a:rPr lang="fr-FR" baseline="0" dirty="0" smtClean="0"/>
              <a:t> : page ajoutée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Alternative à Azure Test Plans ?</a:t>
            </a:r>
          </a:p>
          <a:p>
            <a:endParaRPr lang="fr-FR" b="1" baseline="0" dirty="0" smtClean="0"/>
          </a:p>
          <a:p>
            <a:r>
              <a:rPr lang="fr-FR" b="1" baseline="0" dirty="0" smtClean="0"/>
              <a:t>Squash =&gt; possibilité d’intégration Azure </a:t>
            </a:r>
            <a:r>
              <a:rPr lang="fr-FR" b="1" baseline="0" dirty="0" err="1" smtClean="0"/>
              <a:t>DevOps</a:t>
            </a:r>
            <a:r>
              <a:rPr lang="fr-FR" b="1" baseline="0" dirty="0" smtClean="0"/>
              <a:t> =&gt; version payante</a:t>
            </a:r>
          </a:p>
          <a:p>
            <a:r>
              <a:rPr lang="fr-FR" b="1" baseline="0" dirty="0" smtClean="0"/>
              <a:t>Excel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 les TU :</a:t>
            </a:r>
          </a:p>
          <a:p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baseline="0" dirty="0" err="1" smtClean="0"/>
              <a:t>Qualimétrie</a:t>
            </a:r>
            <a:r>
              <a:rPr lang="fr-FR" b="1" baseline="0" dirty="0" smtClean="0"/>
              <a:t> (</a:t>
            </a:r>
            <a:r>
              <a:rPr lang="fr-FR" b="1" baseline="0" dirty="0" err="1" smtClean="0"/>
              <a:t>SonarCube</a:t>
            </a:r>
            <a:r>
              <a:rPr lang="fr-FR" b="1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baseline="0" dirty="0" smtClean="0">
                <a:solidFill>
                  <a:srgbClr val="FF0000"/>
                </a:solidFill>
              </a:rPr>
              <a:t>Couverture de code : </a:t>
            </a:r>
            <a:r>
              <a:rPr lang="fr-FR" b="1" baseline="0" dirty="0" err="1" smtClean="0">
                <a:solidFill>
                  <a:srgbClr val="FF0000"/>
                </a:solidFill>
              </a:rPr>
              <a:t>Nunit</a:t>
            </a:r>
            <a:r>
              <a:rPr lang="fr-FR" b="1" baseline="0" dirty="0" smtClean="0">
                <a:solidFill>
                  <a:srgbClr val="FF0000"/>
                </a:solidFill>
              </a:rPr>
              <a:t> à voir ====</a:t>
            </a:r>
            <a:r>
              <a:rPr lang="fr-FR" b="1" baseline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Tests API, </a:t>
            </a:r>
            <a:r>
              <a:rPr lang="fr-FR" baseline="0" dirty="0" err="1" smtClean="0"/>
              <a:t>Webservices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Postman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SoapUI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Virtualisation de services : </a:t>
            </a:r>
            <a:r>
              <a:rPr lang="fr-FR" baseline="0" dirty="0" err="1" smtClean="0"/>
              <a:t>Parasoft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Automatisation tests IHM : sélénium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baseline="0" dirty="0" err="1" smtClean="0"/>
              <a:t>Cucumber</a:t>
            </a:r>
            <a:r>
              <a:rPr lang="fr-FR" b="1" baseline="0" dirty="0" smtClean="0"/>
              <a:t> / </a:t>
            </a:r>
            <a:r>
              <a:rPr lang="fr-FR" b="1" baseline="0" dirty="0" err="1" smtClean="0"/>
              <a:t>Specflow</a:t>
            </a:r>
            <a:endParaRPr lang="fr-FR" b="1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Ajouter un </a:t>
            </a:r>
            <a:r>
              <a:rPr lang="fr-FR" dirty="0" err="1" smtClean="0"/>
              <a:t>framework</a:t>
            </a:r>
            <a:r>
              <a:rPr lang="fr-FR" baseline="0" dirty="0" smtClean="0"/>
              <a:t> mots-clés pour </a:t>
            </a:r>
            <a:r>
              <a:rPr lang="fr-FR" baseline="0" dirty="0" err="1" smtClean="0"/>
              <a:t>Selenium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281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Penser à la capitalisation</a:t>
            </a:r>
            <a:r>
              <a:rPr lang="fr-FR" baseline="0" dirty="0" smtClean="0"/>
              <a:t> des critères d’acceptation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929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V0.8</a:t>
            </a:r>
            <a:r>
              <a:rPr lang="fr-FR" baseline="0" dirty="0" smtClean="0"/>
              <a:t> : ajout de la nécessité de tests automatisés pour appuyer les portes qualité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V0.2 : ajout estampille</a:t>
            </a:r>
            <a:r>
              <a:rPr lang="fr-FR" baseline="0" dirty="0" smtClean="0"/>
              <a:t> « Pour comprendre »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703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ajout estampille</a:t>
            </a:r>
            <a:r>
              <a:rPr lang="fr-FR" baseline="0" dirty="0" smtClean="0"/>
              <a:t> « Pour comprendre »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438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ajout estampille</a:t>
            </a:r>
            <a:r>
              <a:rPr lang="fr-FR" baseline="0" dirty="0" smtClean="0"/>
              <a:t> « Pour comprendre »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Atelier</a:t>
            </a:r>
            <a:r>
              <a:rPr lang="fr-FR" baseline="0" dirty="0" smtClean="0"/>
              <a:t> #2 :</a:t>
            </a:r>
          </a:p>
          <a:p>
            <a:endParaRPr lang="fr-FR" baseline="0" dirty="0" smtClean="0"/>
          </a:p>
          <a:p>
            <a:r>
              <a:rPr lang="fr-FR" baseline="0" dirty="0" smtClean="0"/>
              <a:t>Trouver une autre présentation pour que l’on ne se méprenne pas sur les idées fausses =&gt; fait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métier peut déléguer beaucoup de choses à la DSI qui fait office d’AMOA par la force des choses. 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Check-liste</a:t>
            </a:r>
            <a:r>
              <a:rPr lang="fr-FR" baseline="0" dirty="0" smtClean="0"/>
              <a:t> de tests unitaires à mettre en place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2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ajout estampille</a:t>
            </a:r>
            <a:r>
              <a:rPr lang="fr-FR" baseline="0" dirty="0" smtClean="0"/>
              <a:t> « Pour comprendre »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63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V1.0</a:t>
            </a:r>
            <a:r>
              <a:rPr lang="fr-FR" baseline="0" dirty="0" smtClean="0"/>
              <a:t> : actualisation historique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rappelle que les ateliers ont commencé le 2 février 2023 :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#2	Pourquoi et comment tester		07/02/2023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#3	Définition des niveaux de test		09/02/2023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#5	Processus de test en agile		15/02/2023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#6	Processus de test en agile		23/02/2023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#7	Synthèse de l’organisation		24/02/2023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#8	Cycle de vie logiciel			02/03/2023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#9	Rôles et responsabilités		07/03/2023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#10	Rôles et responsabilités		09/03/2023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#11	Moyens pour les tests			14/03/2023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#12	Revue du PPT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1</a:t>
            </a:r>
            <a:r>
              <a:rPr lang="fr-FR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revue des fiches de rôles		16/03/2023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Atelier #13	2</a:t>
            </a:r>
            <a:r>
              <a:rPr lang="fr-FR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ème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revue des fiches de rôles		05/04/2023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029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ajout estampille</a:t>
            </a:r>
            <a:r>
              <a:rPr lang="fr-FR" baseline="0" dirty="0" smtClean="0"/>
              <a:t> « Pour comprendre »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91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V0.8 : les niveaux de tests ne sont pas strictement</a:t>
            </a:r>
            <a:r>
              <a:rPr lang="fr-FR" baseline="0" dirty="0" smtClean="0"/>
              <a:t> séquentiels, retrait de cette mention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ajout estampille</a:t>
            </a:r>
            <a:r>
              <a:rPr lang="fr-FR" baseline="0" dirty="0" smtClean="0"/>
              <a:t> « Pour comprendre »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324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ajout estampille</a:t>
            </a:r>
            <a:r>
              <a:rPr lang="fr-FR" baseline="0" dirty="0" smtClean="0"/>
              <a:t> « Pour comprendre »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970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endParaRPr lang="fr-FR" dirty="0" smtClean="0"/>
          </a:p>
          <a:p>
            <a:r>
              <a:rPr lang="fr-FR" dirty="0" smtClean="0"/>
              <a:t>Mettre une</a:t>
            </a:r>
            <a:r>
              <a:rPr lang="fr-FR" baseline="0" dirty="0" smtClean="0"/>
              <a:t> définition des tests exploratoires, simulations, prototypes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89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V0.3 : ajout mention avant implémentation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endParaRPr lang="fr-FR" dirty="0" smtClean="0"/>
          </a:p>
          <a:p>
            <a:r>
              <a:rPr lang="fr-FR" dirty="0" smtClean="0"/>
              <a:t>Pour en savoir plus : </a:t>
            </a:r>
          </a:p>
          <a:p>
            <a:r>
              <a:rPr lang="fr-FR" dirty="0" smtClean="0"/>
              <a:t>	https://blog.myagilepartner.fr/index.php/2019/02/06/les-3-amigos-agile/</a:t>
            </a:r>
          </a:p>
          <a:p>
            <a:r>
              <a:rPr lang="fr-FR" dirty="0" smtClean="0"/>
              <a:t>	https://wefiit.com/la-ceremonie-agile-des-3-amigos/</a:t>
            </a:r>
          </a:p>
          <a:p>
            <a:r>
              <a:rPr lang="fr-FR" dirty="0" smtClean="0"/>
              <a:t>	https://blog.ippon.fr/2020/07/15/example-mapping/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118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V0.3 : ici aussi,</a:t>
            </a:r>
            <a:r>
              <a:rPr lang="fr-FR" baseline="0" dirty="0" smtClean="0"/>
              <a:t> on précise bien que c’est avant implémentation du logiciel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 en savoir plus : </a:t>
            </a:r>
            <a:r>
              <a:rPr lang="fr-FR" dirty="0" smtClean="0">
                <a:hlinkClick r:id="rId3"/>
              </a:rPr>
              <a:t>BDD, DDD, ATDD et TDD expliqués ! - YouTube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4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V0.10 : mise</a:t>
            </a:r>
            <a:r>
              <a:rPr lang="fr-FR" baseline="0" dirty="0" smtClean="0"/>
              <a:t> à jour avec ajout </a:t>
            </a:r>
            <a:r>
              <a:rPr lang="fr-FR" baseline="0" dirty="0" err="1" smtClean="0"/>
              <a:t>Feature</a:t>
            </a:r>
            <a:endParaRPr lang="fr-FR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355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V0.10 : mise</a:t>
            </a:r>
            <a:r>
              <a:rPr lang="fr-FR" baseline="0" dirty="0" smtClean="0"/>
              <a:t> à jour avec ajout </a:t>
            </a:r>
            <a:r>
              <a:rPr lang="fr-FR" baseline="0" dirty="0" err="1" smtClean="0"/>
              <a:t>Feature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Penser à la capitalisation</a:t>
            </a:r>
            <a:r>
              <a:rPr lang="fr-FR" baseline="0" dirty="0" smtClean="0"/>
              <a:t> des critères d’acceptation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56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endParaRPr lang="fr-FR" dirty="0" smtClean="0"/>
          </a:p>
          <a:p>
            <a:r>
              <a:rPr lang="fr-FR" dirty="0" smtClean="0"/>
              <a:t>Pour en savoir plus : https://fr.wikipedia.org/wiki/Test_driven_development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98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9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V0.2 : reformulation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2568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205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599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4929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V0.5</a:t>
            </a:r>
            <a:r>
              <a:rPr lang="fr-FR" baseline="0" dirty="0" smtClean="0"/>
              <a:t> : ajout exécutable qui manquait pour la couverture des instructions et les points de décision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V0.4</a:t>
            </a:r>
            <a:r>
              <a:rPr lang="fr-FR" baseline="0" dirty="0" smtClean="0"/>
              <a:t> : reformulation couverture des décisions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</a:t>
            </a:r>
            <a:r>
              <a:rPr lang="fr-FR" dirty="0" smtClean="0"/>
              <a:t>créée</a:t>
            </a:r>
          </a:p>
          <a:p>
            <a:endParaRPr lang="fr-FR" dirty="0" smtClean="0"/>
          </a:p>
          <a:p>
            <a:r>
              <a:rPr lang="fr-FR" dirty="0" smtClean="0"/>
              <a:t>Pour en savoir plus : syllabus</a:t>
            </a:r>
            <a:r>
              <a:rPr lang="fr-FR" baseline="0" dirty="0" smtClean="0"/>
              <a:t> ISTQB testeur niveau fondation, §4.3 techniques de test boîte blanche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92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endParaRPr lang="fr-FR" dirty="0" smtClean="0"/>
          </a:p>
          <a:p>
            <a:r>
              <a:rPr lang="fr-FR" dirty="0" smtClean="0"/>
              <a:t>Pour en savoir plus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6514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V0.3 : page mise à jour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endParaRPr lang="fr-FR" dirty="0" smtClean="0"/>
          </a:p>
          <a:p>
            <a:r>
              <a:rPr lang="fr-FR" dirty="0" smtClean="0"/>
              <a:t>Pour en savoir plus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815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endParaRPr lang="fr-FR" dirty="0" smtClean="0"/>
          </a:p>
          <a:p>
            <a:r>
              <a:rPr lang="fr-FR" dirty="0" smtClean="0"/>
              <a:t>Pour en savoir</a:t>
            </a:r>
            <a:r>
              <a:rPr lang="fr-FR" baseline="0" dirty="0" smtClean="0"/>
              <a:t> plus : https://en.wikipedia.org/wiki/Pair_testing</a:t>
            </a:r>
          </a:p>
          <a:p>
            <a:endParaRPr lang="fr-FR" baseline="0" dirty="0" smtClean="0"/>
          </a:p>
          <a:p>
            <a:r>
              <a:rPr lang="fr-FR" baseline="0" dirty="0" smtClean="0"/>
              <a:t>Sur les pages pour comprendre, mettre une petite cinématique pour savoir où se situe la technique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409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V0.3 : page</a:t>
            </a:r>
            <a:r>
              <a:rPr lang="fr-FR" baseline="0" dirty="0" smtClean="0"/>
              <a:t> mise à jour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Pour en savoir plus : </a:t>
            </a:r>
            <a:r>
              <a:rPr lang="fr-FR" dirty="0" smtClean="0"/>
              <a:t>syllabus</a:t>
            </a:r>
            <a:r>
              <a:rPr lang="fr-FR" baseline="0" dirty="0" smtClean="0"/>
              <a:t> ISTQB testeur niveau fondation, §4.4 techniques de test basées sur l’expérience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93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V0.3 : page</a:t>
            </a:r>
            <a:r>
              <a:rPr lang="fr-FR" baseline="0" dirty="0" smtClean="0"/>
              <a:t> créée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dirty="0" smtClean="0"/>
              <a:t>Pour en savoir plus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15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V0.9</a:t>
            </a:r>
            <a:r>
              <a:rPr lang="fr-FR" baseline="0" dirty="0" smtClean="0"/>
              <a:t> : la recette métier et les tests de pré-production peuvent s’effectuer en parallèle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V0.8</a:t>
            </a:r>
            <a:r>
              <a:rPr lang="fr-FR" baseline="0" dirty="0" smtClean="0"/>
              <a:t> : renommage «Tests unitaires » en « Tests unitaires et d'intégration »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Atelier #2</a:t>
            </a:r>
          </a:p>
          <a:p>
            <a:endParaRPr lang="fr-FR" dirty="0" smtClean="0"/>
          </a:p>
          <a:p>
            <a:r>
              <a:rPr lang="fr-FR" dirty="0" smtClean="0"/>
              <a:t>Il</a:t>
            </a:r>
            <a:r>
              <a:rPr lang="fr-FR" baseline="0" dirty="0" smtClean="0"/>
              <a:t> faudra un synoptique des activités en fonction des applications et des typologies projet, afin que le doc soit opérationnel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V0.9 : la recette métier</a:t>
            </a:r>
            <a:r>
              <a:rPr lang="fr-FR" baseline="0" dirty="0" smtClean="0"/>
              <a:t> et les tests de pré-production peuvent s’effectuer en parallèle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V0.8 : renommage «Tests unitaires » en « Tests unitaires et d'intégration »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 noter que si</a:t>
            </a:r>
            <a:r>
              <a:rPr lang="fr-FR" baseline="0" dirty="0" smtClean="0"/>
              <a:t> la TMA intervient, c’est pour la maintenance corrective, et le développeur fait partie de la </a:t>
            </a:r>
            <a:r>
              <a:rPr lang="fr-FR" baseline="0" dirty="0" err="1" smtClean="0"/>
              <a:t>squad</a:t>
            </a:r>
            <a:r>
              <a:rPr lang="fr-FR" baseline="0" dirty="0" smtClean="0"/>
              <a:t> avec une casquette TMA</a:t>
            </a:r>
            <a:br>
              <a:rPr lang="fr-FR" baseline="0" dirty="0" smtClean="0"/>
            </a:br>
            <a:endParaRPr lang="fr-FR" baseline="0" dirty="0" smtClean="0"/>
          </a:p>
          <a:p>
            <a:r>
              <a:rPr lang="fr-FR" baseline="0" dirty="0" smtClean="0"/>
              <a:t>Niveau 1 : support de proximité =&gt; GLPI</a:t>
            </a:r>
          </a:p>
          <a:p>
            <a:r>
              <a:rPr lang="fr-FR" baseline="0" dirty="0" smtClean="0"/>
              <a:t>Niveau 2 : assistance métier =&gt; c’est le niveau qui remonte les bugs à partir de GLPI en créant les tickets dans Azure </a:t>
            </a:r>
            <a:r>
              <a:rPr lang="fr-FR" baseline="0" dirty="0" err="1" smtClean="0"/>
              <a:t>DevOps</a:t>
            </a: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Niveau 3 : développement =&gt; Azure </a:t>
            </a:r>
            <a:r>
              <a:rPr lang="fr-FR" baseline="0" dirty="0" err="1" smtClean="0"/>
              <a:t>DevOps</a:t>
            </a: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Cible :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Revoir les rôles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Revoir le contenu des niveaux de test (exemple : tests unitaires)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aseline="0" dirty="0" smtClean="0"/>
              <a:t>Revoir les outils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1" baseline="0" dirty="0" smtClean="0"/>
              <a:t>A la fin de chaque US, besoin d’actualiser la documentation applicative et les tests de référence pour les prochaines 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aseline="0" dirty="0" smtClean="0"/>
              <a:t>Côté éditeur, 2 grosses livraisons par 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aseline="0" dirty="0" smtClean="0"/>
              <a:t>Chrome, 1 livraison par mois et blocage des montées de version voire une montée de version annuelle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4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V0.9</a:t>
            </a:r>
            <a:r>
              <a:rPr lang="fr-FR" baseline="0" dirty="0" smtClean="0"/>
              <a:t> : la recette métier et les tests de pré-production peuvent s’effectuer en parallèle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V0.8 : renommage «Tests unitaires » en « Tests unitaires et d'intégration 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Atelier #7 : cible à atteindre</a:t>
            </a:r>
            <a:r>
              <a:rPr lang="fr-FR" baseline="0" dirty="0" smtClean="0"/>
              <a:t> à un horizon de 1 an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V0.4 : page mise à jour pour</a:t>
            </a:r>
            <a:r>
              <a:rPr lang="fr-FR" baseline="0" dirty="0" smtClean="0"/>
              <a:t> préciser qu’il s’agit de la 1</a:t>
            </a:r>
            <a:r>
              <a:rPr lang="fr-FR" baseline="30000" dirty="0" smtClean="0"/>
              <a:t>ère</a:t>
            </a:r>
            <a:r>
              <a:rPr lang="fr-FR" baseline="0" dirty="0" smtClean="0"/>
              <a:t> cible, ajouter BDD automatisés pour tests des US, ainsi que pour mentionner que les tests automatisés intra et inter applications sont dans un premier temps manuels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V0.3 : page créée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 modèles :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organisation actuelle</a:t>
            </a:r>
            <a:r>
              <a:rPr lang="fr-FR" baseline="0" dirty="0" smtClean="0"/>
              <a:t> (sans testeurs ni TDD)</a:t>
            </a:r>
            <a:endParaRPr lang="fr-FR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organisation</a:t>
            </a:r>
            <a:r>
              <a:rPr lang="fr-FR" baseline="0" dirty="0" smtClean="0"/>
              <a:t> cible intermédiaire (testeurs sans TDD)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organisation</a:t>
            </a:r>
            <a:r>
              <a:rPr lang="fr-FR" baseline="0" dirty="0" smtClean="0"/>
              <a:t> cible </a:t>
            </a:r>
            <a:r>
              <a:rPr lang="fr-FR" dirty="0" smtClean="0"/>
              <a:t>idéale (testeurs avec</a:t>
            </a:r>
            <a:r>
              <a:rPr lang="fr-FR" baseline="0" dirty="0" smtClean="0"/>
              <a:t> TDD</a:t>
            </a:r>
            <a:r>
              <a:rPr lang="fr-FR" dirty="0" smtClean="0"/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aseline="0" dirty="0" smtClean="0"/>
              <a:t>Ajouter revue de code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Couverture instructions / décisions / </a:t>
            </a:r>
            <a:r>
              <a:rPr lang="fr-FR" baseline="0" dirty="0" err="1" smtClean="0"/>
              <a:t>qualimétrie</a:t>
            </a:r>
            <a:r>
              <a:rPr lang="fr-FR" baseline="0" dirty="0" smtClean="0"/>
              <a:t> : à expliquer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Donner une vision processus par niveau de test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68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V0.9</a:t>
            </a:r>
            <a:r>
              <a:rPr lang="fr-FR" baseline="0" dirty="0" smtClean="0"/>
              <a:t> : la recette métier et les tests de pré-production peuvent s’effectuer en parallèle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V0.8 : renommage «Tests unitaires » en « Tests unitaires et d'intégration 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V0.4</a:t>
            </a:r>
            <a:r>
              <a:rPr lang="fr-FR" baseline="0" dirty="0" smtClean="0"/>
              <a:t> : page mise à jour pour préciser qu’il s’agit de la 2</a:t>
            </a:r>
            <a:r>
              <a:rPr lang="fr-FR" baseline="30000" dirty="0" smtClean="0"/>
              <a:t>ème</a:t>
            </a:r>
            <a:r>
              <a:rPr lang="fr-FR" baseline="0" dirty="0" smtClean="0"/>
              <a:t> cible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V0.3 : page créée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 modèles :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organisation actuelle</a:t>
            </a:r>
            <a:r>
              <a:rPr lang="fr-FR" baseline="0" dirty="0" smtClean="0"/>
              <a:t> (sans testeurs ni TDD)</a:t>
            </a:r>
            <a:endParaRPr lang="fr-FR" dirty="0" smtClean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organisation</a:t>
            </a:r>
            <a:r>
              <a:rPr lang="fr-FR" baseline="0" dirty="0" smtClean="0"/>
              <a:t> cible intermédiaire (testeurs sans TDD)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smtClean="0"/>
              <a:t>organisation</a:t>
            </a:r>
            <a:r>
              <a:rPr lang="fr-FR" baseline="0" dirty="0" smtClean="0"/>
              <a:t> cible </a:t>
            </a:r>
            <a:r>
              <a:rPr lang="fr-FR" dirty="0" smtClean="0"/>
              <a:t>idéale (testeurs avec</a:t>
            </a:r>
            <a:r>
              <a:rPr lang="fr-FR" baseline="0" dirty="0" smtClean="0"/>
              <a:t> TDD</a:t>
            </a:r>
            <a:r>
              <a:rPr lang="fr-FR" dirty="0" smtClean="0"/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aseline="0" dirty="0" smtClean="0"/>
              <a:t>Ajouter revue de code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Couverture instructions / décisions / </a:t>
            </a:r>
            <a:r>
              <a:rPr lang="fr-FR" baseline="0" dirty="0" err="1" smtClean="0"/>
              <a:t>qualimétrie</a:t>
            </a:r>
            <a:r>
              <a:rPr lang="fr-FR" baseline="0" dirty="0" smtClean="0"/>
              <a:t> : à expliquer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Donner une vision processus par niveau de test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3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V0.4 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il faudrait ajouter des rôles et responsabilités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 smtClean="0"/>
              <a:t>Le</a:t>
            </a:r>
            <a:r>
              <a:rPr lang="fr-FR" baseline="0" dirty="0" smtClean="0"/>
              <a:t> déploiement n’est pas automatisé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Le push et le commit sont une seule et même étape a priori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V0.3 :</a:t>
            </a:r>
            <a:r>
              <a:rPr lang="fr-FR" baseline="0" dirty="0" smtClean="0"/>
              <a:t> page mise à jour</a:t>
            </a: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V0.2 : page créée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51D51-051A-DA40-9DCC-162D7B6DFC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0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40680"/>
            <a:ext cx="8362800" cy="948736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057E-338A-49BB-8351-C6B74D0EE22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457202" y="1553200"/>
            <a:ext cx="8362798" cy="3132000"/>
          </a:xfr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19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orient="horz" pos="327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985" userDrawn="1">
          <p15:clr>
            <a:srgbClr val="FBAE40"/>
          </p15:clr>
        </p15:guide>
        <p15:guide id="6" orient="horz" pos="2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ouverture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DOMUS VI11225_corr2_B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8" b="3728"/>
          <a:stretch/>
        </p:blipFill>
        <p:spPr>
          <a:xfrm>
            <a:off x="3768569" y="296229"/>
            <a:ext cx="5375431" cy="4833903"/>
          </a:xfrm>
          <a:prstGeom prst="rect">
            <a:avLst/>
          </a:prstGeom>
        </p:spPr>
      </p:pic>
      <p:pic>
        <p:nvPicPr>
          <p:cNvPr id="19" name="Image 18" descr="domusVi_fondempreinte_roug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1" t="29740" r="21178" b="2970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re 1"/>
          <p:cNvSpPr>
            <a:spLocks noGrp="1"/>
          </p:cNvSpPr>
          <p:nvPr>
            <p:ph type="ctrTitle"/>
          </p:nvPr>
        </p:nvSpPr>
        <p:spPr>
          <a:xfrm>
            <a:off x="685800" y="2114121"/>
            <a:ext cx="4787998" cy="1796850"/>
          </a:xfrm>
          <a:prstGeom prst="rect">
            <a:avLst/>
          </a:prstGeom>
        </p:spPr>
        <p:txBody>
          <a:bodyPr lIns="0" rIns="0" anchor="ctr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21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798" y="4320000"/>
            <a:ext cx="1799994" cy="273844"/>
          </a:xfrm>
        </p:spPr>
        <p:txBody>
          <a:bodyPr lIns="0" rIns="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F8A82E1B-D440-418D-85BB-414B26B439A6}" type="datetime3">
              <a:rPr lang="fr-FR" smtClean="0"/>
              <a:t>17.04.23</a:t>
            </a:fld>
            <a:endParaRPr lang="fr-FR" dirty="0"/>
          </a:p>
        </p:txBody>
      </p:sp>
      <p:pic>
        <p:nvPicPr>
          <p:cNvPr id="22" name="Image 21" descr="DomusVi_logo_blanc_baseline_145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9" y="328473"/>
            <a:ext cx="3919026" cy="14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4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ouverture fond tau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DOMUS VI11524_modif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 r="27685"/>
          <a:stretch/>
        </p:blipFill>
        <p:spPr>
          <a:xfrm>
            <a:off x="3898901" y="0"/>
            <a:ext cx="5245099" cy="4838709"/>
          </a:xfrm>
          <a:prstGeom prst="rect">
            <a:avLst/>
          </a:prstGeom>
        </p:spPr>
      </p:pic>
      <p:pic>
        <p:nvPicPr>
          <p:cNvPr id="12" name="Image 11" descr="domusVi_fondempreinte_taupe.png"/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1" t="29745" r="21178" b="2969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685800" y="2114121"/>
            <a:ext cx="4787998" cy="1796850"/>
          </a:xfrm>
          <a:prstGeom prst="rect">
            <a:avLst/>
          </a:prstGeom>
        </p:spPr>
        <p:txBody>
          <a:bodyPr lIns="0" rIns="0" anchor="ctr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798" y="4320000"/>
            <a:ext cx="1799994" cy="273844"/>
          </a:xfrm>
        </p:spPr>
        <p:txBody>
          <a:bodyPr lIns="0" rIns="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A6E1669A-862F-4E37-970E-78563DC1ADA6}" type="datetime3">
              <a:rPr lang="fr-FR" smtClean="0"/>
              <a:t>17.04.23</a:t>
            </a:fld>
            <a:endParaRPr lang="fr-FR" dirty="0"/>
          </a:p>
        </p:txBody>
      </p:sp>
      <p:pic>
        <p:nvPicPr>
          <p:cNvPr id="8" name="Image 7" descr="DomusVi_logo_blanc_baseline_145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9" y="328473"/>
            <a:ext cx="3919026" cy="14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2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ouvertur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DomusVi_Stocksy_txp309ce4e5nHQ100_Original_273187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" r="16370" b="21139"/>
          <a:stretch/>
        </p:blipFill>
        <p:spPr>
          <a:xfrm>
            <a:off x="5486400" y="93579"/>
            <a:ext cx="3657600" cy="5036553"/>
          </a:xfrm>
          <a:prstGeom prst="rect">
            <a:avLst/>
          </a:prstGeom>
        </p:spPr>
      </p:pic>
      <p:pic>
        <p:nvPicPr>
          <p:cNvPr id="14" name="Image 13" descr="domusVi_fondempreinte_blanc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8" t="29364" r="14463" b="30587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16" name="Titre 1"/>
          <p:cNvSpPr>
            <a:spLocks noGrp="1"/>
          </p:cNvSpPr>
          <p:nvPr>
            <p:ph type="ctrTitle"/>
          </p:nvPr>
        </p:nvSpPr>
        <p:spPr>
          <a:xfrm>
            <a:off x="685800" y="2114121"/>
            <a:ext cx="4787998" cy="1796850"/>
          </a:xfrm>
          <a:prstGeom prst="rect">
            <a:avLst/>
          </a:prstGeom>
        </p:spPr>
        <p:txBody>
          <a:bodyPr lIns="0" rIns="0" anchor="ctr"/>
          <a:lstStyle>
            <a:lvl1pPr>
              <a:lnSpc>
                <a:spcPct val="90000"/>
              </a:lnSpc>
              <a:defRPr sz="4000">
                <a:solidFill>
                  <a:srgbClr val="D40740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798" y="4320000"/>
            <a:ext cx="1799994" cy="273844"/>
          </a:xfrm>
        </p:spPr>
        <p:txBody>
          <a:bodyPr lIns="0" rIns="0"/>
          <a:lstStyle>
            <a:lvl1pPr>
              <a:defRPr sz="1800">
                <a:solidFill>
                  <a:srgbClr val="52423C"/>
                </a:solidFill>
              </a:defRPr>
            </a:lvl1pPr>
          </a:lstStyle>
          <a:p>
            <a:fld id="{081C13E7-FE4D-4097-93CA-C87D77345477}" type="datetime3">
              <a:rPr lang="fr-FR" smtClean="0"/>
              <a:t>17.04.23</a:t>
            </a:fld>
            <a:endParaRPr lang="fr-FR" dirty="0"/>
          </a:p>
        </p:txBody>
      </p:sp>
      <p:pic>
        <p:nvPicPr>
          <p:cNvPr id="19" name="Image 18" descr="DomusVi_logo_coul_baseline_145.png"/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328474"/>
            <a:ext cx="3921169" cy="14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5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section fond tau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domusVi_fond_COULEURS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9"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2" y="4767263"/>
            <a:ext cx="1295997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73FE6-C736-4CE8-A02B-E88EF9336CAD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79659" y="4767263"/>
            <a:ext cx="6548253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7755" y="4767263"/>
            <a:ext cx="47239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1" y="1623471"/>
            <a:ext cx="7310999" cy="167053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r">
              <a:lnSpc>
                <a:spcPct val="9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 descr="DomusVi_logo_blanc_baseline_6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72" y="69136"/>
            <a:ext cx="1426566" cy="540000"/>
          </a:xfrm>
          <a:prstGeom prst="rect">
            <a:avLst/>
          </a:prstGeom>
        </p:spPr>
      </p:pic>
      <p:pic>
        <p:nvPicPr>
          <p:cNvPr id="10" name="Image 9" descr="empreinte_blanc_fondtransparent_BIS-01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63"/>
          <a:stretch/>
        </p:blipFill>
        <p:spPr>
          <a:xfrm>
            <a:off x="7342409" y="1342764"/>
            <a:ext cx="1807261" cy="22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2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section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domusVi_fond_COULEURS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" b="25000"/>
          <a:stretch/>
        </p:blipFill>
        <p:spPr>
          <a:xfrm>
            <a:off x="0" y="0"/>
            <a:ext cx="9149670" cy="5143500"/>
          </a:xfrm>
          <a:prstGeom prst="rect">
            <a:avLst/>
          </a:prstGeom>
        </p:spPr>
      </p:pic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2" y="4767263"/>
            <a:ext cx="1295997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9D3663-2C70-49FC-A08B-D80E51453753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79659" y="4767263"/>
            <a:ext cx="6548253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7755" y="4767263"/>
            <a:ext cx="472394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1" y="1623471"/>
            <a:ext cx="7310999" cy="167053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r">
              <a:lnSpc>
                <a:spcPct val="9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 descr="DomusVi_logo_blanc_baseline_6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72" y="69136"/>
            <a:ext cx="1426566" cy="540000"/>
          </a:xfrm>
          <a:prstGeom prst="rect">
            <a:avLst/>
          </a:prstGeom>
        </p:spPr>
      </p:pic>
      <p:pic>
        <p:nvPicPr>
          <p:cNvPr id="9" name="Image 8" descr="empreinte_blanc_fondtransparent_BIS-01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63"/>
          <a:stretch/>
        </p:blipFill>
        <p:spPr>
          <a:xfrm>
            <a:off x="7342409" y="1342764"/>
            <a:ext cx="1807261" cy="22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2" y="4767263"/>
            <a:ext cx="1295997" cy="273844"/>
          </a:xfr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404BF4C2-401C-4A18-8C33-FC5958DFF855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79659" y="4767263"/>
            <a:ext cx="6548253" cy="273844"/>
          </a:xfr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7755" y="4767263"/>
            <a:ext cx="472394" cy="273844"/>
          </a:xfr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457201" y="1623471"/>
            <a:ext cx="7310999" cy="167053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r">
              <a:lnSpc>
                <a:spcPct val="90000"/>
              </a:lnSpc>
              <a:defRPr sz="3600">
                <a:solidFill>
                  <a:srgbClr val="D40740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7" name="Image 6" descr="empreinte_rouge_120-01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7"/>
          <a:stretch/>
        </p:blipFill>
        <p:spPr>
          <a:xfrm>
            <a:off x="7849494" y="1446315"/>
            <a:ext cx="1308018" cy="2032227"/>
          </a:xfrm>
          <a:prstGeom prst="rect">
            <a:avLst/>
          </a:prstGeom>
        </p:spPr>
      </p:pic>
      <p:pic>
        <p:nvPicPr>
          <p:cNvPr id="8" name="Image 7" descr="DomusVi_logo_coul_baseline_6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71" y="69136"/>
            <a:ext cx="142656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DomusVi_logo_coul_baseline_60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71" y="69136"/>
            <a:ext cx="1426567" cy="540000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2" y="4767263"/>
            <a:ext cx="1295997" cy="273844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rgbClr val="52423C"/>
                </a:solidFill>
                <a:latin typeface="Arial"/>
                <a:cs typeface="Arial"/>
              </a:defRPr>
            </a:lvl1pPr>
          </a:lstStyle>
          <a:p>
            <a:fld id="{73774986-75FD-4520-86E7-8C6E96356130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79659" y="4767263"/>
            <a:ext cx="6548253" cy="273844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rgbClr val="52423C"/>
                </a:solidFill>
                <a:latin typeface="Arial"/>
                <a:cs typeface="Arial"/>
              </a:defRPr>
            </a:lvl1pPr>
          </a:lstStyle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47755" y="4767263"/>
            <a:ext cx="472394" cy="273844"/>
          </a:xfrm>
          <a:prstGeom prst="rect">
            <a:avLst/>
          </a:prstGeom>
        </p:spPr>
        <p:txBody>
          <a:bodyPr anchor="ctr"/>
          <a:lstStyle>
            <a:lvl1pPr algn="r">
              <a:defRPr sz="1000" b="1">
                <a:solidFill>
                  <a:srgbClr val="52423C"/>
                </a:solidFill>
                <a:latin typeface="Arial"/>
                <a:cs typeface="Arial"/>
              </a:defRPr>
            </a:lvl1pPr>
          </a:lstStyle>
          <a:p>
            <a:fld id="{164B82B3-24E9-6943-9D19-4A32CD4B4D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40000"/>
            <a:ext cx="8362800" cy="948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2" y="1551600"/>
            <a:ext cx="8362798" cy="337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3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2368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70" r:id="rId3"/>
    <p:sldLayoutId id="2147483649" r:id="rId4"/>
    <p:sldLayoutId id="2147483671" r:id="rId5"/>
    <p:sldLayoutId id="2147483664" r:id="rId6"/>
    <p:sldLayoutId id="2147483672" r:id="rId7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1" kern="1200" baseline="0">
          <a:solidFill>
            <a:srgbClr val="D40740"/>
          </a:solidFill>
          <a:latin typeface="Arial"/>
          <a:ea typeface="+mj-ea"/>
          <a:cs typeface="Arial"/>
        </a:defRPr>
      </a:lvl1pPr>
    </p:titleStyle>
    <p:bodyStyle>
      <a:lvl1pPr marL="360000" indent="-360000" algn="l" defTabSz="457200" rtl="0" eaLnBrk="1" latinLnBrk="0" hangingPunct="1">
        <a:spcBef>
          <a:spcPts val="2400"/>
        </a:spcBef>
        <a:buSzPct val="110000"/>
        <a:buFontTx/>
        <a:buBlip>
          <a:blip r:embed="rId10"/>
        </a:buBlip>
        <a:defRPr sz="2000" b="1" kern="1200">
          <a:solidFill>
            <a:srgbClr val="52423C"/>
          </a:solidFill>
          <a:latin typeface="Arial"/>
          <a:ea typeface="+mn-ea"/>
          <a:cs typeface="Arial"/>
        </a:defRPr>
      </a:lvl1pPr>
      <a:lvl2pPr marL="622800" indent="-252000" algn="l" defTabSz="457200" rtl="0" eaLnBrk="1" latinLnBrk="0" hangingPunct="1">
        <a:spcBef>
          <a:spcPts val="900"/>
        </a:spcBef>
        <a:buSzPct val="104000"/>
        <a:buFontTx/>
        <a:buBlip>
          <a:blip r:embed="rId11"/>
        </a:buBlip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842400" indent="-216000" algn="l" defTabSz="441325" rtl="0" eaLnBrk="1" latinLnBrk="0" hangingPunct="1">
        <a:spcBef>
          <a:spcPts val="400"/>
        </a:spcBef>
        <a:buSzPct val="100000"/>
        <a:buFontTx/>
        <a:buBlip>
          <a:blip r:embed="rId12"/>
        </a:buBlip>
        <a:defRPr sz="13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101600" indent="-252000" algn="l" defTabSz="457200" rtl="0" eaLnBrk="1" latinLnBrk="0" hangingPunct="1">
        <a:spcBef>
          <a:spcPts val="300"/>
        </a:spcBef>
        <a:buFontTx/>
        <a:buBlip>
          <a:blip r:embed="rId13"/>
        </a:buBlip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4pPr>
      <a:lvl5pPr marL="1188000" indent="-140400" algn="l" defTabSz="341313" rtl="0" eaLnBrk="1" latinLnBrk="0" hangingPunct="1">
        <a:spcBef>
          <a:spcPts val="200"/>
        </a:spcBef>
        <a:buFont typeface="Arial"/>
        <a:buChar char="•"/>
        <a:defRPr sz="1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12" Type="http://schemas.openxmlformats.org/officeDocument/2006/relationships/slide" Target="slide3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33.xml"/><Relationship Id="rId5" Type="http://schemas.openxmlformats.org/officeDocument/2006/relationships/slide" Target="slide8.xml"/><Relationship Id="rId10" Type="http://schemas.openxmlformats.org/officeDocument/2006/relationships/slide" Target="slide29.xml"/><Relationship Id="rId4" Type="http://schemas.openxmlformats.org/officeDocument/2006/relationships/slide" Target="slide6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fif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diagramData" Target="../diagrams/data8.xml"/><Relationship Id="rId21" Type="http://schemas.openxmlformats.org/officeDocument/2006/relationships/image" Target="../media/image41.png"/><Relationship Id="rId7" Type="http://schemas.microsoft.com/office/2007/relationships/diagramDrawing" Target="../diagrams/drawing8.xml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6.jp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35.png"/><Relationship Id="rId23" Type="http://schemas.openxmlformats.org/officeDocument/2006/relationships/image" Target="../media/image43.jfif"/><Relationship Id="rId10" Type="http://schemas.openxmlformats.org/officeDocument/2006/relationships/image" Target="../media/image30.jfif"/><Relationship Id="rId19" Type="http://schemas.openxmlformats.org/officeDocument/2006/relationships/image" Target="../media/image39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9.png"/><Relationship Id="rId14" Type="http://schemas.openxmlformats.org/officeDocument/2006/relationships/image" Target="../media/image34.jpg"/><Relationship Id="rId22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4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2.png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Stratégie de test d’entreprise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72A7-7FA5-4CBA-AA63-FC7D24A27106}" type="datetime3">
              <a:rPr lang="fr-FR" smtClean="0"/>
              <a:t>17.04.23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82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Processus de test en agile</a:t>
            </a:r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7000" dirty="0" smtClean="0">
                <a:solidFill>
                  <a:schemeClr val="bg1"/>
                </a:solidFill>
              </a:rPr>
              <a:t>4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2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Tests agiles </a:t>
            </a:r>
            <a:r>
              <a:rPr lang="fr-FR" dirty="0" err="1"/>
              <a:t>Domus</a:t>
            </a:r>
            <a:r>
              <a:rPr lang="fr-FR" dirty="0"/>
              <a:t> </a:t>
            </a:r>
            <a:r>
              <a:rPr lang="fr-FR" dirty="0" smtClean="0"/>
              <a:t>Vi : 1</a:t>
            </a:r>
            <a:r>
              <a:rPr lang="fr-FR" baseline="30000" dirty="0" smtClean="0"/>
              <a:t>ère</a:t>
            </a:r>
            <a:r>
              <a:rPr lang="fr-FR" dirty="0" smtClean="0"/>
              <a:t> cible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11</a:t>
            </a:fld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699233939"/>
              </p:ext>
            </p:extLst>
          </p:nvPr>
        </p:nvGraphicFramePr>
        <p:xfrm>
          <a:off x="868308" y="1563688"/>
          <a:ext cx="7987500" cy="298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lèche droite 9"/>
          <p:cNvSpPr/>
          <p:nvPr/>
        </p:nvSpPr>
        <p:spPr>
          <a:xfrm>
            <a:off x="2115777" y="1903757"/>
            <a:ext cx="158418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473169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808208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160003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archemin horizontal 16"/>
          <p:cNvSpPr/>
          <p:nvPr/>
        </p:nvSpPr>
        <p:spPr>
          <a:xfrm>
            <a:off x="935224" y="1525374"/>
            <a:ext cx="5132297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</a:t>
            </a:r>
          </a:p>
        </p:txBody>
      </p:sp>
      <p:sp>
        <p:nvSpPr>
          <p:cNvPr id="18" name="Parchemin horizontal 17"/>
          <p:cNvSpPr/>
          <p:nvPr/>
        </p:nvSpPr>
        <p:spPr>
          <a:xfrm>
            <a:off x="6268858" y="1524198"/>
            <a:ext cx="2494140" cy="216000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21" name="Étoile à 6 branches 20"/>
          <p:cNvSpPr/>
          <p:nvPr/>
        </p:nvSpPr>
        <p:spPr>
          <a:xfrm>
            <a:off x="1779658" y="4212788"/>
            <a:ext cx="185775" cy="155958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 à 6 branches 21"/>
          <p:cNvSpPr/>
          <p:nvPr/>
        </p:nvSpPr>
        <p:spPr>
          <a:xfrm>
            <a:off x="1779658" y="3526100"/>
            <a:ext cx="185775" cy="155958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 à 6 branches 22"/>
          <p:cNvSpPr/>
          <p:nvPr/>
        </p:nvSpPr>
        <p:spPr>
          <a:xfrm>
            <a:off x="4472282" y="2710894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6 branches 23"/>
          <p:cNvSpPr/>
          <p:nvPr/>
        </p:nvSpPr>
        <p:spPr>
          <a:xfrm>
            <a:off x="4472282" y="2972381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6 branches 24"/>
          <p:cNvSpPr/>
          <p:nvPr/>
        </p:nvSpPr>
        <p:spPr>
          <a:xfrm>
            <a:off x="5841075" y="2859745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 à 6 branches 25"/>
          <p:cNvSpPr/>
          <p:nvPr/>
        </p:nvSpPr>
        <p:spPr>
          <a:xfrm>
            <a:off x="5841075" y="3152831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6 branches 26"/>
          <p:cNvSpPr/>
          <p:nvPr/>
        </p:nvSpPr>
        <p:spPr>
          <a:xfrm>
            <a:off x="1012312" y="4565938"/>
            <a:ext cx="185775" cy="155958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6 branches 28"/>
          <p:cNvSpPr/>
          <p:nvPr/>
        </p:nvSpPr>
        <p:spPr>
          <a:xfrm>
            <a:off x="2382565" y="4580599"/>
            <a:ext cx="185775" cy="155958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6 branches 29"/>
          <p:cNvSpPr/>
          <p:nvPr/>
        </p:nvSpPr>
        <p:spPr>
          <a:xfrm>
            <a:off x="3734854" y="4580599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1176212" y="4551368"/>
            <a:ext cx="898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Pour commit</a:t>
            </a:r>
            <a:endParaRPr lang="fr-FR" sz="9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552697" y="4551819"/>
            <a:ext cx="898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Pour </a:t>
            </a:r>
            <a:r>
              <a:rPr lang="fr-FR" sz="800" dirty="0" err="1"/>
              <a:t>build</a:t>
            </a:r>
            <a:endParaRPr lang="fr-FR" sz="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920629" y="4551819"/>
            <a:ext cx="898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Pour livraison</a:t>
            </a:r>
            <a:endParaRPr lang="fr-FR" sz="900" dirty="0"/>
          </a:p>
        </p:txBody>
      </p:sp>
      <p:sp>
        <p:nvSpPr>
          <p:cNvPr id="28" name="Étoile à 6 branches 27"/>
          <p:cNvSpPr/>
          <p:nvPr/>
        </p:nvSpPr>
        <p:spPr>
          <a:xfrm>
            <a:off x="3087486" y="3152831"/>
            <a:ext cx="185775" cy="155958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918413" y="4567021"/>
            <a:ext cx="1991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(*) </a:t>
            </a:r>
            <a:r>
              <a:rPr lang="fr-FR" sz="800" i="1" dirty="0" smtClean="0"/>
              <a:t>tests manuels dans un premier temps</a:t>
            </a:r>
            <a:endParaRPr lang="fr-FR" sz="900" i="1" dirty="0"/>
          </a:p>
        </p:txBody>
      </p:sp>
      <p:sp>
        <p:nvSpPr>
          <p:cNvPr id="36" name="Double flèche horizontale 35"/>
          <p:cNvSpPr/>
          <p:nvPr/>
        </p:nvSpPr>
        <p:spPr>
          <a:xfrm>
            <a:off x="7410825" y="1903757"/>
            <a:ext cx="288000" cy="216024"/>
          </a:xfrm>
          <a:prstGeom prst="left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69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352F2D-0710-4420-91BA-D44F93A44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6502EB-2906-47C7-B1BA-295262031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7663C8B-99DF-4928-B532-9A96F2742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571CF7-79F7-4927-A373-C0155CB44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C9A064-728B-4CE1-B019-B9C42F26D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0D426C9-6CB3-46AE-B5EA-1B2266F1B2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6448E0B-8F0F-4E46-89FB-FA1C49B8D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0076C0-8B47-4694-B846-C93FD350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0F072F-5F83-4250-A46B-B271026AF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ADE508-C03A-4B22-A309-E38ADCAB7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2401A3A-1AB6-4C3E-9466-D8B27F029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04D76B-4E53-4588-A444-82C8D38E68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B35C42-E957-43AA-99D3-74EDD398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34D192-8C73-45BA-8CFC-67DB786EA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D8BD63-67EC-4C40-82A1-FC19DBB0C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C8B8FE-52E0-476A-AD8D-9E7E3085E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00A150-0DD2-45B8-B476-7CB821103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5B2504-7D9E-405A-9D2E-92CE6FE85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4084B6-6851-4752-ACA8-D090E4AB8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9E1B8B-D8AB-4A9E-9CD4-F90675389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64D384-3743-415B-8150-304DD0739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74DEB0F-4A11-4E2B-A0D2-03979D2FA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E55283-2B2B-481E-AD01-213F88D39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/>
      <p:bldP spid="32" grpId="0"/>
      <p:bldP spid="33" grpId="0"/>
      <p:bldP spid="28" grpId="0" animBg="1"/>
      <p:bldP spid="34" grpId="0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Tests agiles </a:t>
            </a:r>
            <a:r>
              <a:rPr lang="fr-FR" dirty="0" err="1"/>
              <a:t>Domus</a:t>
            </a:r>
            <a:r>
              <a:rPr lang="fr-FR" dirty="0"/>
              <a:t> </a:t>
            </a:r>
            <a:r>
              <a:rPr lang="fr-FR" dirty="0" smtClean="0"/>
              <a:t>Vi : 2</a:t>
            </a:r>
            <a:r>
              <a:rPr lang="fr-FR" baseline="30000" dirty="0" smtClean="0"/>
              <a:t>ème</a:t>
            </a:r>
            <a:r>
              <a:rPr lang="fr-FR" dirty="0" smtClean="0"/>
              <a:t> cible (avec TDD &amp; ATDD)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12</a:t>
            </a:fld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745479825"/>
              </p:ext>
            </p:extLst>
          </p:nvPr>
        </p:nvGraphicFramePr>
        <p:xfrm>
          <a:off x="868308" y="1563688"/>
          <a:ext cx="7987500" cy="298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lèche droite 9"/>
          <p:cNvSpPr/>
          <p:nvPr/>
        </p:nvSpPr>
        <p:spPr>
          <a:xfrm>
            <a:off x="2115777" y="1903757"/>
            <a:ext cx="158418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473169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808208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160003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archemin horizontal 16"/>
          <p:cNvSpPr/>
          <p:nvPr/>
        </p:nvSpPr>
        <p:spPr>
          <a:xfrm>
            <a:off x="935224" y="1525374"/>
            <a:ext cx="5132297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</a:t>
            </a:r>
          </a:p>
        </p:txBody>
      </p:sp>
      <p:sp>
        <p:nvSpPr>
          <p:cNvPr id="18" name="Parchemin horizontal 17"/>
          <p:cNvSpPr/>
          <p:nvPr/>
        </p:nvSpPr>
        <p:spPr>
          <a:xfrm>
            <a:off x="6268858" y="1524198"/>
            <a:ext cx="2494140" cy="216000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3" name="Étoile à 6 branches 2"/>
          <p:cNvSpPr/>
          <p:nvPr/>
        </p:nvSpPr>
        <p:spPr>
          <a:xfrm>
            <a:off x="1779658" y="2716210"/>
            <a:ext cx="185775" cy="155958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toile à 6 branches 20"/>
          <p:cNvSpPr/>
          <p:nvPr/>
        </p:nvSpPr>
        <p:spPr>
          <a:xfrm>
            <a:off x="1779658" y="4212788"/>
            <a:ext cx="185775" cy="155958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 à 6 branches 21"/>
          <p:cNvSpPr/>
          <p:nvPr/>
        </p:nvSpPr>
        <p:spPr>
          <a:xfrm>
            <a:off x="1779658" y="3726818"/>
            <a:ext cx="185775" cy="155958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 à 6 branches 22"/>
          <p:cNvSpPr/>
          <p:nvPr/>
        </p:nvSpPr>
        <p:spPr>
          <a:xfrm>
            <a:off x="4472282" y="2710894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6 branches 23"/>
          <p:cNvSpPr/>
          <p:nvPr/>
        </p:nvSpPr>
        <p:spPr>
          <a:xfrm>
            <a:off x="4472282" y="2972381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6 branches 24"/>
          <p:cNvSpPr/>
          <p:nvPr/>
        </p:nvSpPr>
        <p:spPr>
          <a:xfrm>
            <a:off x="5841075" y="2859745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 à 6 branches 25"/>
          <p:cNvSpPr/>
          <p:nvPr/>
        </p:nvSpPr>
        <p:spPr>
          <a:xfrm>
            <a:off x="5841075" y="3152831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6 branches 26"/>
          <p:cNvSpPr/>
          <p:nvPr/>
        </p:nvSpPr>
        <p:spPr>
          <a:xfrm>
            <a:off x="1012312" y="4565938"/>
            <a:ext cx="185775" cy="155958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6 branches 27"/>
          <p:cNvSpPr/>
          <p:nvPr/>
        </p:nvSpPr>
        <p:spPr>
          <a:xfrm>
            <a:off x="3109218" y="3168095"/>
            <a:ext cx="185775" cy="155958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6 branches 28"/>
          <p:cNvSpPr/>
          <p:nvPr/>
        </p:nvSpPr>
        <p:spPr>
          <a:xfrm>
            <a:off x="2382565" y="4580599"/>
            <a:ext cx="185775" cy="155958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6 branches 29"/>
          <p:cNvSpPr/>
          <p:nvPr/>
        </p:nvSpPr>
        <p:spPr>
          <a:xfrm>
            <a:off x="3734854" y="4580599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1176212" y="4551368"/>
            <a:ext cx="898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Pour commit</a:t>
            </a:r>
            <a:endParaRPr lang="fr-FR" sz="9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552697" y="4551819"/>
            <a:ext cx="898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Pour </a:t>
            </a:r>
            <a:r>
              <a:rPr lang="fr-FR" sz="800" dirty="0" err="1" smtClean="0"/>
              <a:t>build</a:t>
            </a:r>
            <a:endParaRPr lang="fr-FR" sz="9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920629" y="4551819"/>
            <a:ext cx="898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Pour livraison</a:t>
            </a:r>
            <a:endParaRPr lang="fr-FR" sz="900" dirty="0"/>
          </a:p>
        </p:txBody>
      </p:sp>
      <p:sp>
        <p:nvSpPr>
          <p:cNvPr id="35" name="Double flèche horizontale 34"/>
          <p:cNvSpPr/>
          <p:nvPr/>
        </p:nvSpPr>
        <p:spPr>
          <a:xfrm>
            <a:off x="7410825" y="1903757"/>
            <a:ext cx="288000" cy="216024"/>
          </a:xfrm>
          <a:prstGeom prst="left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3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352F2D-0710-4420-91BA-D44F93A44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3A1664-A366-41F6-AD31-B1D71934A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6502EB-2906-47C7-B1BA-295262031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7663C8B-99DF-4928-B532-9A96F2742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571CF7-79F7-4927-A373-C0155CB44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C9A064-728B-4CE1-B019-B9C42F26D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E135FE-A3C0-4C07-9B12-F05298C14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C06C274-636B-44A9-ADF8-5E320CD0E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0076C0-8B47-4694-B846-C93FD350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0F072F-5F83-4250-A46B-B271026AFE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ADE508-C03A-4B22-A309-E38ADCAB7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2401A3A-1AB6-4C3E-9466-D8B27F029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04D76B-4E53-4588-A444-82C8D38E68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B35C42-E957-43AA-99D3-74EDD398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34D192-8C73-45BA-8CFC-67DB786EA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D8BD63-67EC-4C40-82A1-FC19DBB0C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C8B8FE-52E0-476A-AD8D-9E7E3085E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00A150-0DD2-45B8-B476-7CB821103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5B2504-7D9E-405A-9D2E-92CE6FE85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4084B6-6851-4752-ACA8-D090E4AB8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9E1B8B-D8AB-4A9E-9CD4-F90675389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64D384-3743-415B-8150-304DD0739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74DEB0F-4A11-4E2B-A0D2-03979D2FA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E55283-2B2B-481E-AD01-213F88D39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44866"/>
              </p:ext>
            </p:extLst>
          </p:nvPr>
        </p:nvGraphicFramePr>
        <p:xfrm>
          <a:off x="3599813" y="3935603"/>
          <a:ext cx="907240" cy="594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7240">
                  <a:extLst>
                    <a:ext uri="{9D8B030D-6E8A-4147-A177-3AD203B41FA5}">
                      <a16:colId xmlns:a16="http://schemas.microsoft.com/office/drawing/2014/main" val="3123376470"/>
                    </a:ext>
                  </a:extLst>
                </a:gridCol>
              </a:tblGrid>
              <a:tr h="21869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97638"/>
                  </a:ext>
                </a:extLst>
              </a:tr>
              <a:tr h="218698"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Portes</a:t>
                      </a:r>
                      <a:r>
                        <a:rPr lang="fr-FR" sz="900" baseline="0" dirty="0" smtClean="0"/>
                        <a:t> qualité automatisées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939712"/>
                  </a:ext>
                </a:extLst>
              </a:tr>
            </a:tbl>
          </a:graphicData>
        </a:graphic>
      </p:graphicFrame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/>
              <a:t>Ce schéma propose une vision conceptuelle du pipeline CI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43398" y="2993995"/>
            <a:ext cx="3115386" cy="17641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fr-FR" sz="900" i="1" dirty="0" smtClean="0"/>
              <a:t>Limitations</a:t>
            </a:r>
            <a:br>
              <a:rPr lang="fr-FR" sz="900" i="1" dirty="0" smtClean="0"/>
            </a:br>
            <a:r>
              <a:rPr lang="fr-FR" sz="900" i="1" dirty="0" smtClean="0"/>
              <a:t> technologiques</a:t>
            </a:r>
            <a:br>
              <a:rPr lang="fr-FR" sz="900" i="1" dirty="0" smtClean="0"/>
            </a:br>
            <a:r>
              <a:rPr lang="fr-FR" sz="900" i="1" dirty="0" smtClean="0"/>
              <a:t> nécessitant des </a:t>
            </a:r>
            <a:br>
              <a:rPr lang="fr-FR" sz="900" i="1" dirty="0" smtClean="0"/>
            </a:br>
            <a:r>
              <a:rPr lang="fr-FR" sz="900" i="1" dirty="0" smtClean="0"/>
              <a:t>interventions manuelles</a:t>
            </a:r>
            <a:br>
              <a:rPr lang="fr-FR" sz="900" i="1" dirty="0" smtClean="0"/>
            </a:br>
            <a:r>
              <a:rPr lang="fr-FR" sz="900" i="1" dirty="0" smtClean="0"/>
              <a:t> (exemple BDD)</a:t>
            </a:r>
            <a:endParaRPr lang="fr-FR" sz="900" i="1" dirty="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84759"/>
              </p:ext>
            </p:extLst>
          </p:nvPr>
        </p:nvGraphicFramePr>
        <p:xfrm>
          <a:off x="3122748" y="1983656"/>
          <a:ext cx="1459487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4564">
                  <a:extLst>
                    <a:ext uri="{9D8B030D-6E8A-4147-A177-3AD203B41FA5}">
                      <a16:colId xmlns:a16="http://schemas.microsoft.com/office/drawing/2014/main" val="3123376470"/>
                    </a:ext>
                  </a:extLst>
                </a:gridCol>
                <a:gridCol w="572494">
                  <a:extLst>
                    <a:ext uri="{9D8B030D-6E8A-4147-A177-3AD203B41FA5}">
                      <a16:colId xmlns:a16="http://schemas.microsoft.com/office/drawing/2014/main" val="231701244"/>
                    </a:ext>
                  </a:extLst>
                </a:gridCol>
                <a:gridCol w="552429">
                  <a:extLst>
                    <a:ext uri="{9D8B030D-6E8A-4147-A177-3AD203B41FA5}">
                      <a16:colId xmlns:a16="http://schemas.microsoft.com/office/drawing/2014/main" val="1417272116"/>
                    </a:ext>
                  </a:extLst>
                </a:gridCol>
              </a:tblGrid>
              <a:tr h="21869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build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BDD auto</a:t>
                      </a:r>
                    </a:p>
                    <a:p>
                      <a:r>
                        <a:rPr lang="fr-FR" sz="900" dirty="0" smtClean="0"/>
                        <a:t>(voire</a:t>
                      </a:r>
                      <a:r>
                        <a:rPr lang="fr-FR" sz="900" baseline="0" dirty="0" smtClean="0"/>
                        <a:t> ATDD)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97638"/>
                  </a:ext>
                </a:extLst>
              </a:tr>
              <a:tr h="218698">
                <a:tc gridSpan="3">
                  <a:txBody>
                    <a:bodyPr/>
                    <a:lstStyle/>
                    <a:p>
                      <a:r>
                        <a:rPr lang="fr-FR" sz="900" dirty="0" smtClean="0"/>
                        <a:t>Vérification</a:t>
                      </a:r>
                      <a:r>
                        <a:rPr lang="fr-FR" sz="900" baseline="0" dirty="0" smtClean="0"/>
                        <a:t> régulière que les critères d’acceptation des US fonctionnent toujours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020260"/>
                  </a:ext>
                </a:extLst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36118"/>
              </p:ext>
            </p:extLst>
          </p:nvPr>
        </p:nvGraphicFramePr>
        <p:xfrm>
          <a:off x="431800" y="3003826"/>
          <a:ext cx="2222389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0751">
                  <a:extLst>
                    <a:ext uri="{9D8B030D-6E8A-4147-A177-3AD203B41FA5}">
                      <a16:colId xmlns:a16="http://schemas.microsoft.com/office/drawing/2014/main" val="3123376470"/>
                    </a:ext>
                  </a:extLst>
                </a:gridCol>
                <a:gridCol w="551127">
                  <a:extLst>
                    <a:ext uri="{9D8B030D-6E8A-4147-A177-3AD203B41FA5}">
                      <a16:colId xmlns:a16="http://schemas.microsoft.com/office/drawing/2014/main" val="231701244"/>
                    </a:ext>
                  </a:extLst>
                </a:gridCol>
                <a:gridCol w="1320511">
                  <a:extLst>
                    <a:ext uri="{9D8B030D-6E8A-4147-A177-3AD203B41FA5}">
                      <a16:colId xmlns:a16="http://schemas.microsoft.com/office/drawing/2014/main" val="1417272116"/>
                    </a:ext>
                  </a:extLst>
                </a:gridCol>
              </a:tblGrid>
              <a:tr h="21869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push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Qualimétrie</a:t>
                      </a:r>
                      <a:r>
                        <a:rPr lang="fr-FR" sz="900" dirty="0" smtClean="0"/>
                        <a:t> (Sonar)</a:t>
                      </a:r>
                      <a:br>
                        <a:rPr lang="fr-FR" sz="900" dirty="0" smtClean="0"/>
                      </a:br>
                      <a:r>
                        <a:rPr lang="fr-FR" sz="900" dirty="0" smtClean="0"/>
                        <a:t>Tests</a:t>
                      </a:r>
                      <a:r>
                        <a:rPr lang="fr-FR" sz="900" baseline="0" dirty="0" smtClean="0"/>
                        <a:t> auto (voire TDD)</a:t>
                      </a:r>
                      <a:br>
                        <a:rPr lang="fr-FR" sz="900" baseline="0" dirty="0" smtClean="0"/>
                      </a:br>
                      <a:r>
                        <a:rPr lang="fr-FR" sz="900" baseline="0" dirty="0" smtClean="0"/>
                        <a:t>Tests auto API et Web services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97638"/>
                  </a:ext>
                </a:extLst>
              </a:tr>
              <a:tr h="218698">
                <a:tc gridSpan="3">
                  <a:txBody>
                    <a:bodyPr/>
                    <a:lstStyle/>
                    <a:p>
                      <a:r>
                        <a:rPr lang="fr-FR" sz="900" dirty="0" smtClean="0"/>
                        <a:t>Le développeur veut publier une nouvelle</a:t>
                      </a:r>
                      <a:r>
                        <a:rPr lang="fr-FR" sz="900" baseline="0" dirty="0" smtClean="0"/>
                        <a:t> version d’un composant dans la base de sources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640309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Forge logicielle </a:t>
            </a:r>
            <a:r>
              <a:rPr lang="fr-FR" dirty="0" err="1" smtClean="0"/>
              <a:t>Domus</a:t>
            </a:r>
            <a:r>
              <a:rPr lang="fr-FR" dirty="0" smtClean="0"/>
              <a:t> Vi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8" name="Organigramme : Disque magnétique 7"/>
          <p:cNvSpPr/>
          <p:nvPr/>
        </p:nvSpPr>
        <p:spPr>
          <a:xfrm>
            <a:off x="1610993" y="2182975"/>
            <a:ext cx="869795" cy="72651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&lt;/&gt;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551812" y="4092591"/>
            <a:ext cx="258792" cy="592609"/>
            <a:chOff x="1099869" y="2888149"/>
            <a:chExt cx="258792" cy="592609"/>
          </a:xfrm>
        </p:grpSpPr>
        <p:sp>
          <p:nvSpPr>
            <p:cNvPr id="10" name="Ellipse 9"/>
            <p:cNvSpPr/>
            <p:nvPr/>
          </p:nvSpPr>
          <p:spPr>
            <a:xfrm>
              <a:off x="1121435" y="2888149"/>
              <a:ext cx="189781" cy="2070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rganigramme : Délai 10"/>
            <p:cNvSpPr/>
            <p:nvPr/>
          </p:nvSpPr>
          <p:spPr>
            <a:xfrm rot="16200000">
              <a:off x="1052423" y="3174521"/>
              <a:ext cx="353683" cy="258792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none"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Dév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Étoile à 6 branches 11"/>
          <p:cNvSpPr/>
          <p:nvPr/>
        </p:nvSpPr>
        <p:spPr>
          <a:xfrm>
            <a:off x="530129" y="3261752"/>
            <a:ext cx="185775" cy="155958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archemin vertical 13"/>
          <p:cNvSpPr/>
          <p:nvPr/>
        </p:nvSpPr>
        <p:spPr>
          <a:xfrm>
            <a:off x="993492" y="4058340"/>
            <a:ext cx="363327" cy="301776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 smtClean="0"/>
              <a:t>&lt;/&gt;</a:t>
            </a:r>
            <a:endParaRPr lang="fr-FR" sz="800" dirty="0"/>
          </a:p>
        </p:txBody>
      </p:sp>
      <p:sp>
        <p:nvSpPr>
          <p:cNvPr id="17" name="Virage 16"/>
          <p:cNvSpPr/>
          <p:nvPr/>
        </p:nvSpPr>
        <p:spPr>
          <a:xfrm>
            <a:off x="975901" y="2424353"/>
            <a:ext cx="530166" cy="485137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Étoile à 6 branches 19"/>
          <p:cNvSpPr/>
          <p:nvPr/>
        </p:nvSpPr>
        <p:spPr>
          <a:xfrm>
            <a:off x="3197665" y="2234252"/>
            <a:ext cx="185775" cy="155958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Disque magnétique 20"/>
          <p:cNvSpPr/>
          <p:nvPr/>
        </p:nvSpPr>
        <p:spPr>
          <a:xfrm>
            <a:off x="5206798" y="2178930"/>
            <a:ext cx="869795" cy="72651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..01..</a:t>
            </a:r>
            <a:endParaRPr lang="fr-FR" dirty="0"/>
          </a:p>
        </p:txBody>
      </p:sp>
      <p:sp>
        <p:nvSpPr>
          <p:cNvPr id="23" name="Flèche droite 22"/>
          <p:cNvSpPr/>
          <p:nvPr/>
        </p:nvSpPr>
        <p:spPr>
          <a:xfrm>
            <a:off x="2654189" y="2413618"/>
            <a:ext cx="351404" cy="262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4718814" y="2419754"/>
            <a:ext cx="351404" cy="262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Virage 24"/>
          <p:cNvSpPr/>
          <p:nvPr/>
        </p:nvSpPr>
        <p:spPr>
          <a:xfrm rot="5400000">
            <a:off x="6159116" y="2495487"/>
            <a:ext cx="530166" cy="485137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69799"/>
              </p:ext>
            </p:extLst>
          </p:nvPr>
        </p:nvGraphicFramePr>
        <p:xfrm>
          <a:off x="5939777" y="3066923"/>
          <a:ext cx="2483551" cy="868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3803">
                  <a:extLst>
                    <a:ext uri="{9D8B030D-6E8A-4147-A177-3AD203B41FA5}">
                      <a16:colId xmlns:a16="http://schemas.microsoft.com/office/drawing/2014/main" val="3123376470"/>
                    </a:ext>
                  </a:extLst>
                </a:gridCol>
                <a:gridCol w="547111">
                  <a:extLst>
                    <a:ext uri="{9D8B030D-6E8A-4147-A177-3AD203B41FA5}">
                      <a16:colId xmlns:a16="http://schemas.microsoft.com/office/drawing/2014/main" val="231701244"/>
                    </a:ext>
                  </a:extLst>
                </a:gridCol>
                <a:gridCol w="1602637">
                  <a:extLst>
                    <a:ext uri="{9D8B030D-6E8A-4147-A177-3AD203B41FA5}">
                      <a16:colId xmlns:a16="http://schemas.microsoft.com/office/drawing/2014/main" val="1417272116"/>
                    </a:ext>
                  </a:extLst>
                </a:gridCol>
              </a:tblGrid>
              <a:tr h="218698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err="1" smtClean="0"/>
                        <a:t>deploy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Tests</a:t>
                      </a:r>
                      <a:r>
                        <a:rPr lang="fr-FR" sz="900" baseline="0" dirty="0" smtClean="0"/>
                        <a:t> automatisés nouveautés</a:t>
                      </a:r>
                      <a:br>
                        <a:rPr lang="fr-FR" sz="900" baseline="0" dirty="0" smtClean="0"/>
                      </a:br>
                      <a:r>
                        <a:rPr lang="fr-FR" sz="900" baseline="0" dirty="0" smtClean="0"/>
                        <a:t>Tests non régression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97638"/>
                  </a:ext>
                </a:extLst>
              </a:tr>
              <a:tr h="218698">
                <a:tc gridSpan="3">
                  <a:txBody>
                    <a:bodyPr/>
                    <a:lstStyle/>
                    <a:p>
                      <a:r>
                        <a:rPr lang="fr-FR" sz="900" dirty="0" smtClean="0"/>
                        <a:t>On veut déployer une nouvelle</a:t>
                      </a:r>
                      <a:r>
                        <a:rPr lang="fr-FR" sz="900" baseline="0" dirty="0" smtClean="0"/>
                        <a:t> version en ayant préalablement vérifié que les tests automatisés de référence sont réussis</a:t>
                      </a:r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667988"/>
                  </a:ext>
                </a:extLst>
              </a:tr>
            </a:tbl>
          </a:graphicData>
        </a:graphic>
      </p:graphicFrame>
      <p:sp>
        <p:nvSpPr>
          <p:cNvPr id="28" name="Étoile à 6 branches 27"/>
          <p:cNvSpPr/>
          <p:nvPr/>
        </p:nvSpPr>
        <p:spPr>
          <a:xfrm>
            <a:off x="6021862" y="3183773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Disque magnétique 28"/>
          <p:cNvSpPr/>
          <p:nvPr/>
        </p:nvSpPr>
        <p:spPr>
          <a:xfrm>
            <a:off x="6144946" y="4004435"/>
            <a:ext cx="869795" cy="72651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77" y="4242034"/>
            <a:ext cx="457532" cy="457532"/>
          </a:xfrm>
          <a:prstGeom prst="rect">
            <a:avLst/>
          </a:prstGeom>
        </p:spPr>
      </p:pic>
      <p:sp>
        <p:nvSpPr>
          <p:cNvPr id="33" name="Étoile à 6 branches 32"/>
          <p:cNvSpPr/>
          <p:nvPr/>
        </p:nvSpPr>
        <p:spPr>
          <a:xfrm>
            <a:off x="3698417" y="3953509"/>
            <a:ext cx="185775" cy="155958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 à 6 branches 33"/>
          <p:cNvSpPr/>
          <p:nvPr/>
        </p:nvSpPr>
        <p:spPr>
          <a:xfrm>
            <a:off x="3960546" y="3953509"/>
            <a:ext cx="185775" cy="155958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 à 6 branches 34"/>
          <p:cNvSpPr/>
          <p:nvPr/>
        </p:nvSpPr>
        <p:spPr>
          <a:xfrm>
            <a:off x="4222675" y="3953509"/>
            <a:ext cx="185775" cy="155958"/>
          </a:xfrm>
          <a:prstGeom prst="star6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2783411" y="3189299"/>
            <a:ext cx="258792" cy="592609"/>
            <a:chOff x="1099869" y="2888149"/>
            <a:chExt cx="258792" cy="592609"/>
          </a:xfrm>
        </p:grpSpPr>
        <p:sp>
          <p:nvSpPr>
            <p:cNvPr id="37" name="Ellipse 36"/>
            <p:cNvSpPr/>
            <p:nvPr/>
          </p:nvSpPr>
          <p:spPr>
            <a:xfrm>
              <a:off x="1121435" y="2888149"/>
              <a:ext cx="189781" cy="2070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Organigramme : Délai 37"/>
            <p:cNvSpPr/>
            <p:nvPr/>
          </p:nvSpPr>
          <p:spPr>
            <a:xfrm rot="16200000">
              <a:off x="1052423" y="3174521"/>
              <a:ext cx="353683" cy="258792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none"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Lead Dev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426058" y="2693122"/>
            <a:ext cx="258792" cy="592609"/>
            <a:chOff x="1099869" y="2888149"/>
            <a:chExt cx="258792" cy="592609"/>
          </a:xfrm>
        </p:grpSpPr>
        <p:sp>
          <p:nvSpPr>
            <p:cNvPr id="40" name="Ellipse 39"/>
            <p:cNvSpPr/>
            <p:nvPr/>
          </p:nvSpPr>
          <p:spPr>
            <a:xfrm>
              <a:off x="1121435" y="2888149"/>
              <a:ext cx="189781" cy="2070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Délai 40"/>
            <p:cNvSpPr/>
            <p:nvPr/>
          </p:nvSpPr>
          <p:spPr>
            <a:xfrm rot="16200000">
              <a:off x="1052423" y="3174521"/>
              <a:ext cx="353683" cy="258792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none"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Lead Dev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5577388" y="3066923"/>
            <a:ext cx="258792" cy="592609"/>
            <a:chOff x="1099869" y="2888149"/>
            <a:chExt cx="258792" cy="592609"/>
          </a:xfrm>
        </p:grpSpPr>
        <p:sp>
          <p:nvSpPr>
            <p:cNvPr id="43" name="Ellipse 42"/>
            <p:cNvSpPr/>
            <p:nvPr/>
          </p:nvSpPr>
          <p:spPr>
            <a:xfrm>
              <a:off x="1121435" y="2888149"/>
              <a:ext cx="189781" cy="2070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Organigramme : Délai 43"/>
            <p:cNvSpPr/>
            <p:nvPr/>
          </p:nvSpPr>
          <p:spPr>
            <a:xfrm rot="16200000">
              <a:off x="1052423" y="3174521"/>
              <a:ext cx="353683" cy="258792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none" rtlCol="0" anchor="ctr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Lead Dev</a:t>
              </a:r>
              <a:endParaRPr lang="fr-F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8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8" grpId="0" animBg="1"/>
      <p:bldP spid="12" grpId="0" animBg="1"/>
      <p:bldP spid="14" grpId="0" animBg="1"/>
      <p:bldP spid="17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Synthèse de l’organisation</a:t>
            </a:r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7000" dirty="0" smtClean="0">
                <a:solidFill>
                  <a:schemeClr val="bg1"/>
                </a:solidFill>
              </a:rPr>
              <a:t>5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26468"/>
              </p:ext>
            </p:extLst>
          </p:nvPr>
        </p:nvGraphicFramePr>
        <p:xfrm>
          <a:off x="3404721" y="4371478"/>
          <a:ext cx="902512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68651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Développeurs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graphicFrame>
        <p:nvGraphicFramePr>
          <p:cNvPr id="21" name="Espace réservé du contenu 20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710451036"/>
              </p:ext>
            </p:extLst>
          </p:nvPr>
        </p:nvGraphicFramePr>
        <p:xfrm>
          <a:off x="458123" y="1263151"/>
          <a:ext cx="8362952" cy="2928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369">
                  <a:extLst>
                    <a:ext uri="{9D8B030D-6E8A-4147-A177-3AD203B41FA5}">
                      <a16:colId xmlns:a16="http://schemas.microsoft.com/office/drawing/2014/main" val="1573760317"/>
                    </a:ext>
                  </a:extLst>
                </a:gridCol>
                <a:gridCol w="1045369">
                  <a:extLst>
                    <a:ext uri="{9D8B030D-6E8A-4147-A177-3AD203B41FA5}">
                      <a16:colId xmlns:a16="http://schemas.microsoft.com/office/drawing/2014/main" val="104286690"/>
                    </a:ext>
                  </a:extLst>
                </a:gridCol>
                <a:gridCol w="1045369">
                  <a:extLst>
                    <a:ext uri="{9D8B030D-6E8A-4147-A177-3AD203B41FA5}">
                      <a16:colId xmlns:a16="http://schemas.microsoft.com/office/drawing/2014/main" val="73208495"/>
                    </a:ext>
                  </a:extLst>
                </a:gridCol>
                <a:gridCol w="1045369">
                  <a:extLst>
                    <a:ext uri="{9D8B030D-6E8A-4147-A177-3AD203B41FA5}">
                      <a16:colId xmlns:a16="http://schemas.microsoft.com/office/drawing/2014/main" val="3623540260"/>
                    </a:ext>
                  </a:extLst>
                </a:gridCol>
                <a:gridCol w="1045369">
                  <a:extLst>
                    <a:ext uri="{9D8B030D-6E8A-4147-A177-3AD203B41FA5}">
                      <a16:colId xmlns:a16="http://schemas.microsoft.com/office/drawing/2014/main" val="1032106017"/>
                    </a:ext>
                  </a:extLst>
                </a:gridCol>
                <a:gridCol w="1045369">
                  <a:extLst>
                    <a:ext uri="{9D8B030D-6E8A-4147-A177-3AD203B41FA5}">
                      <a16:colId xmlns:a16="http://schemas.microsoft.com/office/drawing/2014/main" val="2787521023"/>
                    </a:ext>
                  </a:extLst>
                </a:gridCol>
                <a:gridCol w="1045369">
                  <a:extLst>
                    <a:ext uri="{9D8B030D-6E8A-4147-A177-3AD203B41FA5}">
                      <a16:colId xmlns:a16="http://schemas.microsoft.com/office/drawing/2014/main" val="4264624643"/>
                    </a:ext>
                  </a:extLst>
                </a:gridCol>
                <a:gridCol w="1045369">
                  <a:extLst>
                    <a:ext uri="{9D8B030D-6E8A-4147-A177-3AD203B41FA5}">
                      <a16:colId xmlns:a16="http://schemas.microsoft.com/office/drawing/2014/main" val="2295068287"/>
                    </a:ext>
                  </a:extLst>
                </a:gridCol>
              </a:tblGrid>
              <a:tr h="842148">
                <a:tc>
                  <a:txBody>
                    <a:bodyPr/>
                    <a:lstStyle/>
                    <a:p>
                      <a:r>
                        <a:rPr lang="fr-FR" sz="1200" dirty="0" smtClean="0">
                          <a:latin typeface="Arial Narrow" panose="020B0606020202030204" pitchFamily="34" charset="0"/>
                        </a:rPr>
                        <a:t>Contextes</a:t>
                      </a:r>
                      <a:endParaRPr lang="fr-FR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fr-FR" sz="1200" dirty="0" smtClean="0">
                          <a:latin typeface="Arial Narrow" panose="020B0606020202030204" pitchFamily="34" charset="0"/>
                        </a:rPr>
                        <a:t>Niveaux de tests</a:t>
                      </a:r>
                      <a:endParaRPr lang="fr-FR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 Narrow" panose="020B0606020202030204" pitchFamily="34" charset="0"/>
                        </a:rPr>
                        <a:t>Tests unitaires et d'intégration</a:t>
                      </a:r>
                      <a:endParaRPr lang="fr-FR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 Narrow" panose="020B0606020202030204" pitchFamily="34" charset="0"/>
                        </a:rPr>
                        <a:t>Vérification</a:t>
                      </a:r>
                      <a:r>
                        <a:rPr lang="fr-FR" sz="1200" baseline="0" dirty="0" smtClean="0">
                          <a:latin typeface="Arial Narrow" panose="020B0606020202030204" pitchFamily="34" charset="0"/>
                        </a:rPr>
                        <a:t> critères acceptation US</a:t>
                      </a:r>
                      <a:endParaRPr lang="fr-FR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 Narrow" panose="020B0606020202030204" pitchFamily="34" charset="0"/>
                        </a:rPr>
                        <a:t>Tests intra-application</a:t>
                      </a:r>
                      <a:endParaRPr lang="fr-FR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 Narrow" panose="020B0606020202030204" pitchFamily="34" charset="0"/>
                        </a:rPr>
                        <a:t>Tests inter-applications</a:t>
                      </a:r>
                      <a:endParaRPr lang="fr-FR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 Narrow" panose="020B0606020202030204" pitchFamily="34" charset="0"/>
                        </a:rPr>
                        <a:t>Recette métier</a:t>
                      </a:r>
                      <a:endParaRPr lang="fr-FR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>
                          <a:latin typeface="Arial Narrow" panose="020B0606020202030204" pitchFamily="34" charset="0"/>
                        </a:rPr>
                        <a:t>Tests de pré-production</a:t>
                      </a:r>
                      <a:endParaRPr lang="fr-FR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9628341"/>
                  </a:ext>
                </a:extLst>
              </a:tr>
              <a:tr h="208650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3596479"/>
                  </a:ext>
                </a:extLst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33861"/>
              </p:ext>
            </p:extLst>
          </p:nvPr>
        </p:nvGraphicFramePr>
        <p:xfrm>
          <a:off x="4374753" y="4371478"/>
          <a:ext cx="750562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53456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Testeurs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05787"/>
              </p:ext>
            </p:extLst>
          </p:nvPr>
        </p:nvGraphicFramePr>
        <p:xfrm>
          <a:off x="457202" y="4371478"/>
          <a:ext cx="1450179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049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1125130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Responsabilité globale /</a:t>
                      </a:r>
                      <a:br>
                        <a:rPr lang="fr-FR" sz="700" dirty="0" smtClean="0"/>
                      </a:br>
                      <a:r>
                        <a:rPr lang="fr-FR" sz="700" dirty="0" smtClean="0"/>
                        <a:t>sur le niveau</a:t>
                      </a:r>
                      <a:r>
                        <a:rPr lang="fr-FR" sz="700" baseline="0" dirty="0" smtClean="0"/>
                        <a:t> de test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Synthèse de l’organisation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81552" y="2637661"/>
            <a:ext cx="8304023" cy="29094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 smtClean="0"/>
              <a:t>Squad</a:t>
            </a:r>
            <a:r>
              <a:rPr lang="fr-FR" sz="1400" dirty="0" smtClean="0"/>
              <a:t> dév</a:t>
            </a:r>
            <a:endParaRPr lang="fr-FR" sz="1400" dirty="0"/>
          </a:p>
        </p:txBody>
      </p:sp>
      <p:pic>
        <p:nvPicPr>
          <p:cNvPr id="23" name="Image 22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0" y="2663357"/>
            <a:ext cx="231573" cy="23157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81552" y="3734253"/>
            <a:ext cx="8303671" cy="29094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 smtClean="0"/>
              <a:t>Squad</a:t>
            </a:r>
            <a:r>
              <a:rPr lang="fr-FR" sz="1400" dirty="0" smtClean="0"/>
              <a:t> éditeur</a:t>
            </a:r>
            <a:endParaRPr lang="fr-FR" sz="1400" dirty="0"/>
          </a:p>
        </p:txBody>
      </p:sp>
      <p:pic>
        <p:nvPicPr>
          <p:cNvPr id="25" name="Image 24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5" y="4417692"/>
            <a:ext cx="231573" cy="231573"/>
          </a:xfrm>
          <a:prstGeom prst="rect">
            <a:avLst/>
          </a:prstGeom>
        </p:spPr>
      </p:pic>
      <p:sp>
        <p:nvSpPr>
          <p:cNvPr id="28" name="Rectangle à coins arrondis 27"/>
          <p:cNvSpPr/>
          <p:nvPr/>
        </p:nvSpPr>
        <p:spPr>
          <a:xfrm>
            <a:off x="2559388" y="2951767"/>
            <a:ext cx="2508906" cy="243327"/>
          </a:xfrm>
          <a:prstGeom prst="roundRect">
            <a:avLst/>
          </a:prstGeom>
          <a:solidFill>
            <a:srgbClr val="65544E"/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Éditeurs / Développements sous-traités</a:t>
            </a:r>
          </a:p>
        </p:txBody>
      </p:sp>
      <p:pic>
        <p:nvPicPr>
          <p:cNvPr id="33" name="Image 32"/>
          <p:cNvPicPr preferRelativeResize="0">
            <a:picLocks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3442753" y="4461478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34" name="Image 33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4413388" y="4461478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73782"/>
              </p:ext>
            </p:extLst>
          </p:nvPr>
        </p:nvGraphicFramePr>
        <p:xfrm>
          <a:off x="5192835" y="4371478"/>
          <a:ext cx="750562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53456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PO 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pic>
        <p:nvPicPr>
          <p:cNvPr id="37" name="Image 36"/>
          <p:cNvPicPr preferRelativeResize="0"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5224177" y="4461478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38" name="Image 37"/>
          <p:cNvPicPr preferRelativeResize="0">
            <a:picLocks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2807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39" name="Image 38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4031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40" name="Image 39"/>
          <p:cNvPicPr preferRelativeResize="0"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3851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41" name="Image 40"/>
          <p:cNvPicPr preferRelativeResize="0">
            <a:picLocks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4211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42" name="Image 41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2987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45" name="Image 44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6119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46" name="Image 45"/>
          <p:cNvPicPr preferRelativeResize="0"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5939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54740"/>
              </p:ext>
            </p:extLst>
          </p:nvPr>
        </p:nvGraphicFramePr>
        <p:xfrm>
          <a:off x="6828999" y="4371478"/>
          <a:ext cx="750562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53456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Métiers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pic>
        <p:nvPicPr>
          <p:cNvPr id="48" name="Image 47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6858386" y="4461478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50" name="Image 49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6983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53" name="Image 52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8394770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54" name="Image 53"/>
          <p:cNvPicPr preferRelativeResize="0"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8028001" y="2704079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55" name="Image 54"/>
          <p:cNvPicPr preferRelativeResize="0">
            <a:picLocks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8213743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graphicFrame>
        <p:nvGraphicFramePr>
          <p:cNvPr id="60" name="Tableau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54053"/>
              </p:ext>
            </p:extLst>
          </p:nvPr>
        </p:nvGraphicFramePr>
        <p:xfrm>
          <a:off x="7647082" y="4371478"/>
          <a:ext cx="1172918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956918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Exploitants ou éditeurs</a:t>
                      </a:r>
                      <a:r>
                        <a:rPr lang="fr-FR" sz="700" baseline="0" dirty="0" smtClean="0"/>
                        <a:t> externes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pic>
        <p:nvPicPr>
          <p:cNvPr id="63" name="Image 62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7684532" y="4461478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graphicFrame>
        <p:nvGraphicFramePr>
          <p:cNvPr id="65" name="Tableau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72359"/>
              </p:ext>
            </p:extLst>
          </p:nvPr>
        </p:nvGraphicFramePr>
        <p:xfrm>
          <a:off x="1804327" y="4371478"/>
          <a:ext cx="1557557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557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Rôles</a:t>
                      </a:r>
                      <a:r>
                        <a:rPr lang="fr-FR" sz="700" baseline="0" dirty="0" smtClean="0"/>
                        <a:t> impliqués dans la préparation et l’exécution des tests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49663" y="2252506"/>
            <a:ext cx="4165928" cy="14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Sprint 1</a:t>
            </a:r>
            <a:endParaRPr lang="fr-FR" sz="1200" dirty="0"/>
          </a:p>
        </p:txBody>
      </p:sp>
      <p:sp>
        <p:nvSpPr>
          <p:cNvPr id="61" name="Rectangle 60"/>
          <p:cNvSpPr/>
          <p:nvPr/>
        </p:nvSpPr>
        <p:spPr>
          <a:xfrm>
            <a:off x="6734954" y="2252506"/>
            <a:ext cx="2072207" cy="14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Sprints 2, ... </a:t>
            </a:r>
          </a:p>
        </p:txBody>
      </p:sp>
      <p:pic>
        <p:nvPicPr>
          <p:cNvPr id="89" name="Image 88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00" y="2663357"/>
            <a:ext cx="231573" cy="231573"/>
          </a:xfrm>
          <a:prstGeom prst="rect">
            <a:avLst/>
          </a:prstGeom>
        </p:spPr>
      </p:pic>
      <p:pic>
        <p:nvPicPr>
          <p:cNvPr id="92" name="Image 91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0" y="2663357"/>
            <a:ext cx="231573" cy="231573"/>
          </a:xfrm>
          <a:prstGeom prst="rect">
            <a:avLst/>
          </a:prstGeom>
        </p:spPr>
      </p:pic>
      <p:pic>
        <p:nvPicPr>
          <p:cNvPr id="93" name="Image 92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00" y="2663357"/>
            <a:ext cx="231573" cy="231573"/>
          </a:xfrm>
          <a:prstGeom prst="rect">
            <a:avLst/>
          </a:prstGeom>
        </p:spPr>
      </p:pic>
      <p:pic>
        <p:nvPicPr>
          <p:cNvPr id="94" name="Image 93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663357"/>
            <a:ext cx="231573" cy="231573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5" r="17378" b="36424"/>
          <a:stretch/>
        </p:blipFill>
        <p:spPr>
          <a:xfrm>
            <a:off x="2185602" y="2208037"/>
            <a:ext cx="316529" cy="338380"/>
          </a:xfrm>
          <a:prstGeom prst="rect">
            <a:avLst/>
          </a:prstGeom>
        </p:spPr>
      </p:pic>
      <p:pic>
        <p:nvPicPr>
          <p:cNvPr id="106" name="Image 105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5076000" y="3802926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08" name="Image 107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6120001" y="3802926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14" name="Image 113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8225402" y="381001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16" name="Image 115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3759140"/>
            <a:ext cx="231573" cy="231573"/>
          </a:xfrm>
          <a:prstGeom prst="rect">
            <a:avLst/>
          </a:prstGeom>
        </p:spPr>
      </p:pic>
      <p:pic>
        <p:nvPicPr>
          <p:cNvPr id="117" name="Image 116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0" y="3759140"/>
            <a:ext cx="231573" cy="231573"/>
          </a:xfrm>
          <a:prstGeom prst="rect">
            <a:avLst/>
          </a:prstGeom>
        </p:spPr>
      </p:pic>
      <p:pic>
        <p:nvPicPr>
          <p:cNvPr id="118" name="Image 117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00" y="3759140"/>
            <a:ext cx="231573" cy="231573"/>
          </a:xfrm>
          <a:prstGeom prst="rect">
            <a:avLst/>
          </a:prstGeom>
        </p:spPr>
      </p:pic>
      <p:pic>
        <p:nvPicPr>
          <p:cNvPr id="119" name="Image 118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3759140"/>
            <a:ext cx="231573" cy="231573"/>
          </a:xfrm>
          <a:prstGeom prst="rect">
            <a:avLst/>
          </a:prstGeom>
        </p:spPr>
      </p:pic>
      <p:graphicFrame>
        <p:nvGraphicFramePr>
          <p:cNvPr id="122" name="Tableau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44612"/>
              </p:ext>
            </p:extLst>
          </p:nvPr>
        </p:nvGraphicFramePr>
        <p:xfrm>
          <a:off x="6010917" y="4371478"/>
          <a:ext cx="750562" cy="3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53456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err="1" smtClean="0"/>
                        <a:t>Resp</a:t>
                      </a:r>
                      <a:r>
                        <a:rPr lang="fr-FR" sz="700" dirty="0" smtClean="0"/>
                        <a:t>.</a:t>
                      </a:r>
                      <a:r>
                        <a:rPr lang="fr-FR" sz="700" baseline="0" dirty="0" smtClean="0"/>
                        <a:t> appli.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pic>
        <p:nvPicPr>
          <p:cNvPr id="123" name="Image 122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6046667" y="4461478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24" name="Image 123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5940001" y="3802926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25" name="Image 124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4896001" y="3802926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sp>
        <p:nvSpPr>
          <p:cNvPr id="30" name="Rectangle à coins arrondis 29"/>
          <p:cNvSpPr/>
          <p:nvPr/>
        </p:nvSpPr>
        <p:spPr>
          <a:xfrm>
            <a:off x="2549663" y="3742569"/>
            <a:ext cx="2067428" cy="263850"/>
          </a:xfrm>
          <a:prstGeom prst="roundRect">
            <a:avLst/>
          </a:prstGeom>
          <a:solidFill>
            <a:srgbClr val="65544E"/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Éditeurs / Développements sous-traités</a:t>
            </a:r>
          </a:p>
        </p:txBody>
      </p:sp>
      <p:pic>
        <p:nvPicPr>
          <p:cNvPr id="128" name="Image 127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6984001" y="3802926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29" name="Image 128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7343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30" name="Image 129"/>
          <p:cNvPicPr preferRelativeResize="0"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7163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31" name="Image 130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7344001" y="3802926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33" name="Image 132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7164001" y="3802926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34" name="Image 133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8043573" y="381001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35" name="Image 134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8408713" y="381001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45" name="Image 144"/>
          <p:cNvPicPr preferRelativeResize="0"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2303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46" name="Image 145"/>
          <p:cNvPicPr preferRelativeResize="0">
            <a:picLocks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2304001" y="3802926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sp>
        <p:nvSpPr>
          <p:cNvPr id="148" name="Rectangle 147"/>
          <p:cNvSpPr/>
          <p:nvPr/>
        </p:nvSpPr>
        <p:spPr>
          <a:xfrm>
            <a:off x="2549663" y="2416352"/>
            <a:ext cx="6257498" cy="14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Sprint maintenance corrective</a:t>
            </a:r>
            <a:endParaRPr lang="fr-FR" sz="1200" dirty="0"/>
          </a:p>
        </p:txBody>
      </p:sp>
      <p:pic>
        <p:nvPicPr>
          <p:cNvPr id="149" name="Image 148"/>
          <p:cNvPicPr preferRelativeResize="0">
            <a:picLocks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5075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50" name="Image 149"/>
          <p:cNvPicPr preferRelativeResize="0">
            <a:picLocks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4895999" y="2707332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151" name="Image 150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2663357"/>
            <a:ext cx="231573" cy="231573"/>
          </a:xfrm>
          <a:prstGeom prst="rect">
            <a:avLst/>
          </a:prstGeom>
        </p:spPr>
      </p:pic>
      <p:pic>
        <p:nvPicPr>
          <p:cNvPr id="152" name="Image 151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00" y="2665982"/>
            <a:ext cx="231573" cy="231573"/>
          </a:xfrm>
          <a:prstGeom prst="rect">
            <a:avLst/>
          </a:prstGeom>
        </p:spPr>
      </p:pic>
      <p:pic>
        <p:nvPicPr>
          <p:cNvPr id="153" name="Image 152" descr="File:Gouvernail.svg - Wikimedia Commons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00" y="3763317"/>
            <a:ext cx="231573" cy="231573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4641991" y="3533385"/>
            <a:ext cx="2073600" cy="14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Phase 1</a:t>
            </a:r>
            <a:endParaRPr lang="fr-FR" sz="1200" dirty="0"/>
          </a:p>
        </p:txBody>
      </p:sp>
      <p:sp>
        <p:nvSpPr>
          <p:cNvPr id="72" name="Rectangle 71"/>
          <p:cNvSpPr/>
          <p:nvPr/>
        </p:nvSpPr>
        <p:spPr>
          <a:xfrm>
            <a:off x="6734954" y="3533385"/>
            <a:ext cx="2072207" cy="144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Phase 2 </a:t>
            </a:r>
            <a:endParaRPr lang="fr-FR" sz="1200" dirty="0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97" y="3486108"/>
            <a:ext cx="271891" cy="2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animBg="1"/>
      <p:bldP spid="3" grpId="0" animBg="1"/>
      <p:bldP spid="61" grpId="0" animBg="1"/>
      <p:bldP spid="30" grpId="0" animBg="1"/>
      <p:bldP spid="148" grpId="0" animBg="1"/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Cycle de vie logiciel</a:t>
            </a:r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7000" dirty="0" smtClean="0">
                <a:solidFill>
                  <a:schemeClr val="bg1"/>
                </a:solidFill>
              </a:rPr>
              <a:t>6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2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6575" algn="r"/>
              </a:tabLst>
            </a:pPr>
            <a:r>
              <a:rPr lang="fr-FR" dirty="0" smtClean="0"/>
              <a:t>Les différentes </a:t>
            </a:r>
            <a:r>
              <a:rPr lang="fr-FR" dirty="0" err="1" smtClean="0"/>
              <a:t>Squads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Afin de pouvoir livrer plus rapidement aux métiers, </a:t>
            </a:r>
            <a:r>
              <a:rPr lang="fr-FR" dirty="0" err="1" smtClean="0"/>
              <a:t>Domus</a:t>
            </a:r>
            <a:r>
              <a:rPr lang="fr-FR" dirty="0" smtClean="0"/>
              <a:t> Vi a adopté l’agilité pour ses développements informatiques, avec 4 </a:t>
            </a:r>
            <a:r>
              <a:rPr lang="fr-FR" dirty="0" err="1" smtClean="0"/>
              <a:t>Squads</a:t>
            </a:r>
            <a:r>
              <a:rPr lang="fr-FR" dirty="0" smtClean="0"/>
              <a:t> développement, dont les sprints sont alignés</a:t>
            </a:r>
          </a:p>
          <a:p>
            <a:pPr lvl="1"/>
            <a:r>
              <a:rPr lang="fr-FR" dirty="0" smtClean="0"/>
              <a:t>Elles assurent à la fois la partie projet, la partie exploitation et le support aux métiers</a:t>
            </a:r>
          </a:p>
          <a:p>
            <a:pPr lvl="2"/>
            <a:r>
              <a:rPr lang="fr-FR" dirty="0" err="1" smtClean="0"/>
              <a:t>Squad</a:t>
            </a:r>
            <a:r>
              <a:rPr lang="fr-FR" dirty="0" smtClean="0"/>
              <a:t> Portail 1</a:t>
            </a:r>
          </a:p>
          <a:p>
            <a:pPr lvl="2"/>
            <a:r>
              <a:rPr lang="fr-FR" dirty="0" err="1" smtClean="0"/>
              <a:t>Squad</a:t>
            </a:r>
            <a:r>
              <a:rPr lang="fr-FR" dirty="0" smtClean="0"/>
              <a:t> Portail 2</a:t>
            </a:r>
          </a:p>
          <a:p>
            <a:pPr lvl="2"/>
            <a:r>
              <a:rPr lang="fr-FR" dirty="0" err="1" smtClean="0"/>
              <a:t>Squad</a:t>
            </a:r>
            <a:r>
              <a:rPr lang="fr-FR" dirty="0" smtClean="0"/>
              <a:t> data et BI </a:t>
            </a:r>
          </a:p>
          <a:p>
            <a:pPr lvl="2"/>
            <a:r>
              <a:rPr lang="fr-FR" dirty="0" err="1" smtClean="0"/>
              <a:t>Squad</a:t>
            </a:r>
            <a:r>
              <a:rPr lang="fr-FR" dirty="0" smtClean="0"/>
              <a:t> transverse &amp; RPA</a:t>
            </a:r>
          </a:p>
          <a:p>
            <a:r>
              <a:rPr lang="fr-FR" dirty="0" smtClean="0"/>
              <a:t>Il existe aussi chez </a:t>
            </a:r>
            <a:r>
              <a:rPr lang="fr-FR" dirty="0" err="1" smtClean="0"/>
              <a:t>Domus</a:t>
            </a:r>
            <a:r>
              <a:rPr lang="fr-FR" dirty="0" smtClean="0"/>
              <a:t> Vi des </a:t>
            </a:r>
            <a:r>
              <a:rPr lang="fr-FR" dirty="0" err="1" smtClean="0"/>
              <a:t>Squads</a:t>
            </a:r>
            <a:r>
              <a:rPr lang="fr-FR" dirty="0" smtClean="0"/>
              <a:t> éditeur, dont le modèle est plus proche du cycle en V, et qui prennent en charge :</a:t>
            </a:r>
          </a:p>
          <a:p>
            <a:pPr lvl="1"/>
            <a:r>
              <a:rPr lang="fr-FR" dirty="0" smtClean="0"/>
              <a:t>L’intégration des progiciels dans le système applicatif </a:t>
            </a:r>
            <a:r>
              <a:rPr lang="fr-FR" dirty="0" err="1" smtClean="0"/>
              <a:t>Domus</a:t>
            </a:r>
            <a:r>
              <a:rPr lang="fr-FR" dirty="0" smtClean="0"/>
              <a:t> Vi</a:t>
            </a:r>
          </a:p>
          <a:p>
            <a:pPr lvl="2"/>
            <a:r>
              <a:rPr lang="fr-FR" dirty="0" smtClean="0"/>
              <a:t>Depuis la spécification des besoins spécifiques jusqu’aux tests</a:t>
            </a:r>
          </a:p>
          <a:p>
            <a:pPr lvl="1"/>
            <a:r>
              <a:rPr lang="fr-FR" dirty="0" smtClean="0"/>
              <a:t>Le support aux métiers</a:t>
            </a:r>
          </a:p>
        </p:txBody>
      </p:sp>
    </p:spTree>
    <p:extLst>
      <p:ext uri="{BB962C8B-B14F-4D97-AF65-F5344CB8AC3E}">
        <p14:creationId xmlns:p14="http://schemas.microsoft.com/office/powerpoint/2010/main" val="1694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6575" algn="r"/>
              </a:tabLst>
            </a:pPr>
            <a:r>
              <a:rPr lang="fr-FR" dirty="0" smtClean="0"/>
              <a:t>Les rendez-vous entre développements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dirty="0"/>
              <a:t>Grâce aux choix d’architecture logicielle favorisant le découplage entre les applications, la plupart des projets peuvent être mis en production de façon </a:t>
            </a:r>
            <a:r>
              <a:rPr lang="fr-FR" dirty="0" smtClean="0"/>
              <a:t>indépendante</a:t>
            </a:r>
          </a:p>
          <a:p>
            <a:pPr lvl="1"/>
            <a:r>
              <a:rPr lang="fr-FR" dirty="0" smtClean="0"/>
              <a:t>Le besoin de positionner des rendez-vous entre différents développements doit s’effectuer en sprint 0</a:t>
            </a:r>
          </a:p>
          <a:p>
            <a:pPr lvl="1"/>
            <a:r>
              <a:rPr lang="fr-FR" dirty="0" smtClean="0"/>
              <a:t>Toutefois, même sans rendez-vous identifiés, il reste nécessaire de prévoir des tests inter-applications dans l’hypothèse de régressions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3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cycle de vie logiciel standard nécessite 2 sprints de 3 semaines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48183"/>
              </p:ext>
            </p:extLst>
          </p:nvPr>
        </p:nvGraphicFramePr>
        <p:xfrm>
          <a:off x="803363" y="2247538"/>
          <a:ext cx="8016786" cy="246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131">
                  <a:extLst>
                    <a:ext uri="{9D8B030D-6E8A-4147-A177-3AD203B41FA5}">
                      <a16:colId xmlns:a16="http://schemas.microsoft.com/office/drawing/2014/main" val="1986952003"/>
                    </a:ext>
                  </a:extLst>
                </a:gridCol>
                <a:gridCol w="1336131">
                  <a:extLst>
                    <a:ext uri="{9D8B030D-6E8A-4147-A177-3AD203B41FA5}">
                      <a16:colId xmlns:a16="http://schemas.microsoft.com/office/drawing/2014/main" val="3922614697"/>
                    </a:ext>
                  </a:extLst>
                </a:gridCol>
                <a:gridCol w="1336131">
                  <a:extLst>
                    <a:ext uri="{9D8B030D-6E8A-4147-A177-3AD203B41FA5}">
                      <a16:colId xmlns:a16="http://schemas.microsoft.com/office/drawing/2014/main" val="3584346322"/>
                    </a:ext>
                  </a:extLst>
                </a:gridCol>
                <a:gridCol w="1336131">
                  <a:extLst>
                    <a:ext uri="{9D8B030D-6E8A-4147-A177-3AD203B41FA5}">
                      <a16:colId xmlns:a16="http://schemas.microsoft.com/office/drawing/2014/main" val="1367674084"/>
                    </a:ext>
                  </a:extLst>
                </a:gridCol>
                <a:gridCol w="1336131">
                  <a:extLst>
                    <a:ext uri="{9D8B030D-6E8A-4147-A177-3AD203B41FA5}">
                      <a16:colId xmlns:a16="http://schemas.microsoft.com/office/drawing/2014/main" val="2926398667"/>
                    </a:ext>
                  </a:extLst>
                </a:gridCol>
                <a:gridCol w="1336131">
                  <a:extLst>
                    <a:ext uri="{9D8B030D-6E8A-4147-A177-3AD203B41FA5}">
                      <a16:colId xmlns:a16="http://schemas.microsoft.com/office/drawing/2014/main" val="4186566341"/>
                    </a:ext>
                  </a:extLst>
                </a:gridCol>
              </a:tblGrid>
              <a:tr h="28846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S1</a:t>
                      </a:r>
                      <a:endParaRPr lang="fr-FR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S2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S3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S4</a:t>
                      </a:r>
                      <a:endParaRPr lang="fr-FR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S5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S6</a:t>
                      </a:r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226723"/>
                  </a:ext>
                </a:extLst>
              </a:tr>
              <a:tr h="582732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00441"/>
                  </a:ext>
                </a:extLst>
              </a:tr>
              <a:tr h="101399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751289"/>
                  </a:ext>
                </a:extLst>
              </a:tr>
              <a:tr h="563102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4406150"/>
                  </a:ext>
                </a:extLst>
              </a:tr>
            </a:tbl>
          </a:graphicData>
        </a:graphic>
      </p:graphicFrame>
      <p:sp>
        <p:nvSpPr>
          <p:cNvPr id="21" name="Pentagone 20"/>
          <p:cNvSpPr/>
          <p:nvPr/>
        </p:nvSpPr>
        <p:spPr>
          <a:xfrm>
            <a:off x="4798944" y="3237148"/>
            <a:ext cx="4010687" cy="806799"/>
          </a:xfrm>
          <a:prstGeom prst="homePlate">
            <a:avLst/>
          </a:prstGeom>
          <a:solidFill>
            <a:srgbClr val="F4848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smtClean="0"/>
              <a:t>Sprint 2 sujets 2</a:t>
            </a:r>
            <a:endParaRPr lang="fr-FR" sz="1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6575" algn="r"/>
              </a:tabLst>
            </a:pPr>
            <a:r>
              <a:rPr lang="fr-FR" dirty="0" smtClean="0"/>
              <a:t>Cycle de vie logiciel </a:t>
            </a:r>
            <a:r>
              <a:rPr lang="fr-FR" dirty="0" err="1" smtClean="0"/>
              <a:t>Squad</a:t>
            </a:r>
            <a:r>
              <a:rPr lang="fr-FR" dirty="0" smtClean="0"/>
              <a:t> développement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8" name="Pentagone 17"/>
          <p:cNvSpPr/>
          <p:nvPr/>
        </p:nvSpPr>
        <p:spPr>
          <a:xfrm>
            <a:off x="840835" y="2642490"/>
            <a:ext cx="3945850" cy="248971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Sprint 2 sujets 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9" name="Organigramme : Extraire 18"/>
          <p:cNvSpPr/>
          <p:nvPr/>
        </p:nvSpPr>
        <p:spPr>
          <a:xfrm>
            <a:off x="4280885" y="2709025"/>
            <a:ext cx="496277" cy="354831"/>
          </a:xfrm>
          <a:prstGeom prst="flowChartExtra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MEP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Organigramme : Extraire 26"/>
          <p:cNvSpPr/>
          <p:nvPr/>
        </p:nvSpPr>
        <p:spPr>
          <a:xfrm>
            <a:off x="3748053" y="2714045"/>
            <a:ext cx="496277" cy="354831"/>
          </a:xfrm>
          <a:prstGeom prst="flowChartExtra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MEP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4830635" y="4276525"/>
            <a:ext cx="3945850" cy="248971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Sprint 1 sujets 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809144" y="3254981"/>
            <a:ext cx="4010687" cy="806799"/>
          </a:xfrm>
          <a:prstGeom prst="homePlate">
            <a:avLst/>
          </a:prstGeom>
          <a:solidFill>
            <a:srgbClr val="F68A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smtClean="0"/>
              <a:t>Sprint 1 sujets 2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1007915" y="3515010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unitaires et d'intégration</a:t>
            </a:r>
            <a:endParaRPr lang="fr-FR" sz="1000" dirty="0"/>
          </a:p>
        </p:txBody>
      </p:sp>
      <p:sp>
        <p:nvSpPr>
          <p:cNvPr id="33" name="Rectangle 32"/>
          <p:cNvSpPr/>
          <p:nvPr/>
        </p:nvSpPr>
        <p:spPr>
          <a:xfrm>
            <a:off x="1884997" y="3515010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Critères acceptation US</a:t>
            </a:r>
            <a:endParaRPr lang="fr-FR" sz="1000" dirty="0"/>
          </a:p>
        </p:txBody>
      </p:sp>
      <p:sp>
        <p:nvSpPr>
          <p:cNvPr id="34" name="Rectangle 33"/>
          <p:cNvSpPr/>
          <p:nvPr/>
        </p:nvSpPr>
        <p:spPr>
          <a:xfrm>
            <a:off x="2759797" y="3515010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intra-application</a:t>
            </a:r>
            <a:endParaRPr lang="fr-FR" sz="1000" dirty="0"/>
          </a:p>
        </p:txBody>
      </p:sp>
      <p:sp>
        <p:nvSpPr>
          <p:cNvPr id="35" name="Rectangle 34"/>
          <p:cNvSpPr/>
          <p:nvPr/>
        </p:nvSpPr>
        <p:spPr>
          <a:xfrm>
            <a:off x="3634597" y="3515010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inter-applications</a:t>
            </a:r>
            <a:endParaRPr lang="fr-FR" sz="1000" dirty="0"/>
          </a:p>
        </p:txBody>
      </p:sp>
      <p:sp>
        <p:nvSpPr>
          <p:cNvPr id="36" name="Rectangle 35"/>
          <p:cNvSpPr/>
          <p:nvPr/>
        </p:nvSpPr>
        <p:spPr>
          <a:xfrm>
            <a:off x="4891429" y="3733109"/>
            <a:ext cx="3480757" cy="224243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de pré-production</a:t>
            </a:r>
            <a:endParaRPr lang="fr-FR" sz="1000" dirty="0"/>
          </a:p>
        </p:txBody>
      </p:sp>
      <p:sp>
        <p:nvSpPr>
          <p:cNvPr id="37" name="Rectangle 36"/>
          <p:cNvSpPr/>
          <p:nvPr/>
        </p:nvSpPr>
        <p:spPr>
          <a:xfrm>
            <a:off x="4891429" y="3518928"/>
            <a:ext cx="3480757" cy="224243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Recette métier</a:t>
            </a:r>
            <a:endParaRPr lang="fr-FR" sz="1000" dirty="0"/>
          </a:p>
        </p:txBody>
      </p:sp>
      <p:sp>
        <p:nvSpPr>
          <p:cNvPr id="31" name="Organigramme : Extraire 30"/>
          <p:cNvSpPr/>
          <p:nvPr/>
        </p:nvSpPr>
        <p:spPr>
          <a:xfrm>
            <a:off x="7745389" y="3700352"/>
            <a:ext cx="496277" cy="354831"/>
          </a:xfrm>
          <a:prstGeom prst="flowChartExtract">
            <a:avLst/>
          </a:prstGeom>
          <a:solidFill>
            <a:srgbClr val="65544E">
              <a:alpha val="50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/>
              <a:t>MEP</a:t>
            </a:r>
            <a:endParaRPr lang="fr-FR" sz="1000" dirty="0"/>
          </a:p>
        </p:txBody>
      </p:sp>
      <p:sp>
        <p:nvSpPr>
          <p:cNvPr id="30" name="Organigramme : Extraire 29"/>
          <p:cNvSpPr/>
          <p:nvPr/>
        </p:nvSpPr>
        <p:spPr>
          <a:xfrm>
            <a:off x="8275293" y="3695712"/>
            <a:ext cx="496277" cy="354831"/>
          </a:xfrm>
          <a:prstGeom prst="flowChartExtract">
            <a:avLst/>
          </a:prstGeom>
          <a:solidFill>
            <a:srgbClr val="65544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/>
              <a:t>MEP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628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18" grpId="0" animBg="1"/>
      <p:bldP spid="19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1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ED1B-69AA-458B-AD8C-1233D7BEAAC0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</a:t>
            </a:fld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74366171"/>
              </p:ext>
            </p:extLst>
          </p:nvPr>
        </p:nvGraphicFramePr>
        <p:xfrm>
          <a:off x="457200" y="1552575"/>
          <a:ext cx="8362950" cy="32146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30679">
                  <a:extLst>
                    <a:ext uri="{9D8B030D-6E8A-4147-A177-3AD203B41FA5}">
                      <a16:colId xmlns:a16="http://schemas.microsoft.com/office/drawing/2014/main" val="1071285586"/>
                    </a:ext>
                  </a:extLst>
                </a:gridCol>
                <a:gridCol w="6898821">
                  <a:extLst>
                    <a:ext uri="{9D8B030D-6E8A-4147-A177-3AD203B41FA5}">
                      <a16:colId xmlns:a16="http://schemas.microsoft.com/office/drawing/2014/main" val="202184266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684198265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Objectifs du document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3" action="ppaction://hlinksldjump"/>
                        </a:rPr>
                        <a:t>Page 4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9343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Pourquoi et</a:t>
                      </a:r>
                      <a:r>
                        <a:rPr lang="fr-FR" sz="1400" baseline="0" dirty="0" smtClean="0"/>
                        <a:t> comment tester ?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4" action="ppaction://hlinksldjump"/>
                        </a:rPr>
                        <a:t>Page 6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7575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Définition des niveaux de test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5" action="ppaction://hlinksldjump"/>
                        </a:rPr>
                        <a:t>Page 8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53169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Processus de test en agile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6" action="ppaction://hlinksldjump"/>
                        </a:rPr>
                        <a:t>Page 10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855779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Synthèse de l’organisation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7" action="ppaction://hlinksldjump"/>
                        </a:rPr>
                        <a:t>Page 14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22792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Cycle de vie logiciel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8" action="ppaction://hlinksldjump"/>
                        </a:rPr>
                        <a:t>Page 16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76423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Rôles et responsabilités</a:t>
                      </a:r>
                      <a:r>
                        <a:rPr lang="fr-FR" sz="1400" baseline="0" dirty="0" smtClean="0"/>
                        <a:t> par niveau de test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9" action="ppaction://hlinksldjump"/>
                        </a:rPr>
                        <a:t>Page 22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64918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Moyens pour les tests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10" action="ppaction://hlinksldjump"/>
                        </a:rPr>
                        <a:t>Page 29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70186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9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Fiches</a:t>
                      </a:r>
                      <a:r>
                        <a:rPr lang="fr-FR" sz="1400" baseline="0" dirty="0" smtClean="0"/>
                        <a:t> récapitulatives par niveau de test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11" action="ppaction://hlinksldjump"/>
                        </a:rPr>
                        <a:t>Page 33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14503"/>
                  </a:ext>
                </a:extLst>
              </a:tr>
              <a:tr h="3214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Annexes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hlinkClick r:id="rId12" action="ppaction://hlinksldjump"/>
                        </a:rPr>
                        <a:t>Page 35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3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tests réalisés par les </a:t>
            </a:r>
            <a:r>
              <a:rPr lang="fr-FR" dirty="0" err="1" smtClean="0"/>
              <a:t>Squads</a:t>
            </a:r>
            <a:r>
              <a:rPr lang="fr-FR" dirty="0" smtClean="0"/>
              <a:t> éditeur s’organisent en deux phases, pas forcément alignées sur les sprints agiles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6575" algn="r"/>
              </a:tabLst>
            </a:pPr>
            <a:r>
              <a:rPr lang="fr-FR" dirty="0" smtClean="0"/>
              <a:t>Cycle de vie logiciel </a:t>
            </a:r>
            <a:r>
              <a:rPr lang="fr-FR" dirty="0" err="1" smtClean="0"/>
              <a:t>Squad</a:t>
            </a:r>
            <a:r>
              <a:rPr lang="fr-FR" dirty="0" smtClean="0"/>
              <a:t> éditeur 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20</a:t>
            </a:fld>
            <a:endParaRPr lang="fr-FR" dirty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75746"/>
              </p:ext>
            </p:extLst>
          </p:nvPr>
        </p:nvGraphicFramePr>
        <p:xfrm>
          <a:off x="803363" y="2247538"/>
          <a:ext cx="8016786" cy="246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393">
                  <a:extLst>
                    <a:ext uri="{9D8B030D-6E8A-4147-A177-3AD203B41FA5}">
                      <a16:colId xmlns:a16="http://schemas.microsoft.com/office/drawing/2014/main" val="1986952003"/>
                    </a:ext>
                  </a:extLst>
                </a:gridCol>
                <a:gridCol w="4008393">
                  <a:extLst>
                    <a:ext uri="{9D8B030D-6E8A-4147-A177-3AD203B41FA5}">
                      <a16:colId xmlns:a16="http://schemas.microsoft.com/office/drawing/2014/main" val="1367674084"/>
                    </a:ext>
                  </a:extLst>
                </a:gridCol>
              </a:tblGrid>
              <a:tr h="28846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Phase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Phase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26723"/>
                  </a:ext>
                </a:extLst>
              </a:tr>
              <a:tr h="582732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00441"/>
                  </a:ext>
                </a:extLst>
              </a:tr>
              <a:tr h="101399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751289"/>
                  </a:ext>
                </a:extLst>
              </a:tr>
              <a:tr h="563102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4406150"/>
                  </a:ext>
                </a:extLst>
              </a:tr>
            </a:tbl>
          </a:graphicData>
        </a:graphic>
      </p:graphicFrame>
      <p:sp>
        <p:nvSpPr>
          <p:cNvPr id="23" name="Pentagone 22"/>
          <p:cNvSpPr/>
          <p:nvPr/>
        </p:nvSpPr>
        <p:spPr>
          <a:xfrm>
            <a:off x="4798944" y="3237148"/>
            <a:ext cx="4010687" cy="806799"/>
          </a:xfrm>
          <a:prstGeom prst="homePlate">
            <a:avLst/>
          </a:prstGeom>
          <a:solidFill>
            <a:srgbClr val="F4848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/>
              <a:t>Phase </a:t>
            </a:r>
            <a:r>
              <a:rPr lang="fr-FR" sz="1400" dirty="0" smtClean="0"/>
              <a:t>2 validation </a:t>
            </a:r>
            <a:r>
              <a:rPr lang="fr-FR" sz="1400" dirty="0"/>
              <a:t>sujets 2</a:t>
            </a:r>
          </a:p>
        </p:txBody>
      </p:sp>
      <p:sp>
        <p:nvSpPr>
          <p:cNvPr id="26" name="Pentagone 25"/>
          <p:cNvSpPr/>
          <p:nvPr/>
        </p:nvSpPr>
        <p:spPr>
          <a:xfrm>
            <a:off x="840835" y="2651726"/>
            <a:ext cx="3945850" cy="248971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Phase 2 validation sujets 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Organigramme : Extraire 26"/>
          <p:cNvSpPr/>
          <p:nvPr/>
        </p:nvSpPr>
        <p:spPr>
          <a:xfrm>
            <a:off x="4280885" y="2718261"/>
            <a:ext cx="496277" cy="354831"/>
          </a:xfrm>
          <a:prstGeom prst="flowChartExtra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MEP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4830635" y="4304233"/>
            <a:ext cx="3945850" cy="248971"/>
          </a:xfrm>
          <a:prstGeom prst="homePlat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Phase 1 vérification sujets 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809144" y="3254981"/>
            <a:ext cx="4010687" cy="806799"/>
          </a:xfrm>
          <a:prstGeom prst="homePlate">
            <a:avLst/>
          </a:prstGeom>
          <a:solidFill>
            <a:srgbClr val="F68A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smtClean="0"/>
              <a:t>Phase 1 vérification sujets 2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889991" y="3518928"/>
            <a:ext cx="1749600" cy="439200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intra-application</a:t>
            </a:r>
            <a:endParaRPr lang="fr-FR" sz="1000" dirty="0"/>
          </a:p>
        </p:txBody>
      </p:sp>
      <p:sp>
        <p:nvSpPr>
          <p:cNvPr id="34" name="Rectangle 33"/>
          <p:cNvSpPr/>
          <p:nvPr/>
        </p:nvSpPr>
        <p:spPr>
          <a:xfrm>
            <a:off x="2649960" y="3518928"/>
            <a:ext cx="1749600" cy="439200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inter-applications</a:t>
            </a:r>
            <a:endParaRPr lang="fr-FR" sz="1000" dirty="0"/>
          </a:p>
        </p:txBody>
      </p:sp>
      <p:sp>
        <p:nvSpPr>
          <p:cNvPr id="35" name="Rectangle 34"/>
          <p:cNvSpPr/>
          <p:nvPr/>
        </p:nvSpPr>
        <p:spPr>
          <a:xfrm>
            <a:off x="4891429" y="3733109"/>
            <a:ext cx="3480757" cy="224243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de pré-production</a:t>
            </a:r>
            <a:endParaRPr lang="fr-FR" sz="1000" dirty="0"/>
          </a:p>
        </p:txBody>
      </p:sp>
      <p:sp>
        <p:nvSpPr>
          <p:cNvPr id="36" name="Rectangle 35"/>
          <p:cNvSpPr/>
          <p:nvPr/>
        </p:nvSpPr>
        <p:spPr>
          <a:xfrm>
            <a:off x="4891429" y="3518928"/>
            <a:ext cx="3480757" cy="224243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Recette métier</a:t>
            </a:r>
            <a:endParaRPr lang="fr-FR" sz="1000" dirty="0"/>
          </a:p>
        </p:txBody>
      </p:sp>
      <p:sp>
        <p:nvSpPr>
          <p:cNvPr id="38" name="Organigramme : Extraire 37"/>
          <p:cNvSpPr/>
          <p:nvPr/>
        </p:nvSpPr>
        <p:spPr>
          <a:xfrm>
            <a:off x="8275293" y="3695712"/>
            <a:ext cx="496277" cy="354831"/>
          </a:xfrm>
          <a:prstGeom prst="flowChartExtract">
            <a:avLst/>
          </a:prstGeom>
          <a:solidFill>
            <a:srgbClr val="65544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/>
              <a:t>MEP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27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6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Une maintenance corrective est prise en charge dans le cadre d’un seul sprint de 3 semaines</a:t>
            </a:r>
          </a:p>
          <a:p>
            <a:pPr lvl="1"/>
            <a:r>
              <a:rPr lang="fr-FR" sz="1200" dirty="0" smtClean="0"/>
              <a:t>Le sprint peut traiter plusieurs maintenances correctives préalablement instruites</a:t>
            </a:r>
          </a:p>
          <a:p>
            <a:pPr lvl="1"/>
            <a:r>
              <a:rPr lang="fr-FR" sz="1200" dirty="0" smtClean="0"/>
              <a:t>Les critères d’acceptation des US correspondent aux règles avec lesquelles le logiciel est remis en conformité</a:t>
            </a:r>
          </a:p>
          <a:p>
            <a:pPr lvl="1"/>
            <a:r>
              <a:rPr lang="fr-FR" sz="1200" dirty="0" smtClean="0"/>
              <a:t>Il est possible de court-circuiter des niveaux de test si le risque est acceptable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6575" algn="r"/>
              </a:tabLst>
            </a:pPr>
            <a:r>
              <a:rPr lang="fr-FR" dirty="0" smtClean="0"/>
              <a:t>Cycle de vie logiciel maintenance corrective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21</a:t>
            </a:fld>
            <a:endParaRPr lang="fr-FR" dirty="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49607"/>
              </p:ext>
            </p:extLst>
          </p:nvPr>
        </p:nvGraphicFramePr>
        <p:xfrm>
          <a:off x="803363" y="3176554"/>
          <a:ext cx="8016786" cy="1435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6786">
                  <a:extLst>
                    <a:ext uri="{9D8B030D-6E8A-4147-A177-3AD203B41FA5}">
                      <a16:colId xmlns:a16="http://schemas.microsoft.com/office/drawing/2014/main" val="1986952003"/>
                    </a:ext>
                  </a:extLst>
                </a:gridCol>
              </a:tblGrid>
              <a:tr h="36097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Sprint</a:t>
                      </a:r>
                      <a:r>
                        <a:rPr lang="fr-FR" sz="1400" baseline="0" dirty="0" smtClean="0"/>
                        <a:t> maintenance corrective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26723"/>
                  </a:ext>
                </a:extLst>
              </a:tr>
              <a:tr h="1074212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51289"/>
                  </a:ext>
                </a:extLst>
              </a:tr>
            </a:tbl>
          </a:graphicData>
        </a:graphic>
      </p:graphicFrame>
      <p:sp>
        <p:nvSpPr>
          <p:cNvPr id="32" name="Pentagone 31"/>
          <p:cNvSpPr/>
          <p:nvPr/>
        </p:nvSpPr>
        <p:spPr>
          <a:xfrm>
            <a:off x="809144" y="3707553"/>
            <a:ext cx="7962426" cy="806799"/>
          </a:xfrm>
          <a:prstGeom prst="homePlate">
            <a:avLst/>
          </a:prstGeom>
          <a:solidFill>
            <a:srgbClr val="F68A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1007915" y="3967582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unitaires et d'intégration</a:t>
            </a:r>
            <a:endParaRPr lang="fr-FR" sz="1000" dirty="0"/>
          </a:p>
        </p:txBody>
      </p:sp>
      <p:sp>
        <p:nvSpPr>
          <p:cNvPr id="34" name="Rectangle 33"/>
          <p:cNvSpPr/>
          <p:nvPr/>
        </p:nvSpPr>
        <p:spPr>
          <a:xfrm>
            <a:off x="1884997" y="3967582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Critères acceptation US</a:t>
            </a:r>
            <a:endParaRPr lang="fr-FR" sz="1000" dirty="0"/>
          </a:p>
        </p:txBody>
      </p:sp>
      <p:sp>
        <p:nvSpPr>
          <p:cNvPr id="35" name="Rectangle 34"/>
          <p:cNvSpPr/>
          <p:nvPr/>
        </p:nvSpPr>
        <p:spPr>
          <a:xfrm>
            <a:off x="2759797" y="3967582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intra-application</a:t>
            </a:r>
            <a:endParaRPr lang="fr-FR" sz="1000" dirty="0"/>
          </a:p>
        </p:txBody>
      </p:sp>
      <p:sp>
        <p:nvSpPr>
          <p:cNvPr id="36" name="Rectangle 35"/>
          <p:cNvSpPr/>
          <p:nvPr/>
        </p:nvSpPr>
        <p:spPr>
          <a:xfrm>
            <a:off x="3634597" y="3967582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inter-applications</a:t>
            </a:r>
            <a:endParaRPr lang="fr-FR" sz="1000" dirty="0"/>
          </a:p>
        </p:txBody>
      </p:sp>
      <p:sp>
        <p:nvSpPr>
          <p:cNvPr id="37" name="Rectangle 36"/>
          <p:cNvSpPr/>
          <p:nvPr/>
        </p:nvSpPr>
        <p:spPr>
          <a:xfrm>
            <a:off x="4891429" y="4185681"/>
            <a:ext cx="3480757" cy="224243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de pré-production</a:t>
            </a:r>
            <a:endParaRPr lang="fr-FR" sz="1000" dirty="0"/>
          </a:p>
        </p:txBody>
      </p:sp>
      <p:sp>
        <p:nvSpPr>
          <p:cNvPr id="38" name="Rectangle 37"/>
          <p:cNvSpPr/>
          <p:nvPr/>
        </p:nvSpPr>
        <p:spPr>
          <a:xfrm>
            <a:off x="4891429" y="3971500"/>
            <a:ext cx="3480757" cy="224243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Recette métier</a:t>
            </a:r>
            <a:endParaRPr lang="fr-FR" sz="1000" dirty="0"/>
          </a:p>
        </p:txBody>
      </p:sp>
      <p:sp>
        <p:nvSpPr>
          <p:cNvPr id="40" name="Organigramme : Extraire 39"/>
          <p:cNvSpPr/>
          <p:nvPr/>
        </p:nvSpPr>
        <p:spPr>
          <a:xfrm>
            <a:off x="8275293" y="4148284"/>
            <a:ext cx="496277" cy="354831"/>
          </a:xfrm>
          <a:prstGeom prst="flowChartExtract">
            <a:avLst/>
          </a:prstGeom>
          <a:solidFill>
            <a:srgbClr val="65544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/>
              <a:t>MEP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123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Rôles </a:t>
            </a:r>
            <a:r>
              <a:rPr lang="fr-FR" dirty="0"/>
              <a:t>et responsabilités par niveau de test</a:t>
            </a:r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7000" dirty="0" smtClean="0">
                <a:solidFill>
                  <a:schemeClr val="bg1"/>
                </a:solidFill>
              </a:rPr>
              <a:t>7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Rôles et responsabilités par niveau de test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23</a:t>
            </a:fld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610101233"/>
              </p:ext>
            </p:extLst>
          </p:nvPr>
        </p:nvGraphicFramePr>
        <p:xfrm>
          <a:off x="1454331" y="1563688"/>
          <a:ext cx="7401476" cy="298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lèche droite 9"/>
          <p:cNvSpPr/>
          <p:nvPr/>
        </p:nvSpPr>
        <p:spPr>
          <a:xfrm>
            <a:off x="2569677" y="1903757"/>
            <a:ext cx="158418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835176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5086273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337370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archemin horizontal 16"/>
          <p:cNvSpPr/>
          <p:nvPr/>
        </p:nvSpPr>
        <p:spPr>
          <a:xfrm>
            <a:off x="1425328" y="1525374"/>
            <a:ext cx="4932000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</a:t>
            </a:r>
          </a:p>
        </p:txBody>
      </p:sp>
      <p:sp>
        <p:nvSpPr>
          <p:cNvPr id="18" name="Parchemin horizontal 17"/>
          <p:cNvSpPr/>
          <p:nvPr/>
        </p:nvSpPr>
        <p:spPr>
          <a:xfrm>
            <a:off x="6411445" y="1524198"/>
            <a:ext cx="2448000" cy="216000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graphicFrame>
        <p:nvGraphicFramePr>
          <p:cNvPr id="41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73271"/>
              </p:ext>
            </p:extLst>
          </p:nvPr>
        </p:nvGraphicFramePr>
        <p:xfrm>
          <a:off x="433062" y="2465324"/>
          <a:ext cx="902512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68651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Développeurs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graphicFrame>
        <p:nvGraphicFramePr>
          <p:cNvPr id="42" name="Tableau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87525"/>
              </p:ext>
            </p:extLst>
          </p:nvPr>
        </p:nvGraphicFramePr>
        <p:xfrm>
          <a:off x="431800" y="2796261"/>
          <a:ext cx="750562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53456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Testeurs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pic>
        <p:nvPicPr>
          <p:cNvPr id="43" name="Image 42"/>
          <p:cNvPicPr preferRelativeResize="0">
            <a:picLocks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471094" y="2555324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pic>
        <p:nvPicPr>
          <p:cNvPr id="44" name="Image 43"/>
          <p:cNvPicPr preferRelativeResize="0">
            <a:picLocks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470435" y="2886261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91426"/>
              </p:ext>
            </p:extLst>
          </p:nvPr>
        </p:nvGraphicFramePr>
        <p:xfrm>
          <a:off x="439074" y="3111500"/>
          <a:ext cx="750562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53456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PO 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pic>
        <p:nvPicPr>
          <p:cNvPr id="46" name="Image 45"/>
          <p:cNvPicPr preferRelativeResize="0">
            <a:picLocks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7679" t="9596" r="35042" b="72974"/>
          <a:stretch/>
        </p:blipFill>
        <p:spPr>
          <a:xfrm>
            <a:off x="470416" y="3201500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25900"/>
              </p:ext>
            </p:extLst>
          </p:nvPr>
        </p:nvGraphicFramePr>
        <p:xfrm>
          <a:off x="431800" y="3795713"/>
          <a:ext cx="750562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53456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Métiers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pic>
        <p:nvPicPr>
          <p:cNvPr id="48" name="Image 47"/>
          <p:cNvPicPr preferRelativeResize="0">
            <a:picLocks/>
          </p:cNvPicPr>
          <p:nvPr/>
        </p:nvPicPr>
        <p:blipFill rotWithShape="1"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461187" y="3885713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graphicFrame>
        <p:nvGraphicFramePr>
          <p:cNvPr id="49" name="Tableau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3170"/>
              </p:ext>
            </p:extLst>
          </p:nvPr>
        </p:nvGraphicFramePr>
        <p:xfrm>
          <a:off x="431800" y="4128024"/>
          <a:ext cx="1172918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956918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smtClean="0"/>
                        <a:t>Exploitants ou éditeurs</a:t>
                      </a:r>
                      <a:r>
                        <a:rPr lang="fr-FR" sz="700" baseline="0" dirty="0" smtClean="0"/>
                        <a:t> externes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pic>
        <p:nvPicPr>
          <p:cNvPr id="50" name="Image 49"/>
          <p:cNvPicPr preferRelativeResize="0">
            <a:picLocks/>
          </p:cNvPicPr>
          <p:nvPr/>
        </p:nvPicPr>
        <p:blipFill rotWithShape="1"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469250" y="4218024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41843"/>
              </p:ext>
            </p:extLst>
          </p:nvPr>
        </p:nvGraphicFramePr>
        <p:xfrm>
          <a:off x="433062" y="3459363"/>
          <a:ext cx="750562" cy="3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305664775"/>
                    </a:ext>
                  </a:extLst>
                </a:gridCol>
                <a:gridCol w="534562">
                  <a:extLst>
                    <a:ext uri="{9D8B030D-6E8A-4147-A177-3AD203B41FA5}">
                      <a16:colId xmlns:a16="http://schemas.microsoft.com/office/drawing/2014/main" val="97799738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/>
                      <a:endParaRPr lang="fr-FR" sz="8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700" dirty="0" err="1" smtClean="0"/>
                        <a:t>Resp</a:t>
                      </a:r>
                      <a:r>
                        <a:rPr lang="fr-FR" sz="700" dirty="0" smtClean="0"/>
                        <a:t>.</a:t>
                      </a:r>
                      <a:r>
                        <a:rPr lang="fr-FR" sz="700" baseline="0" dirty="0" smtClean="0"/>
                        <a:t> appli.</a:t>
                      </a:r>
                      <a:endParaRPr lang="fr-FR" sz="7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209305"/>
                  </a:ext>
                </a:extLst>
              </a:tr>
            </a:tbl>
          </a:graphicData>
        </a:graphic>
      </p:graphicFrame>
      <p:pic>
        <p:nvPicPr>
          <p:cNvPr id="52" name="Image 51"/>
          <p:cNvPicPr preferRelativeResize="0">
            <a:picLocks/>
          </p:cNvPicPr>
          <p:nvPr/>
        </p:nvPicPr>
        <p:blipFill rotWithShape="1"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37679" t="9596" r="35042" b="72974"/>
          <a:stretch/>
        </p:blipFill>
        <p:spPr>
          <a:xfrm>
            <a:off x="468812" y="3549363"/>
            <a:ext cx="158400" cy="144000"/>
          </a:xfrm>
          <a:prstGeom prst="rect">
            <a:avLst/>
          </a:prstGeom>
          <a:solidFill>
            <a:srgbClr val="C00000">
              <a:lumMod val="60000"/>
              <a:lumOff val="40000"/>
            </a:srgbClr>
          </a:solidFill>
          <a:ln>
            <a:noFill/>
          </a:ln>
        </p:spPr>
      </p:pic>
      <p:sp>
        <p:nvSpPr>
          <p:cNvPr id="53" name="Espace réservé du contenu 1"/>
          <p:cNvSpPr txBox="1">
            <a:spLocks/>
          </p:cNvSpPr>
          <p:nvPr/>
        </p:nvSpPr>
        <p:spPr>
          <a:xfrm>
            <a:off x="935224" y="4540348"/>
            <a:ext cx="7884776" cy="260154"/>
          </a:xfrm>
          <a:prstGeom prst="rect">
            <a:avLst/>
          </a:prstGeom>
        </p:spPr>
        <p:txBody>
          <a:bodyPr numCol="1" spcCol="108000">
            <a:noAutofit/>
          </a:bodyPr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CB"/>
              </a:buClr>
              <a:buSzTx/>
              <a:buFont typeface="Cambria Math" panose="02040503050406030204" pitchFamily="18" charset="0"/>
              <a:buChar char="ʘ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marR="0" indent="-204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1D74"/>
              </a:buClr>
              <a:buSzTx/>
              <a:buFont typeface="Symbol" panose="05050102010706020507" pitchFamily="18" charset="2"/>
              <a:buChar char="·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marR="0" indent="-1984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006C"/>
              </a:buClr>
              <a:buSzTx/>
              <a:buFont typeface="Courier New" panose="02070309020205020404" pitchFamily="49" charset="0"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marR="0" indent="-196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78AE"/>
              </a:buClr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800" b="1" i="1" dirty="0" smtClean="0">
                <a:latin typeface="Arial Narrow" panose="020B0606020202030204" pitchFamily="34" charset="0"/>
              </a:rPr>
              <a:t>Sont représentés ici uniquement les tests réalisés par </a:t>
            </a:r>
            <a:r>
              <a:rPr lang="fr-FR" sz="800" b="1" i="1" dirty="0" err="1" smtClean="0">
                <a:latin typeface="Arial Narrow" panose="020B0606020202030204" pitchFamily="34" charset="0"/>
              </a:rPr>
              <a:t>Domus</a:t>
            </a:r>
            <a:r>
              <a:rPr lang="fr-FR" sz="800" b="1" i="1" dirty="0" smtClean="0">
                <a:latin typeface="Arial Narrow" panose="020B0606020202030204" pitchFamily="34" charset="0"/>
              </a:rPr>
              <a:t> Vi – Les tests réalisés par les éditeurs ne sont pas mentionnés</a:t>
            </a:r>
            <a:r>
              <a:rPr lang="fr-FR" sz="800" b="1" i="1" dirty="0">
                <a:latin typeface="Arial Narrow" panose="020B0606020202030204" pitchFamily="34" charset="0"/>
              </a:rPr>
              <a:t/>
            </a:r>
            <a:br>
              <a:rPr lang="fr-FR" sz="800" b="1" i="1" dirty="0">
                <a:latin typeface="Arial Narrow" panose="020B0606020202030204" pitchFamily="34" charset="0"/>
              </a:rPr>
            </a:br>
            <a:r>
              <a:rPr lang="fr-FR" sz="800" b="1" i="1" dirty="0" smtClean="0">
                <a:latin typeface="Arial Narrow" panose="020B0606020202030204" pitchFamily="34" charset="0"/>
              </a:rPr>
              <a:t>L’approbation en cas de réalisation incombe à un responsable – En l’absence de testeurs, les PO et les responsables applications les remplacent selon leur disponibilité et compétences</a:t>
            </a:r>
            <a:endParaRPr lang="fr-FR" sz="800" b="1" i="1" dirty="0">
              <a:latin typeface="Arial Narrow" panose="020B0606020202030204" pitchFamily="34" charset="0"/>
            </a:endParaRPr>
          </a:p>
        </p:txBody>
      </p:sp>
      <p:sp>
        <p:nvSpPr>
          <p:cNvPr id="28" name="Double flèche horizontale 27"/>
          <p:cNvSpPr/>
          <p:nvPr/>
        </p:nvSpPr>
        <p:spPr>
          <a:xfrm>
            <a:off x="7512423" y="1903757"/>
            <a:ext cx="288000" cy="216024"/>
          </a:xfrm>
          <a:prstGeom prst="left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6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352F2D-0710-4420-91BA-D44F93A44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DA2ADD-8C26-42C1-9B5C-61375E0144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1D2183A-332A-4FEF-98EA-F15BBDE62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9FD9B5F-07AD-4CE6-A004-EB43CFD9E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7655EC-FC12-4C2E-844F-7BEB7DA50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59B47D-4F66-4B8C-8AFB-83FD93292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732D2B-2BC7-4A33-99C6-4DF2E6B58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C9A064-728B-4CE1-B019-B9C42F26D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657BDD-661E-4D32-B7DC-DF47F01C6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D52DF7-5633-4449-B1B7-B55027694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655BD5-362C-4927-825D-6EB554D49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E4D8DE-5BB1-4A30-9BDD-40983E3BA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1E7278F-EB63-4C62-976F-C0FA3BED0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530810-F0F0-47C8-9A05-5D411A405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0076C0-8B47-4694-B846-C93FD350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8CBFF56-21A0-4E8F-ADE3-B44EED3C9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807C82-CAF9-4C2D-AB0C-B93183F0B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1B5D8D5-0510-4FA8-918B-8C81E1819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198617-5DFA-4AA2-AE8A-400199E85A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F174FD-3DBE-44BA-A606-3492BCCAB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E81BE68-B52A-4943-A7EB-38E339978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B35C42-E957-43AA-99D3-74EDD398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1F1AA9F-D509-4152-B649-FA3735B78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FFEBF8-5549-4B93-AEFD-B5D308386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554613-B79D-4FB6-BEF4-C3B200BFC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B3786C6-D39D-47FB-A640-A8C284FCE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E6FDAE4-F89C-4E77-9C9C-889A4DCD0D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A400BA-6ED5-454D-BCA1-3867DF6BD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00A150-0DD2-45B8-B476-7CB821103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45072E-BCFC-4D0F-A102-52EE48898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7950B4-B748-43B9-8F9A-34D56E3B2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E8B43C2-F47E-4115-9A17-6F6D5768E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05226F-FAE7-49EE-A1CF-D01D1DCB3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D982FE-902D-4A64-BBBB-FE86AC199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75D536C-A1C4-4EBE-9C56-71E4C97A7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64D384-3743-415B-8150-304DD0739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11C73D-DCE6-4C4F-BFE6-E0E331EC4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E4F5196-917E-40F9-A3F0-CAFF602A8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BE7E4A-1B60-4996-BD16-2C47C086E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FDE144-E6C3-473E-91DD-16473A52C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412429D-1E58-46D3-89C7-F65FA32CD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4E309B1-968B-4C72-97BB-85E891EA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53" grpId="0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Rôles et responsabilités complémentaires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pPr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 numCol="2" spcCol="108000">
            <a:normAutofit fontScale="77500" lnSpcReduction="20000"/>
          </a:bodyPr>
          <a:lstStyle/>
          <a:p>
            <a:r>
              <a:rPr lang="fr-FR" dirty="0" smtClean="0"/>
              <a:t>Implémenter une US s’appuie sur des spécifications :</a:t>
            </a:r>
          </a:p>
          <a:p>
            <a:pPr lvl="1"/>
            <a:r>
              <a:rPr lang="fr-FR" dirty="0" smtClean="0"/>
              <a:t>Les trois amigos raffinent l’US pour qu’elle soit définie par des règles et des critères d’acceptation, en préalable à son entrée dans un sprint</a:t>
            </a:r>
          </a:p>
          <a:p>
            <a:r>
              <a:rPr lang="fr-FR" dirty="0" smtClean="0"/>
              <a:t>Implémenter une maintenance s’appuie sur une étude d’impact :</a:t>
            </a:r>
          </a:p>
          <a:p>
            <a:pPr lvl="1"/>
            <a:r>
              <a:rPr lang="fr-FR" dirty="0" smtClean="0"/>
              <a:t>Elle est établie par les développeurs, testeurs et PO afin de caractériser l’impact sur les processus, fonctions et applications, ainsi que les risques à faire et ne pas faire </a:t>
            </a:r>
            <a:r>
              <a:rPr lang="fr-FR" dirty="0" smtClean="0">
                <a:sym typeface="Wingdings" panose="05000000000000000000" pitchFamily="2" charset="2"/>
              </a:rPr>
              <a:t> elle sert aux testeurs pour identifier les zones nécessitant spécifiquement la recherche de régressions</a:t>
            </a:r>
            <a:endParaRPr lang="fr-FR" dirty="0" smtClean="0"/>
          </a:p>
          <a:p>
            <a:r>
              <a:rPr lang="fr-FR" dirty="0" smtClean="0"/>
              <a:t>Chaque rôle en charge de la spécification de test est aussi en charge de la capitalisation de ces tests</a:t>
            </a:r>
          </a:p>
          <a:p>
            <a:r>
              <a:rPr lang="fr-FR" dirty="0" smtClean="0"/>
              <a:t>Concernant les tests automatisés :</a:t>
            </a:r>
          </a:p>
          <a:p>
            <a:pPr lvl="1"/>
            <a:r>
              <a:rPr lang="fr-FR" dirty="0" smtClean="0"/>
              <a:t>Les développeurs implémentent les tests automatisés pour : les tests unitaires et d’intégration, la vérification des critères d’acceptation des US, les tests de performances et de charge</a:t>
            </a:r>
          </a:p>
          <a:p>
            <a:pPr lvl="1"/>
            <a:r>
              <a:rPr lang="fr-FR" dirty="0" smtClean="0"/>
              <a:t>Les développeurs mettent également à disposition des mots-clés (</a:t>
            </a:r>
            <a:r>
              <a:rPr lang="fr-FR" sz="1300" dirty="0" smtClean="0"/>
              <a:t>couche basse de l’automatisation des tests</a:t>
            </a:r>
            <a:r>
              <a:rPr lang="fr-FR" dirty="0" smtClean="0"/>
              <a:t>), que les testeurs utilisent pour assembler les tests automatisés relatifs aux tests IHM intra et inter-applications et les exécuter</a:t>
            </a:r>
          </a:p>
        </p:txBody>
      </p:sp>
    </p:spTree>
    <p:extLst>
      <p:ext uri="{BB962C8B-B14F-4D97-AF65-F5344CB8AC3E}">
        <p14:creationId xmlns:p14="http://schemas.microsoft.com/office/powerpoint/2010/main" val="14647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69263" algn="r"/>
              </a:tabLst>
            </a:pPr>
            <a:r>
              <a:rPr lang="fr-FR" dirty="0" smtClean="0"/>
              <a:t>Fiches rôles vis-à-vis des tests	(1/4)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pPr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25</a:t>
            </a:fld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32902851"/>
              </p:ext>
            </p:extLst>
          </p:nvPr>
        </p:nvGraphicFramePr>
        <p:xfrm>
          <a:off x="457200" y="1552575"/>
          <a:ext cx="8362950" cy="320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01678">
                  <a:extLst>
                    <a:ext uri="{9D8B030D-6E8A-4147-A177-3AD203B41FA5}">
                      <a16:colId xmlns:a16="http://schemas.microsoft.com/office/drawing/2014/main" val="837004950"/>
                    </a:ext>
                  </a:extLst>
                </a:gridCol>
                <a:gridCol w="348792">
                  <a:extLst>
                    <a:ext uri="{9D8B030D-6E8A-4147-A177-3AD203B41FA5}">
                      <a16:colId xmlns:a16="http://schemas.microsoft.com/office/drawing/2014/main" val="2128989993"/>
                    </a:ext>
                  </a:extLst>
                </a:gridCol>
                <a:gridCol w="4012480">
                  <a:extLst>
                    <a:ext uri="{9D8B030D-6E8A-4147-A177-3AD203B41FA5}">
                      <a16:colId xmlns:a16="http://schemas.microsoft.com/office/drawing/2014/main" val="3310110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Développeur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Testeur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dirty="0" smtClean="0">
                          <a:latin typeface="Arial Narrow" panose="020B0606020202030204" pitchFamily="34" charset="0"/>
                        </a:rPr>
                        <a:t>Favorise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la spécification du logiciel par l’exemple afin de définir comment le logiciel doit être testé avant de l’implémenter</a:t>
                      </a:r>
                      <a:endParaRPr lang="fr-FR" sz="1000" dirty="0" smtClean="0">
                        <a:latin typeface="Arial Narrow" panose="020B0606020202030204" pitchFamily="34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Identifie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les impacts techniques et zones à risque de régression pour TOUT changement (y compris correction d’anomalie)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Participe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à des sessions de pair-</a:t>
                      </a:r>
                      <a:r>
                        <a:rPr lang="fr-FR" sz="1000" baseline="0" dirty="0" err="1" smtClean="0">
                          <a:latin typeface="Arial Narrow" panose="020B0606020202030204" pitchFamily="34" charset="0"/>
                        </a:rPr>
                        <a:t>testing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avec les testeurs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dirty="0" smtClean="0">
                          <a:latin typeface="Arial Narrow" panose="020B0606020202030204" pitchFamily="34" charset="0"/>
                        </a:rPr>
                        <a:t>Organise, prépare, exécute</a:t>
                      </a: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 et informe 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des résultats pour les tests unitaires et d'intégration, ainsi que les tests de pré-production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Prépare, exécute et informe 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des résultats pour les tests de vérification des critères d’acceptation des user stories (= règles de gestion en cas maintenance correctives)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Capitalise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les tests pour son périmètre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Contribue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en prenant en charge les anomalies et la mise à disposition des moyens environnements pour les tests intra-application, les tests inter-applications, et les recettes métier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Automatise et exécute 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les tests unitaires et d’intégration, la vérification des critères d’acceptation des 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Fournit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le </a:t>
                      </a:r>
                      <a:r>
                        <a:rPr lang="fr-FR" sz="1000" baseline="0" dirty="0" err="1" smtClean="0">
                          <a:latin typeface="Arial Narrow" panose="020B0606020202030204" pitchFamily="34" charset="0"/>
                        </a:rPr>
                        <a:t>framework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de tests automatisés et la couche mots-clés pour les tests IHM intra-application et inter-applications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dirty="0" smtClean="0">
                          <a:latin typeface="Arial Narrow" panose="020B0606020202030204" pitchFamily="34" charset="0"/>
                        </a:rPr>
                        <a:t>Favorise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la spécification du logiciel par l’exemple afin de définir comment le logiciel doit être testé avant de l’implémenter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Identifie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les tests nécessaires à la recherche de régressions pour TOUT changement, à partir des informations obtenues des développeurs, PO et responsables d’applications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Conseille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les développeurs, PO, responsables d’applications et métier sur les techniques de test boîte noire, boîte blanche et basées sur l’expérience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Participe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à des sessions de pair-</a:t>
                      </a:r>
                      <a:r>
                        <a:rPr lang="fr-FR" sz="1000" baseline="0" dirty="0" err="1" smtClean="0">
                          <a:latin typeface="Arial Narrow" panose="020B0606020202030204" pitchFamily="34" charset="0"/>
                        </a:rPr>
                        <a:t>testing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avec les développeurs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dirty="0" smtClean="0">
                          <a:latin typeface="Arial Narrow" panose="020B0606020202030204" pitchFamily="34" charset="0"/>
                        </a:rPr>
                        <a:t>Prépare,</a:t>
                      </a: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 exécute et informe 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des résultats pour les tests intra-application et les tests inter-applications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Capitalise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les tests pour son périmètre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Contribue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à l’exécution des tests pour la recette métier, les tests de pré-production (compatibilité, portabilité, tests de surface)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Spécifie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en BDD les critères d’acceptation des user stories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Assemble, exécute et analyse les résultats 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des tests IHM automatisés pour : 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les tests intra-application, les tests inter-application à partir des mots-clés du </a:t>
                      </a:r>
                      <a:r>
                        <a:rPr lang="fr-FR" sz="1000" baseline="0" dirty="0" err="1" smtClean="0">
                          <a:latin typeface="Arial Narrow" panose="020B0606020202030204" pitchFamily="34" charset="0"/>
                        </a:rPr>
                        <a:t>framework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d’automatisation de tests automatisés</a:t>
                      </a:r>
                      <a:endParaRPr lang="fr-FR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00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69263" algn="r"/>
              </a:tabLst>
            </a:pPr>
            <a:r>
              <a:rPr lang="fr-FR" dirty="0" smtClean="0"/>
              <a:t>Fiches rôles vis-à-vis des tests	(2/4)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pPr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26</a:t>
            </a:fld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165099229"/>
              </p:ext>
            </p:extLst>
          </p:nvPr>
        </p:nvGraphicFramePr>
        <p:xfrm>
          <a:off x="457200" y="1552575"/>
          <a:ext cx="8362950" cy="274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01678">
                  <a:extLst>
                    <a:ext uri="{9D8B030D-6E8A-4147-A177-3AD203B41FA5}">
                      <a16:colId xmlns:a16="http://schemas.microsoft.com/office/drawing/2014/main" val="837004950"/>
                    </a:ext>
                  </a:extLst>
                </a:gridCol>
                <a:gridCol w="348792">
                  <a:extLst>
                    <a:ext uri="{9D8B030D-6E8A-4147-A177-3AD203B41FA5}">
                      <a16:colId xmlns:a16="http://schemas.microsoft.com/office/drawing/2014/main" val="2128989993"/>
                    </a:ext>
                  </a:extLst>
                </a:gridCol>
                <a:gridCol w="4012480">
                  <a:extLst>
                    <a:ext uri="{9D8B030D-6E8A-4147-A177-3AD203B41FA5}">
                      <a16:colId xmlns:a16="http://schemas.microsoft.com/office/drawing/2014/main" val="3310110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Responsable application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Responsable de la globalité du processus visant à la vérification de la conformité du logiciel testé à ses exigences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Responsable de la validation du logiciel testé pour les besoins de son exploitation</a:t>
                      </a:r>
                      <a:endParaRPr lang="fr-FR" sz="1000" b="1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dirty="0" smtClean="0">
                          <a:latin typeface="Arial Narrow" panose="020B0606020202030204" pitchFamily="34" charset="0"/>
                        </a:rPr>
                        <a:t>Fait office</a:t>
                      </a: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de testeur en leur absence, au mieux de ses compétences et disponibilités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Favorise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 spécification du logiciel par l’exemple afin de définir comment le logiciel doit être testé avant de l’implémenter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Identifie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les impacts fonctionnels des</a:t>
                      </a:r>
                      <a:r>
                        <a:rPr lang="fr-FR" sz="1000" kern="1200" baseline="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changements impliquant les règles de gestion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kern="1200" baseline="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S’informe</a:t>
                      </a:r>
                      <a:r>
                        <a:rPr lang="fr-FR" sz="1000" kern="1200" baseline="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des tests unitaires et d’intégration</a:t>
                      </a:r>
                      <a:endParaRPr lang="fr-FR" sz="1000" kern="1200" dirty="0" smtClean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Organise et approuve 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les tests pour la vérification des critères d’acceptation des US, les tests intra-application, les tests inter-applications, et les tests de pré-production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Contribue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à la recette métier, en particulier pour le diagnostic des anomalies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Responsable de la globalité du processus visant à la vérification de la conformité du logiciel testé aux exigences nécessaires à </a:t>
                      </a:r>
                      <a:r>
                        <a:rPr lang="fr-FR" sz="1000" b="1" baseline="0" dirty="0" err="1" smtClean="0">
                          <a:latin typeface="Arial Narrow" panose="020B0606020202030204" pitchFamily="34" charset="0"/>
                        </a:rPr>
                        <a:t>Domus</a:t>
                      </a: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 Vi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Responsable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 de la validation du logiciel testé pour les besoins de son exploitation par </a:t>
                      </a:r>
                      <a:r>
                        <a:rPr lang="fr-FR" sz="1000" b="0" baseline="0" dirty="0" err="1" smtClean="0">
                          <a:latin typeface="Arial Narrow" panose="020B0606020202030204" pitchFamily="34" charset="0"/>
                        </a:rPr>
                        <a:t>Domus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 Vi</a:t>
                      </a:r>
                      <a:endParaRPr lang="fr-FR" sz="1000" b="0" kern="1200" dirty="0" smtClean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dirty="0" smtClean="0">
                          <a:latin typeface="Arial Narrow" panose="020B0606020202030204" pitchFamily="34" charset="0"/>
                        </a:rPr>
                        <a:t>Fait office</a:t>
                      </a: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de testeur en leur absence, au mieux de ses compétences et disponibilités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Favorise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 spécification du logiciel par l’exemple afin de définir comment le logiciel doit être testé avant de l’implémenter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Identifie</a:t>
                      </a:r>
                      <a:r>
                        <a:rPr lang="fr-FR" sz="10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les impacts fonctionnels des</a:t>
                      </a:r>
                      <a:r>
                        <a:rPr lang="fr-FR" sz="1000" kern="1200" baseline="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changements impliquant les règles de gestion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Organise et approuve 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les tests pour les tests intra-application et les tests inter-applications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kern="1200" baseline="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 informé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des tests de pré-production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Contribue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à la recette métier, en particulier pour le diagnostic des anomalies</a:t>
                      </a:r>
                      <a:endParaRPr lang="fr-FR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00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7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69263" algn="r"/>
              </a:tabLst>
            </a:pPr>
            <a:r>
              <a:rPr lang="fr-FR" dirty="0" smtClean="0"/>
              <a:t>Fiches rôles vis-à-vis des tests	(3/4)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pPr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27</a:t>
            </a:fld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77850989"/>
              </p:ext>
            </p:extLst>
          </p:nvPr>
        </p:nvGraphicFramePr>
        <p:xfrm>
          <a:off x="457200" y="1552575"/>
          <a:ext cx="8362950" cy="152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01678">
                  <a:extLst>
                    <a:ext uri="{9D8B030D-6E8A-4147-A177-3AD203B41FA5}">
                      <a16:colId xmlns:a16="http://schemas.microsoft.com/office/drawing/2014/main" val="837004950"/>
                    </a:ext>
                  </a:extLst>
                </a:gridCol>
                <a:gridCol w="348792">
                  <a:extLst>
                    <a:ext uri="{9D8B030D-6E8A-4147-A177-3AD203B41FA5}">
                      <a16:colId xmlns:a16="http://schemas.microsoft.com/office/drawing/2014/main" val="2128989993"/>
                    </a:ext>
                  </a:extLst>
                </a:gridCol>
                <a:gridCol w="4012480">
                  <a:extLst>
                    <a:ext uri="{9D8B030D-6E8A-4147-A177-3AD203B41FA5}">
                      <a16:colId xmlns:a16="http://schemas.microsoft.com/office/drawing/2014/main" val="3310110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Métier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Exploitant</a:t>
                      </a:r>
                      <a:r>
                        <a:rPr lang="fr-FR" baseline="0" dirty="0" smtClean="0"/>
                        <a:t> ou éditeur externe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Responsable de la validation du logiciel testé pour les besoins des métiers</a:t>
                      </a:r>
                      <a:endParaRPr lang="fr-FR" sz="1000" b="1" dirty="0" smtClean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dirty="0" smtClean="0">
                          <a:latin typeface="Arial Narrow" panose="020B0606020202030204" pitchFamily="34" charset="0"/>
                        </a:rPr>
                        <a:t>S’informe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des tests suivants : vérification des critères d’acceptation des US, tests intra-application, tests inter-applications, tests de pré-production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dirty="0" smtClean="0">
                          <a:latin typeface="Arial Narrow" panose="020B0606020202030204" pitchFamily="34" charset="0"/>
                        </a:rPr>
                        <a:t>Organise, prépare,</a:t>
                      </a: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 exécute et informe 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des résultats </a:t>
                      </a:r>
                      <a:r>
                        <a:rPr lang="fr-FR" sz="1000" b="0" dirty="0" smtClean="0">
                          <a:latin typeface="Arial Narrow" panose="020B0606020202030204" pitchFamily="34" charset="0"/>
                        </a:rPr>
                        <a:t>de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la recette métier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Approuve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la recette métier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Capitalise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les tests pour son périmètre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Contribue</a:t>
                      </a:r>
                      <a:r>
                        <a:rPr lang="fr-FR" sz="1000" baseline="0" dirty="0" smtClean="0">
                          <a:latin typeface="Arial Narrow" panose="020B0606020202030204" pitchFamily="34" charset="0"/>
                        </a:rPr>
                        <a:t> en prenant en charge les anomalies et la mise à disposition des moyens environnements pour : les tests intra-application, les tests inter-applications, les recettes métier, les tests de pré-production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00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69263" algn="r"/>
              </a:tabLst>
            </a:pPr>
            <a:r>
              <a:rPr lang="fr-FR" dirty="0" smtClean="0"/>
              <a:t>Fiches rôles vis-à-vis des tests	(4/4)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pPr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28</a:t>
            </a:fld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14044326"/>
              </p:ext>
            </p:extLst>
          </p:nvPr>
        </p:nvGraphicFramePr>
        <p:xfrm>
          <a:off x="457200" y="1552575"/>
          <a:ext cx="836295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01678">
                  <a:extLst>
                    <a:ext uri="{9D8B030D-6E8A-4147-A177-3AD203B41FA5}">
                      <a16:colId xmlns:a16="http://schemas.microsoft.com/office/drawing/2014/main" val="837004950"/>
                    </a:ext>
                  </a:extLst>
                </a:gridCol>
                <a:gridCol w="348792">
                  <a:extLst>
                    <a:ext uri="{9D8B030D-6E8A-4147-A177-3AD203B41FA5}">
                      <a16:colId xmlns:a16="http://schemas.microsoft.com/office/drawing/2014/main" val="2128989993"/>
                    </a:ext>
                  </a:extLst>
                </a:gridCol>
                <a:gridCol w="4012480">
                  <a:extLst>
                    <a:ext uri="{9D8B030D-6E8A-4147-A177-3AD203B41FA5}">
                      <a16:colId xmlns:a16="http://schemas.microsoft.com/office/drawing/2014/main" val="3310110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Lead 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6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Accompagne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 les développeurs sur les bonnes pratiques d’implémentation et de tests unitaires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Accompagne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 les développeurs sur la mise en place des </a:t>
                      </a:r>
                      <a:r>
                        <a:rPr lang="fr-FR" sz="1000" b="0" baseline="0" dirty="0" err="1" smtClean="0">
                          <a:latin typeface="Arial Narrow" panose="020B0606020202030204" pitchFamily="34" charset="0"/>
                        </a:rPr>
                        <a:t>frameworks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 automatisés, par importance décroissante :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Tests unitaires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Tests de services, API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Tests critères d’acceptation des US (basés sur du BDD)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Tests intra-application et tests inter-applications (IHM)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Réalise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 des revues de code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1" baseline="0" dirty="0" smtClean="0">
                          <a:latin typeface="Arial Narrow" panose="020B0606020202030204" pitchFamily="34" charset="0"/>
                        </a:rPr>
                        <a:t>Met en œuvre 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progressivement les portes qualité de la forge logicielle </a:t>
                      </a:r>
                      <a:r>
                        <a:rPr lang="fr-FR" sz="1000" b="0" baseline="0" dirty="0" err="1" smtClean="0">
                          <a:latin typeface="Arial Narrow" panose="020B0606020202030204" pitchFamily="34" charset="0"/>
                        </a:rPr>
                        <a:t>Domus</a:t>
                      </a: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 Vi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Tests unitaires automatisés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baseline="0" dirty="0" err="1" smtClean="0">
                          <a:latin typeface="Arial Narrow" panose="020B0606020202030204" pitchFamily="34" charset="0"/>
                        </a:rPr>
                        <a:t>Qualimétrie</a:t>
                      </a:r>
                      <a:endParaRPr lang="fr-FR" sz="1000" b="0" baseline="0" dirty="0" smtClean="0">
                        <a:latin typeface="Arial Narrow" panose="020B0606020202030204" pitchFamily="34" charset="0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000" b="0" baseline="0" dirty="0" smtClean="0">
                          <a:latin typeface="Arial Narrow" panose="020B0606020202030204" pitchFamily="34" charset="0"/>
                        </a:rPr>
                        <a:t>Tests automatisés des critères d’acceptation des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1000" baseline="0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100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Moyens </a:t>
            </a:r>
            <a:r>
              <a:rPr lang="fr-FR" dirty="0"/>
              <a:t>pour les tests</a:t>
            </a:r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7000" dirty="0" smtClean="0">
                <a:solidFill>
                  <a:schemeClr val="bg1"/>
                </a:solidFill>
              </a:rPr>
              <a:t>8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3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68130639"/>
              </p:ext>
            </p:extLst>
          </p:nvPr>
        </p:nvGraphicFramePr>
        <p:xfrm>
          <a:off x="457200" y="1552575"/>
          <a:ext cx="8362950" cy="792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9521">
                  <a:extLst>
                    <a:ext uri="{9D8B030D-6E8A-4147-A177-3AD203B41FA5}">
                      <a16:colId xmlns:a16="http://schemas.microsoft.com/office/drawing/2014/main" val="262887362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3059987095"/>
                    </a:ext>
                  </a:extLst>
                </a:gridCol>
                <a:gridCol w="2707277">
                  <a:extLst>
                    <a:ext uri="{9D8B030D-6E8A-4147-A177-3AD203B41FA5}">
                      <a16:colId xmlns:a16="http://schemas.microsoft.com/office/drawing/2014/main" val="2325098554"/>
                    </a:ext>
                  </a:extLst>
                </a:gridCol>
                <a:gridCol w="1672590">
                  <a:extLst>
                    <a:ext uri="{9D8B030D-6E8A-4147-A177-3AD203B41FA5}">
                      <a16:colId xmlns:a16="http://schemas.microsoft.com/office/drawing/2014/main" val="3492573873"/>
                    </a:ext>
                  </a:extLst>
                </a:gridCol>
                <a:gridCol w="1672590">
                  <a:extLst>
                    <a:ext uri="{9D8B030D-6E8A-4147-A177-3AD203B41FA5}">
                      <a16:colId xmlns:a16="http://schemas.microsoft.com/office/drawing/2014/main" val="3903197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Version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Rédacteur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Vérification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29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V1.0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D.</a:t>
                      </a:r>
                      <a:r>
                        <a:rPr lang="fr-FR" sz="1200" baseline="0" dirty="0" smtClean="0"/>
                        <a:t> Dallery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Finalisation</a:t>
                      </a:r>
                      <a:r>
                        <a:rPr lang="fr-FR" sz="1200" baseline="0" dirty="0" smtClean="0"/>
                        <a:t> pour présentation en atelier #14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Atelier</a:t>
                      </a:r>
                      <a:r>
                        <a:rPr lang="fr-FR" sz="1200" baseline="0" dirty="0" smtClean="0"/>
                        <a:t> #14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17/04/2023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64121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Suivi des révisions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F66B-91A0-4732-8CDB-18CA57D1A562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0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Environnements pour les tests, sauf maintenances curatives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30</a:t>
            </a:fld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984121150"/>
              </p:ext>
            </p:extLst>
          </p:nvPr>
        </p:nvGraphicFramePr>
        <p:xfrm>
          <a:off x="868308" y="1563688"/>
          <a:ext cx="7987500" cy="298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lèche droite 9"/>
          <p:cNvSpPr/>
          <p:nvPr/>
        </p:nvSpPr>
        <p:spPr>
          <a:xfrm>
            <a:off x="2115777" y="1903757"/>
            <a:ext cx="158418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473169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808208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160003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archemin horizontal 16"/>
          <p:cNvSpPr/>
          <p:nvPr/>
        </p:nvSpPr>
        <p:spPr>
          <a:xfrm>
            <a:off x="935224" y="1525374"/>
            <a:ext cx="5132297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</a:t>
            </a:r>
          </a:p>
        </p:txBody>
      </p:sp>
      <p:sp>
        <p:nvSpPr>
          <p:cNvPr id="18" name="Parchemin horizontal 17"/>
          <p:cNvSpPr/>
          <p:nvPr/>
        </p:nvSpPr>
        <p:spPr>
          <a:xfrm>
            <a:off x="6268858" y="1524198"/>
            <a:ext cx="2494140" cy="216000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19" name="Espace réservé du contenu 1"/>
          <p:cNvSpPr txBox="1">
            <a:spLocks/>
          </p:cNvSpPr>
          <p:nvPr/>
        </p:nvSpPr>
        <p:spPr>
          <a:xfrm>
            <a:off x="935224" y="4565748"/>
            <a:ext cx="7884776" cy="260154"/>
          </a:xfrm>
          <a:prstGeom prst="rect">
            <a:avLst/>
          </a:prstGeom>
        </p:spPr>
        <p:txBody>
          <a:bodyPr numCol="1" spcCol="108000">
            <a:noAutofit/>
          </a:bodyPr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CB"/>
              </a:buClr>
              <a:buSzTx/>
              <a:buFont typeface="Cambria Math" panose="02040503050406030204" pitchFamily="18" charset="0"/>
              <a:buChar char="ʘ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marR="0" indent="-204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1D74"/>
              </a:buClr>
              <a:buSzTx/>
              <a:buFont typeface="Symbol" panose="05050102010706020507" pitchFamily="18" charset="2"/>
              <a:buChar char="·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marR="0" indent="-1984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006C"/>
              </a:buClr>
              <a:buSzTx/>
              <a:buFont typeface="Courier New" panose="02070309020205020404" pitchFamily="49" charset="0"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marR="0" indent="-196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78AE"/>
              </a:buClr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800" b="1" i="1" dirty="0" smtClean="0">
                <a:latin typeface="Arial Narrow" panose="020B0606020202030204" pitchFamily="34" charset="0"/>
              </a:rPr>
              <a:t>Les données de production utilisées pour les peupler sont </a:t>
            </a:r>
            <a:r>
              <a:rPr lang="fr-FR" sz="800" b="1" i="1" dirty="0" err="1" smtClean="0">
                <a:latin typeface="Arial Narrow" panose="020B0606020202030204" pitchFamily="34" charset="0"/>
              </a:rPr>
              <a:t>anonymisées</a:t>
            </a:r>
            <a:r>
              <a:rPr lang="fr-FR" sz="800" b="1" i="1" dirty="0" smtClean="0">
                <a:latin typeface="Arial Narrow" panose="020B0606020202030204" pitchFamily="34" charset="0"/>
              </a:rPr>
              <a:t> en cible – les environnements sont rendus étanches (soit par répartition des données entre équipes, soit en l’absence de mutualisation d’applications </a:t>
            </a:r>
            <a:r>
              <a:rPr lang="fr-FR" sz="800" b="1" i="1" dirty="0" err="1" smtClean="0">
                <a:latin typeface="Arial Narrow" panose="020B0606020202030204" pitchFamily="34" charset="0"/>
              </a:rPr>
              <a:t>Domus</a:t>
            </a:r>
            <a:r>
              <a:rPr lang="fr-FR" sz="800" b="1" i="1" dirty="0" smtClean="0">
                <a:latin typeface="Arial Narrow" panose="020B0606020202030204" pitchFamily="34" charset="0"/>
              </a:rPr>
              <a:t> Vi) – un projet peut nécessiter des environnements dédiés – pour une maintenance, il est possible de court-circuiter des niveaux de test</a:t>
            </a:r>
            <a:endParaRPr lang="fr-FR" sz="800" b="1" i="1" dirty="0">
              <a:latin typeface="Arial Narrow" panose="020B0606020202030204" pitchFamily="34" charset="0"/>
            </a:endParaRPr>
          </a:p>
        </p:txBody>
      </p:sp>
      <p:pic>
        <p:nvPicPr>
          <p:cNvPr id="22" name="Image 21" descr="Poste De Travail Ordinateur Pc · Images vectorielles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6" y="1791500"/>
            <a:ext cx="714277" cy="535708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127433" y="2451100"/>
            <a:ext cx="712960" cy="1963885"/>
            <a:chOff x="155081" y="1886139"/>
            <a:chExt cx="712960" cy="2361044"/>
          </a:xfrm>
        </p:grpSpPr>
        <p:sp>
          <p:nvSpPr>
            <p:cNvPr id="24" name="Forme libre 23"/>
            <p:cNvSpPr/>
            <p:nvPr/>
          </p:nvSpPr>
          <p:spPr>
            <a:xfrm>
              <a:off x="155081" y="1886139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>
                  <a:solidFill>
                    <a:schemeClr val="tx1"/>
                  </a:solidFill>
                </a:rPr>
                <a:t>Périmètre</a:t>
              </a:r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155081" y="2689437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 err="1">
                  <a:solidFill>
                    <a:schemeClr val="tx1"/>
                  </a:solidFill>
                </a:rPr>
                <a:t>Batchs</a:t>
              </a:r>
              <a:endParaRPr lang="fr-FR" sz="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155081" y="3091086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>
                  <a:solidFill>
                    <a:schemeClr val="tx1"/>
                  </a:solidFill>
                </a:rPr>
                <a:t>Vieillissement rapide</a:t>
              </a:r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155081" y="3492735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 err="1" smtClean="0">
                  <a:solidFill>
                    <a:schemeClr val="tx1"/>
                  </a:solidFill>
                </a:rPr>
                <a:t>Mock</a:t>
              </a:r>
              <a:r>
                <a:rPr lang="fr-FR" sz="800" b="1" kern="1200" dirty="0" smtClean="0">
                  <a:solidFill>
                    <a:schemeClr val="tx1"/>
                  </a:solidFill>
                </a:rPr>
                <a:t> (services virtuels)</a:t>
              </a:r>
              <a:endParaRPr lang="fr-FR" sz="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orme libre 27"/>
            <p:cNvSpPr/>
            <p:nvPr/>
          </p:nvSpPr>
          <p:spPr>
            <a:xfrm>
              <a:off x="155081" y="3894383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dirty="0" err="1" smtClean="0">
                  <a:solidFill>
                    <a:schemeClr val="tx1"/>
                  </a:solidFill>
                </a:rPr>
                <a:t>Environnts</a:t>
              </a:r>
              <a:r>
                <a:rPr lang="fr-FR" sz="8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fr-FR" sz="800" b="1" kern="1200" dirty="0" err="1" smtClean="0">
                  <a:solidFill>
                    <a:schemeClr val="tx1"/>
                  </a:solidFill>
                </a:rPr>
                <a:t>Domus</a:t>
              </a:r>
              <a:r>
                <a:rPr lang="fr-FR" sz="800" b="1" kern="1200" dirty="0" smtClean="0">
                  <a:solidFill>
                    <a:schemeClr val="tx1"/>
                  </a:solidFill>
                </a:rPr>
                <a:t> Vi</a:t>
              </a:r>
              <a:endParaRPr lang="fr-FR" sz="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55081" y="2287788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>
                  <a:solidFill>
                    <a:schemeClr val="tx1"/>
                  </a:solidFill>
                </a:rPr>
                <a:t>Volumétrie données</a:t>
              </a:r>
            </a:p>
          </p:txBody>
        </p:sp>
      </p:grpSp>
      <p:sp>
        <p:nvSpPr>
          <p:cNvPr id="30" name="Double flèche horizontale 29"/>
          <p:cNvSpPr/>
          <p:nvPr/>
        </p:nvSpPr>
        <p:spPr>
          <a:xfrm>
            <a:off x="7410825" y="1903757"/>
            <a:ext cx="288000" cy="216024"/>
          </a:xfrm>
          <a:prstGeom prst="left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1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352F2D-0710-4420-91BA-D44F93A44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3A1664-A366-41F6-AD31-B1D71934A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C281E39-C4ED-4780-BA01-73FD68ED8A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97DECB7-7A43-4F29-92FD-D88FAA806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51E8DDD-C340-4C2F-B1F2-3563B7ADE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49C5CE-D70E-49CF-A5F8-9FF13897F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B4B8A2-0696-45C7-991F-A60866D26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C9A064-728B-4CE1-B019-B9C42F26D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E135FE-A3C0-4C07-9B12-F05298C14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4D5A08-85DF-4F7A-8E08-2456E94FFB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8B37DA-3048-4377-B6A3-6833A03EEE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2CA04FA-7FD1-473C-A27A-3DA60B2E4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F8F914C-0EEC-452D-8900-0E7A7F5DAD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2CE736-6C0E-43BE-A821-3985B792A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0076C0-8B47-4694-B846-C93FD350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ADE508-C03A-4B22-A309-E38ADCAB7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F9520E-3BBA-4AD7-BC87-394A9D267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62FC4AC-6012-4842-A047-D4902418B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B0BAA1-EA78-4A54-A877-2208303F7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FDBEB5B-D48F-4AB8-93A3-D339E9B26F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3D3AC60-F6AF-4B37-9CC5-351425F46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B35C42-E957-43AA-99D3-74EDD398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34D192-8C73-45BA-8CFC-67DB786EA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C8B8FE-52E0-476A-AD8D-9E7E3085E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64DD56-158D-4363-A5F4-406683683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1691622-4DCE-4379-A397-1A1D84EE4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C25AAA4-B2C1-4A73-A57D-591F2FC9D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950A983-3A4E-45DD-944C-FE580CD3E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00A150-0DD2-45B8-B476-7CB821103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5B2504-7D9E-405A-9D2E-92CE6FE85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9E07A6-3A50-4D16-91DB-550139F55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201911E-50D4-4A18-AFB2-86A9E082E5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512AD3F-6ECF-474C-8C14-71202059E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283B82-1126-46DD-ADC6-BFA63C868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9E4A44-BBE4-4263-B35F-1748843BA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64D384-3743-415B-8150-304DD0739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74DEB0F-4A11-4E2B-A0D2-03979D2FA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03F7AC2-710B-4E0C-9A91-C562253DE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1021686-8107-42A7-8DF0-063BDDAD2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5AB9F1-150A-49C1-A177-856CED477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360741-A77B-49CE-93EB-A82CE6B85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13C7EC-1312-4D7A-9A7D-B510384924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Environnements pour les tests des maintenances curatives (= correct° données)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31</a:t>
            </a:fld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845163297"/>
              </p:ext>
            </p:extLst>
          </p:nvPr>
        </p:nvGraphicFramePr>
        <p:xfrm>
          <a:off x="868308" y="1563688"/>
          <a:ext cx="7987500" cy="298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lèche droite 9"/>
          <p:cNvSpPr/>
          <p:nvPr/>
        </p:nvSpPr>
        <p:spPr>
          <a:xfrm>
            <a:off x="2115777" y="1903757"/>
            <a:ext cx="158418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473169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808208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160003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archemin horizontal 16"/>
          <p:cNvSpPr/>
          <p:nvPr/>
        </p:nvSpPr>
        <p:spPr>
          <a:xfrm>
            <a:off x="935224" y="1525374"/>
            <a:ext cx="5132297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</a:t>
            </a:r>
          </a:p>
        </p:txBody>
      </p:sp>
      <p:sp>
        <p:nvSpPr>
          <p:cNvPr id="18" name="Parchemin horizontal 17"/>
          <p:cNvSpPr/>
          <p:nvPr/>
        </p:nvSpPr>
        <p:spPr>
          <a:xfrm>
            <a:off x="6268858" y="1524198"/>
            <a:ext cx="2494140" cy="216000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19" name="Espace réservé du contenu 1"/>
          <p:cNvSpPr txBox="1">
            <a:spLocks/>
          </p:cNvSpPr>
          <p:nvPr/>
        </p:nvSpPr>
        <p:spPr>
          <a:xfrm>
            <a:off x="935224" y="4565748"/>
            <a:ext cx="7884776" cy="260154"/>
          </a:xfrm>
          <a:prstGeom prst="rect">
            <a:avLst/>
          </a:prstGeom>
        </p:spPr>
        <p:txBody>
          <a:bodyPr numCol="1" spcCol="108000">
            <a:noAutofit/>
          </a:bodyPr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CB"/>
              </a:buClr>
              <a:buSzTx/>
              <a:buFont typeface="Cambria Math" panose="02040503050406030204" pitchFamily="18" charset="0"/>
              <a:buChar char="ʘ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marR="0" indent="-204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1D74"/>
              </a:buClr>
              <a:buSzTx/>
              <a:buFont typeface="Symbol" panose="05050102010706020507" pitchFamily="18" charset="2"/>
              <a:buChar char="·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marR="0" indent="-1984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006C"/>
              </a:buClr>
              <a:buSzTx/>
              <a:buFont typeface="Courier New" panose="02070309020205020404" pitchFamily="49" charset="0"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marR="0" indent="-196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78AE"/>
              </a:buClr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800" b="1" i="1" dirty="0" smtClean="0">
                <a:latin typeface="Arial Narrow" panose="020B0606020202030204" pitchFamily="34" charset="0"/>
              </a:rPr>
              <a:t>Les données de production utilisées pour les peupler sont </a:t>
            </a:r>
            <a:r>
              <a:rPr lang="fr-FR" sz="800" b="1" i="1" dirty="0" err="1" smtClean="0">
                <a:latin typeface="Arial Narrow" panose="020B0606020202030204" pitchFamily="34" charset="0"/>
              </a:rPr>
              <a:t>anonymisées</a:t>
            </a:r>
            <a:r>
              <a:rPr lang="fr-FR" sz="800" b="1" i="1" dirty="0" smtClean="0">
                <a:latin typeface="Arial Narrow" panose="020B0606020202030204" pitchFamily="34" charset="0"/>
              </a:rPr>
              <a:t> en cible – les environnements sont rendus étanches (soit par répartition des données entre équipes, soit en l’absence de mutualisation d’applications </a:t>
            </a:r>
            <a:r>
              <a:rPr lang="fr-FR" sz="800" b="1" i="1" dirty="0" err="1" smtClean="0">
                <a:latin typeface="Arial Narrow" panose="020B0606020202030204" pitchFamily="34" charset="0"/>
              </a:rPr>
              <a:t>Domus</a:t>
            </a:r>
            <a:r>
              <a:rPr lang="fr-FR" sz="800" b="1" i="1" dirty="0" smtClean="0">
                <a:latin typeface="Arial Narrow" panose="020B0606020202030204" pitchFamily="34" charset="0"/>
              </a:rPr>
              <a:t> Vi) – il est possible de court-circuiter la recette métier si le risque est acceptable</a:t>
            </a:r>
            <a:endParaRPr lang="fr-FR" sz="800" b="1" i="1" dirty="0">
              <a:latin typeface="Arial Narrow" panose="020B0606020202030204" pitchFamily="34" charset="0"/>
            </a:endParaRPr>
          </a:p>
        </p:txBody>
      </p:sp>
      <p:pic>
        <p:nvPicPr>
          <p:cNvPr id="22" name="Image 21" descr="Poste De Travail Ordinateur Pc · Images vectorielles ..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6" y="1791500"/>
            <a:ext cx="714277" cy="535708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127433" y="2451100"/>
            <a:ext cx="712960" cy="1963885"/>
            <a:chOff x="155081" y="1886139"/>
            <a:chExt cx="712960" cy="2361044"/>
          </a:xfrm>
        </p:grpSpPr>
        <p:sp>
          <p:nvSpPr>
            <p:cNvPr id="24" name="Forme libre 23"/>
            <p:cNvSpPr/>
            <p:nvPr/>
          </p:nvSpPr>
          <p:spPr>
            <a:xfrm>
              <a:off x="155081" y="1886139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>
                  <a:solidFill>
                    <a:schemeClr val="tx1"/>
                  </a:solidFill>
                </a:rPr>
                <a:t>Périmètre</a:t>
              </a:r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155081" y="2689437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 err="1">
                  <a:solidFill>
                    <a:schemeClr val="tx1"/>
                  </a:solidFill>
                </a:rPr>
                <a:t>Batchs</a:t>
              </a:r>
              <a:endParaRPr lang="fr-FR" sz="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155081" y="3091086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>
                  <a:solidFill>
                    <a:schemeClr val="tx1"/>
                  </a:solidFill>
                </a:rPr>
                <a:t>Vieillissement rapide</a:t>
              </a:r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155081" y="3492735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 err="1" smtClean="0">
                  <a:solidFill>
                    <a:schemeClr val="tx1"/>
                  </a:solidFill>
                </a:rPr>
                <a:t>Mock</a:t>
              </a:r>
              <a:r>
                <a:rPr lang="fr-FR" sz="800" b="1" kern="1200" dirty="0" smtClean="0">
                  <a:solidFill>
                    <a:schemeClr val="tx1"/>
                  </a:solidFill>
                </a:rPr>
                <a:t> (services virtuels)</a:t>
              </a:r>
              <a:endParaRPr lang="fr-FR" sz="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Forme libre 27"/>
            <p:cNvSpPr/>
            <p:nvPr/>
          </p:nvSpPr>
          <p:spPr>
            <a:xfrm>
              <a:off x="155081" y="3894383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dirty="0" err="1" smtClean="0">
                  <a:solidFill>
                    <a:schemeClr val="tx1"/>
                  </a:solidFill>
                </a:rPr>
                <a:t>Environnts</a:t>
              </a:r>
              <a:r>
                <a:rPr lang="fr-FR" sz="8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fr-FR" sz="800" b="1" kern="1200" dirty="0" err="1" smtClean="0">
                  <a:solidFill>
                    <a:schemeClr val="tx1"/>
                  </a:solidFill>
                </a:rPr>
                <a:t>Domus</a:t>
              </a:r>
              <a:r>
                <a:rPr lang="fr-FR" sz="800" b="1" kern="1200" dirty="0" smtClean="0">
                  <a:solidFill>
                    <a:schemeClr val="tx1"/>
                  </a:solidFill>
                </a:rPr>
                <a:t> Vi</a:t>
              </a:r>
              <a:endParaRPr lang="fr-FR" sz="8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55081" y="2287788"/>
              <a:ext cx="712960" cy="352800"/>
            </a:xfrm>
            <a:custGeom>
              <a:avLst/>
              <a:gdLst>
                <a:gd name="connsiteX0" fmla="*/ 0 w 712960"/>
                <a:gd name="connsiteY0" fmla="*/ 78976 h 473849"/>
                <a:gd name="connsiteX1" fmla="*/ 78976 w 712960"/>
                <a:gd name="connsiteY1" fmla="*/ 0 h 473849"/>
                <a:gd name="connsiteX2" fmla="*/ 633984 w 712960"/>
                <a:gd name="connsiteY2" fmla="*/ 0 h 473849"/>
                <a:gd name="connsiteX3" fmla="*/ 712960 w 712960"/>
                <a:gd name="connsiteY3" fmla="*/ 78976 h 473849"/>
                <a:gd name="connsiteX4" fmla="*/ 712960 w 712960"/>
                <a:gd name="connsiteY4" fmla="*/ 394873 h 473849"/>
                <a:gd name="connsiteX5" fmla="*/ 633984 w 712960"/>
                <a:gd name="connsiteY5" fmla="*/ 473849 h 473849"/>
                <a:gd name="connsiteX6" fmla="*/ 78976 w 712960"/>
                <a:gd name="connsiteY6" fmla="*/ 473849 h 473849"/>
                <a:gd name="connsiteX7" fmla="*/ 0 w 712960"/>
                <a:gd name="connsiteY7" fmla="*/ 394873 h 473849"/>
                <a:gd name="connsiteX8" fmla="*/ 0 w 712960"/>
                <a:gd name="connsiteY8" fmla="*/ 78976 h 47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960" h="473849">
                  <a:moveTo>
                    <a:pt x="0" y="78976"/>
                  </a:moveTo>
                  <a:cubicBezTo>
                    <a:pt x="0" y="35359"/>
                    <a:pt x="35359" y="0"/>
                    <a:pt x="78976" y="0"/>
                  </a:cubicBezTo>
                  <a:lnTo>
                    <a:pt x="633984" y="0"/>
                  </a:lnTo>
                  <a:cubicBezTo>
                    <a:pt x="677601" y="0"/>
                    <a:pt x="712960" y="35359"/>
                    <a:pt x="712960" y="78976"/>
                  </a:cubicBezTo>
                  <a:lnTo>
                    <a:pt x="712960" y="394873"/>
                  </a:lnTo>
                  <a:cubicBezTo>
                    <a:pt x="712960" y="438490"/>
                    <a:pt x="677601" y="473849"/>
                    <a:pt x="633984" y="473849"/>
                  </a:cubicBezTo>
                  <a:lnTo>
                    <a:pt x="78976" y="473849"/>
                  </a:lnTo>
                  <a:cubicBezTo>
                    <a:pt x="35359" y="473849"/>
                    <a:pt x="0" y="438490"/>
                    <a:pt x="0" y="394873"/>
                  </a:cubicBezTo>
                  <a:lnTo>
                    <a:pt x="0" y="78976"/>
                  </a:lnTo>
                  <a:close/>
                </a:path>
              </a:pathLst>
            </a:cu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57421" tIns="57421" rIns="57421" bIns="57421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800" b="1" kern="1200" dirty="0">
                  <a:solidFill>
                    <a:schemeClr val="tx1"/>
                  </a:solidFill>
                </a:rPr>
                <a:t>Volumétrie données</a:t>
              </a:r>
            </a:p>
          </p:txBody>
        </p:sp>
      </p:grpSp>
      <p:sp>
        <p:nvSpPr>
          <p:cNvPr id="30" name="Double flèche horizontale 29"/>
          <p:cNvSpPr/>
          <p:nvPr/>
        </p:nvSpPr>
        <p:spPr>
          <a:xfrm>
            <a:off x="7410825" y="1903757"/>
            <a:ext cx="288000" cy="216024"/>
          </a:xfrm>
          <a:prstGeom prst="left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352F2D-0710-4420-91BA-D44F93A44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C9A064-728B-4CE1-B019-B9C42F26D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0076C0-8B47-4694-B846-C93FD350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B35C42-E957-43AA-99D3-74EDD398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00A150-0DD2-45B8-B476-7CB821103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519BC4-413B-44AB-A633-6F0EB69DB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6878AF-E6C7-4EB3-8935-27D76BCB26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BA98ED0-6278-4301-9077-98E893846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59716F-2A03-44A7-97C6-04DE7A313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791ECDE-C251-4650-BDE7-88BCD0449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728E403-C86A-4B49-9BD1-CE2A96F08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64D384-3743-415B-8150-304DD0739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74DEB0F-4A11-4E2B-A0D2-03979D2FA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03F7AC2-710B-4E0C-9A91-C562253DE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1021686-8107-42A7-8DF0-063BDDAD2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5AB9F1-150A-49C1-A177-856CED477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360741-A77B-49CE-93EB-A82CE6B85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13C7EC-1312-4D7A-9A7D-B510384924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Moyens outils pour les tests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32</a:t>
            </a:fld>
            <a:endParaRPr lang="fr-FR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184679387"/>
              </p:ext>
            </p:extLst>
          </p:nvPr>
        </p:nvGraphicFramePr>
        <p:xfrm>
          <a:off x="868308" y="1563688"/>
          <a:ext cx="7987500" cy="298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lèche droite 9"/>
          <p:cNvSpPr/>
          <p:nvPr/>
        </p:nvSpPr>
        <p:spPr>
          <a:xfrm>
            <a:off x="2115777" y="1903757"/>
            <a:ext cx="158418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473169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808208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160003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Parchemin horizontal 16"/>
          <p:cNvSpPr/>
          <p:nvPr/>
        </p:nvSpPr>
        <p:spPr>
          <a:xfrm>
            <a:off x="935224" y="1525374"/>
            <a:ext cx="5132297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</a:t>
            </a:r>
          </a:p>
        </p:txBody>
      </p:sp>
      <p:sp>
        <p:nvSpPr>
          <p:cNvPr id="18" name="Parchemin horizontal 17"/>
          <p:cNvSpPr/>
          <p:nvPr/>
        </p:nvSpPr>
        <p:spPr>
          <a:xfrm>
            <a:off x="6268858" y="1524198"/>
            <a:ext cx="2494140" cy="216000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19" name="Espace réservé du contenu 1"/>
          <p:cNvSpPr txBox="1">
            <a:spLocks/>
          </p:cNvSpPr>
          <p:nvPr/>
        </p:nvSpPr>
        <p:spPr>
          <a:xfrm>
            <a:off x="935224" y="4565748"/>
            <a:ext cx="7884776" cy="260154"/>
          </a:xfrm>
          <a:prstGeom prst="rect">
            <a:avLst/>
          </a:prstGeom>
        </p:spPr>
        <p:txBody>
          <a:bodyPr numCol="1" spcCol="108000">
            <a:noAutofit/>
          </a:bodyPr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CB"/>
              </a:buClr>
              <a:buSzTx/>
              <a:buFont typeface="Cambria Math" panose="02040503050406030204" pitchFamily="18" charset="0"/>
              <a:buChar char="ʘ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marR="0" indent="-204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1D74"/>
              </a:buClr>
              <a:buSzTx/>
              <a:buFont typeface="Symbol" panose="05050102010706020507" pitchFamily="18" charset="2"/>
              <a:buChar char="·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marR="0" indent="-1984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006C"/>
              </a:buClr>
              <a:buSzTx/>
              <a:buFont typeface="Courier New" panose="02070309020205020404" pitchFamily="49" charset="0"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marR="0" indent="-196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78AE"/>
              </a:buClr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1000" b="1" i="1" dirty="0" smtClean="0">
                <a:latin typeface="Arial Narrow" panose="020B0606020202030204" pitchFamily="34" charset="0"/>
              </a:rPr>
              <a:t>Exemple d’outils</a:t>
            </a:r>
            <a:endParaRPr lang="fr-FR" sz="1000" b="1" i="1" dirty="0">
              <a:latin typeface="Arial Narrow" panose="020B0606020202030204" pitchFamily="34" charset="0"/>
            </a:endParaRPr>
          </a:p>
        </p:txBody>
      </p:sp>
      <p:sp>
        <p:nvSpPr>
          <p:cNvPr id="20" name="Double flèche horizontale 19"/>
          <p:cNvSpPr/>
          <p:nvPr/>
        </p:nvSpPr>
        <p:spPr>
          <a:xfrm>
            <a:off x="7410825" y="1903757"/>
            <a:ext cx="288000" cy="216024"/>
          </a:xfrm>
          <a:prstGeom prst="left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7" y="2212103"/>
            <a:ext cx="594514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5" y="3040785"/>
            <a:ext cx="676099" cy="3600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0" y="2626444"/>
            <a:ext cx="550588" cy="36000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0" y="3455126"/>
            <a:ext cx="550588" cy="3600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4" y="3869467"/>
            <a:ext cx="550800" cy="5508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33" y="3049950"/>
            <a:ext cx="584019" cy="242952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7" b="39163"/>
          <a:stretch/>
        </p:blipFill>
        <p:spPr>
          <a:xfrm>
            <a:off x="1048042" y="2212103"/>
            <a:ext cx="900000" cy="224371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76" y="2584042"/>
            <a:ext cx="720000" cy="244352"/>
          </a:xfrm>
          <a:prstGeom prst="rect">
            <a:avLst/>
          </a:prstGeom>
        </p:spPr>
      </p:pic>
      <p:grpSp>
        <p:nvGrpSpPr>
          <p:cNvPr id="54" name="Groupe 53"/>
          <p:cNvGrpSpPr/>
          <p:nvPr/>
        </p:nvGrpSpPr>
        <p:grpSpPr>
          <a:xfrm>
            <a:off x="1055286" y="3497691"/>
            <a:ext cx="885512" cy="360000"/>
            <a:chOff x="989872" y="3495229"/>
            <a:chExt cx="885512" cy="360000"/>
          </a:xfrm>
        </p:grpSpPr>
        <p:pic>
          <p:nvPicPr>
            <p:cNvPr id="43" name="Image 42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40" t="6504" r="25860" b="9374"/>
            <a:stretch/>
          </p:blipFill>
          <p:spPr>
            <a:xfrm>
              <a:off x="989872" y="3495229"/>
              <a:ext cx="393143" cy="360000"/>
            </a:xfrm>
            <a:prstGeom prst="rect">
              <a:avLst/>
            </a:prstGeom>
          </p:spPr>
        </p:pic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769" y="3495229"/>
              <a:ext cx="340615" cy="360000"/>
            </a:xfrm>
            <a:prstGeom prst="rect">
              <a:avLst/>
            </a:prstGeom>
          </p:spPr>
        </p:pic>
      </p:grpSp>
      <p:pic>
        <p:nvPicPr>
          <p:cNvPr id="45" name="Image 44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7" b="32929"/>
          <a:stretch/>
        </p:blipFill>
        <p:spPr>
          <a:xfrm>
            <a:off x="1048042" y="2618759"/>
            <a:ext cx="900000" cy="17491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42" y="4072140"/>
            <a:ext cx="400000" cy="36000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46" y="3549312"/>
            <a:ext cx="400000" cy="36000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94" y="2563719"/>
            <a:ext cx="635903" cy="284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11" y="2543765"/>
            <a:ext cx="371321" cy="32490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5" r="29094" b="46595"/>
          <a:stretch/>
        </p:blipFill>
        <p:spPr>
          <a:xfrm>
            <a:off x="7981429" y="3509467"/>
            <a:ext cx="470295" cy="36000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7" y="3539908"/>
            <a:ext cx="400000" cy="36000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5" y="2991426"/>
            <a:ext cx="502105" cy="36000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8" y="2571218"/>
            <a:ext cx="1564839" cy="2700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93" y="2991426"/>
            <a:ext cx="5021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352F2D-0710-4420-91BA-D44F93A44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C9A064-728B-4CE1-B019-B9C42F26D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0076C0-8B47-4694-B846-C93FD350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B35C42-E957-43AA-99D3-74EDD398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00A150-0DD2-45B8-B476-7CB821103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64D384-3743-415B-8150-304DD0739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Fiches </a:t>
            </a:r>
            <a:r>
              <a:rPr lang="fr-FR" dirty="0"/>
              <a:t>récapitulatives par niveau de test</a:t>
            </a:r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7000" dirty="0" smtClean="0">
                <a:solidFill>
                  <a:schemeClr val="bg1"/>
                </a:solidFill>
              </a:rPr>
              <a:t>9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Fiches récapitulatives par niveau de test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/>
              <a:t>Elles sont rédigées dans un document séparé</a:t>
            </a:r>
          </a:p>
          <a:p>
            <a:pPr lvl="1"/>
            <a:r>
              <a:rPr lang="fr-FR" dirty="0" smtClean="0"/>
              <a:t>Aperçu</a:t>
            </a:r>
            <a:endParaRPr lang="fr-FR" dirty="0"/>
          </a:p>
        </p:txBody>
      </p:sp>
      <p:pic>
        <p:nvPicPr>
          <p:cNvPr id="8" name="Image 7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9" y="2310115"/>
            <a:ext cx="3340242" cy="23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4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tests pour assurer la régularité et la qualité des livraisons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36</a:t>
            </a:fld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10270202"/>
              </p:ext>
            </p:extLst>
          </p:nvPr>
        </p:nvGraphicFramePr>
        <p:xfrm>
          <a:off x="457200" y="1552575"/>
          <a:ext cx="8362950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7624">
                  <a:extLst>
                    <a:ext uri="{9D8B030D-6E8A-4147-A177-3AD203B41FA5}">
                      <a16:colId xmlns:a16="http://schemas.microsoft.com/office/drawing/2014/main" val="1631952527"/>
                    </a:ext>
                  </a:extLst>
                </a:gridCol>
                <a:gridCol w="240098">
                  <a:extLst>
                    <a:ext uri="{9D8B030D-6E8A-4147-A177-3AD203B41FA5}">
                      <a16:colId xmlns:a16="http://schemas.microsoft.com/office/drawing/2014/main" val="845123000"/>
                    </a:ext>
                  </a:extLst>
                </a:gridCol>
                <a:gridCol w="4725228">
                  <a:extLst>
                    <a:ext uri="{9D8B030D-6E8A-4147-A177-3AD203B41FA5}">
                      <a16:colId xmlns:a16="http://schemas.microsoft.com/office/drawing/2014/main" val="3862201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Les tests font</a:t>
                      </a:r>
                      <a:r>
                        <a:rPr lang="fr-FR" b="1" baseline="0" dirty="0" smtClean="0">
                          <a:solidFill>
                            <a:srgbClr val="C00000"/>
                          </a:solidFill>
                        </a:rPr>
                        <a:t> partie de la gestion de la qualité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La correction des défauts découverts par les tests avant</a:t>
                      </a:r>
                      <a:r>
                        <a:rPr lang="fr-FR" sz="1600" baseline="0" dirty="0" smtClean="0"/>
                        <a:t> la mise en production </a:t>
                      </a:r>
                      <a:r>
                        <a:rPr lang="fr-FR" sz="1600" dirty="0" smtClean="0"/>
                        <a:t>réduit</a:t>
                      </a:r>
                      <a:r>
                        <a:rPr lang="fr-FR" sz="1600" baseline="0" dirty="0" smtClean="0"/>
                        <a:t> le coût de la non-qualité</a:t>
                      </a:r>
                      <a:endParaRPr lang="fr-F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4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8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752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Des livraisons plus fréquentes impliquent une importance accrue des tests pour améliorer et maintenir la qualité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La qualité n’est</a:t>
                      </a:r>
                      <a:r>
                        <a:rPr lang="fr-FR" sz="1600" baseline="0" dirty="0" smtClean="0"/>
                        <a:t> plus négociable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La recherche efficiente des régressions devient indispensable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La forge</a:t>
                      </a:r>
                      <a:r>
                        <a:rPr lang="fr-FR" sz="1600" baseline="0" dirty="0" smtClean="0"/>
                        <a:t> logicielle nécessite des portes qualité mettant en œuvre des tests automatisés</a:t>
                      </a:r>
                      <a:endParaRPr lang="fr-F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291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8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680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Il existe plusieurs idées fausses sur les tests </a:t>
                      </a:r>
                      <a:endParaRPr lang="fr-F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Il est nécessaire de définir un cadre méthodologique partagé pour le succès des tests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84775"/>
                  </a:ext>
                </a:extLst>
              </a:tr>
            </a:tbl>
          </a:graphicData>
        </a:graphic>
      </p:graphicFrame>
      <p:sp>
        <p:nvSpPr>
          <p:cNvPr id="9" name="Triangle isocèle 8"/>
          <p:cNvSpPr/>
          <p:nvPr/>
        </p:nvSpPr>
        <p:spPr>
          <a:xfrm rot="5400000">
            <a:off x="3854590" y="1869639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/>
          <p:cNvSpPr/>
          <p:nvPr/>
        </p:nvSpPr>
        <p:spPr>
          <a:xfrm rot="5400000">
            <a:off x="3854590" y="3147565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5400000">
            <a:off x="3854590" y="4326211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75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64513" algn="r"/>
              </a:tabLst>
            </a:pPr>
            <a:r>
              <a:rPr lang="fr-FR" dirty="0" smtClean="0"/>
              <a:t>Des idées fausses sur les tests	(1/3)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37</a:t>
            </a:fld>
            <a:endParaRPr lang="fr-FR" dirty="0"/>
          </a:p>
        </p:txBody>
      </p:sp>
      <p:graphicFrame>
        <p:nvGraphicFramePr>
          <p:cNvPr id="9" name="Espace réservé du contenu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809925736"/>
              </p:ext>
            </p:extLst>
          </p:nvPr>
        </p:nvGraphicFramePr>
        <p:xfrm>
          <a:off x="457200" y="1552575"/>
          <a:ext cx="8362950" cy="3169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7624">
                  <a:extLst>
                    <a:ext uri="{9D8B030D-6E8A-4147-A177-3AD203B41FA5}">
                      <a16:colId xmlns:a16="http://schemas.microsoft.com/office/drawing/2014/main" val="1631952527"/>
                    </a:ext>
                  </a:extLst>
                </a:gridCol>
                <a:gridCol w="240098">
                  <a:extLst>
                    <a:ext uri="{9D8B030D-6E8A-4147-A177-3AD203B41FA5}">
                      <a16:colId xmlns:a16="http://schemas.microsoft.com/office/drawing/2014/main" val="845123000"/>
                    </a:ext>
                  </a:extLst>
                </a:gridCol>
                <a:gridCol w="4725228">
                  <a:extLst>
                    <a:ext uri="{9D8B030D-6E8A-4147-A177-3AD203B41FA5}">
                      <a16:colId xmlns:a16="http://schemas.microsoft.com/office/drawing/2014/main" val="3862201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Tester, c’est exécuter le logiciel et analyser les résultats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Exécuter le logiciel</a:t>
                      </a:r>
                      <a:r>
                        <a:rPr lang="fr-FR" sz="1600" baseline="0" dirty="0" smtClean="0"/>
                        <a:t> et analyser les résultats fait </a:t>
                      </a:r>
                      <a:r>
                        <a:rPr lang="fr-FR" sz="1600" dirty="0" smtClean="0"/>
                        <a:t>partie d’un processus plus vaste comprenant la planification, la préparation, la clôture, ainsi que le pilotage et contrôle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4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752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Tester nécessite d’exécuter le logiciel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On peut trouver directement des défauts sans exécuter le logiciel avec les tests statiques (revues, analyses outillées)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Les tests statiques améliorent</a:t>
                      </a:r>
                      <a:r>
                        <a:rPr lang="fr-FR" sz="1600" baseline="0" dirty="0" smtClean="0"/>
                        <a:t> la productivité du développement grâce aux défauts évités</a:t>
                      </a:r>
                      <a:endParaRPr lang="fr-FR" sz="1600" dirty="0" smtClean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b="1" dirty="0" smtClean="0"/>
                        <a:t>Les testeurs devraient être présents dès la rédaction des spécifications (besoins / solutions)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291818"/>
                  </a:ext>
                </a:extLst>
              </a:tr>
            </a:tbl>
          </a:graphicData>
        </a:graphic>
      </p:graphicFrame>
      <p:pic>
        <p:nvPicPr>
          <p:cNvPr id="11" name="Image 10" descr="Hand Like Thumb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95" y="1340003"/>
            <a:ext cx="360914" cy="398555"/>
          </a:xfrm>
          <a:prstGeom prst="rect">
            <a:avLst/>
          </a:prstGeom>
        </p:spPr>
      </p:pic>
      <p:pic>
        <p:nvPicPr>
          <p:cNvPr id="12" name="Image 11" descr="Hand Like Thumb · Free vector graphic on Pixabay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1072" y="1340003"/>
            <a:ext cx="360914" cy="398555"/>
          </a:xfrm>
          <a:prstGeom prst="rect">
            <a:avLst/>
          </a:prstGeom>
        </p:spPr>
      </p:pic>
      <p:sp>
        <p:nvSpPr>
          <p:cNvPr id="13" name="Triangle isocèle 12"/>
          <p:cNvSpPr/>
          <p:nvPr/>
        </p:nvSpPr>
        <p:spPr>
          <a:xfrm rot="5400000">
            <a:off x="3863355" y="1985901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5400000">
            <a:off x="3863355" y="3677831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5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64513" algn="r"/>
              </a:tabLst>
            </a:pPr>
            <a:r>
              <a:rPr lang="fr-FR" dirty="0" smtClean="0"/>
              <a:t>Des idées fausses sur les tests	(2/3)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38</a:t>
            </a:fld>
            <a:endParaRPr lang="fr-FR" dirty="0"/>
          </a:p>
        </p:txBody>
      </p:sp>
      <p:graphicFrame>
        <p:nvGraphicFramePr>
          <p:cNvPr id="9" name="Espace réservé du contenu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02815770"/>
              </p:ext>
            </p:extLst>
          </p:nvPr>
        </p:nvGraphicFramePr>
        <p:xfrm>
          <a:off x="457200" y="1552575"/>
          <a:ext cx="836295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7624">
                  <a:extLst>
                    <a:ext uri="{9D8B030D-6E8A-4147-A177-3AD203B41FA5}">
                      <a16:colId xmlns:a16="http://schemas.microsoft.com/office/drawing/2014/main" val="1631952527"/>
                    </a:ext>
                  </a:extLst>
                </a:gridCol>
                <a:gridCol w="240098">
                  <a:extLst>
                    <a:ext uri="{9D8B030D-6E8A-4147-A177-3AD203B41FA5}">
                      <a16:colId xmlns:a16="http://schemas.microsoft.com/office/drawing/2014/main" val="845123000"/>
                    </a:ext>
                  </a:extLst>
                </a:gridCol>
                <a:gridCol w="4725228">
                  <a:extLst>
                    <a:ext uri="{9D8B030D-6E8A-4147-A177-3AD203B41FA5}">
                      <a16:colId xmlns:a16="http://schemas.microsoft.com/office/drawing/2014/main" val="3862201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Tester, c’est vérifier la conformité aux exigences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Il est nécessaire également de VALIDER que le logiciel répond aux besoins des utilisateurs et des parties prenantes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84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96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Tester, c’est prouver l’absence de défauts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 est IMPOSSIBLE de prouver l’absence de défauts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 techniques appropriées sont nécessaires pour favoriser la découverte du plus grand nombre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étant</a:t>
                      </a:r>
                      <a:r>
                        <a:rPr lang="fr-F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complémentaires, l</a:t>
                      </a:r>
                      <a:r>
                        <a:rPr lang="fr-F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r>
                        <a:rPr lang="fr-FR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niveaux de tests contribuent chacun à la détection et l’élimination d’une série de défauts</a:t>
                      </a:r>
                      <a:endParaRPr lang="fr-F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582823"/>
                  </a:ext>
                </a:extLst>
              </a:tr>
            </a:tbl>
          </a:graphicData>
        </a:graphic>
      </p:graphicFrame>
      <p:pic>
        <p:nvPicPr>
          <p:cNvPr id="11" name="Image 10" descr="Hand Like Thumb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95" y="1340003"/>
            <a:ext cx="360914" cy="398555"/>
          </a:xfrm>
          <a:prstGeom prst="rect">
            <a:avLst/>
          </a:prstGeom>
        </p:spPr>
      </p:pic>
      <p:pic>
        <p:nvPicPr>
          <p:cNvPr id="12" name="Image 11" descr="Hand Like Thumb · Free vector graphic on Pixabay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1072" y="1340003"/>
            <a:ext cx="360914" cy="398555"/>
          </a:xfrm>
          <a:prstGeom prst="rect">
            <a:avLst/>
          </a:prstGeom>
        </p:spPr>
      </p:pic>
      <p:sp>
        <p:nvSpPr>
          <p:cNvPr id="10" name="Triangle isocèle 9"/>
          <p:cNvSpPr/>
          <p:nvPr/>
        </p:nvSpPr>
        <p:spPr>
          <a:xfrm rot="5400000">
            <a:off x="3863356" y="1869685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 rot="5400000">
            <a:off x="3863356" y="3396685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03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64513" algn="r"/>
              </a:tabLst>
            </a:pPr>
            <a:r>
              <a:rPr lang="fr-FR" dirty="0" smtClean="0"/>
              <a:t>Des idées fausses sur les tests	(3/3)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39</a:t>
            </a:fld>
            <a:endParaRPr lang="fr-FR" dirty="0"/>
          </a:p>
        </p:txBody>
      </p:sp>
      <p:graphicFrame>
        <p:nvGraphicFramePr>
          <p:cNvPr id="9" name="Espace réservé du contenu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59367436"/>
              </p:ext>
            </p:extLst>
          </p:nvPr>
        </p:nvGraphicFramePr>
        <p:xfrm>
          <a:off x="457200" y="1552575"/>
          <a:ext cx="8362950" cy="822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7624">
                  <a:extLst>
                    <a:ext uri="{9D8B030D-6E8A-4147-A177-3AD203B41FA5}">
                      <a16:colId xmlns:a16="http://schemas.microsoft.com/office/drawing/2014/main" val="1631952527"/>
                    </a:ext>
                  </a:extLst>
                </a:gridCol>
                <a:gridCol w="240098">
                  <a:extLst>
                    <a:ext uri="{9D8B030D-6E8A-4147-A177-3AD203B41FA5}">
                      <a16:colId xmlns:a16="http://schemas.microsoft.com/office/drawing/2014/main" val="845123000"/>
                    </a:ext>
                  </a:extLst>
                </a:gridCol>
                <a:gridCol w="4725228">
                  <a:extLst>
                    <a:ext uri="{9D8B030D-6E8A-4147-A177-3AD203B41FA5}">
                      <a16:colId xmlns:a16="http://schemas.microsoft.com/office/drawing/2014/main" val="3862201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Les tests exhaustifs sont possibles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b="1" dirty="0" smtClean="0"/>
                        <a:t>Les tests exhaustifs sont IMPOSSIBLES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Une approche par les risques permet de mieux cibler l’effort de test sur les zones les plus critiques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84775"/>
                  </a:ext>
                </a:extLst>
              </a:tr>
            </a:tbl>
          </a:graphicData>
        </a:graphic>
      </p:graphicFrame>
      <p:pic>
        <p:nvPicPr>
          <p:cNvPr id="11" name="Image 10" descr="Hand Like Thumb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95" y="1340003"/>
            <a:ext cx="360914" cy="398555"/>
          </a:xfrm>
          <a:prstGeom prst="rect">
            <a:avLst/>
          </a:prstGeom>
        </p:spPr>
      </p:pic>
      <p:pic>
        <p:nvPicPr>
          <p:cNvPr id="12" name="Image 11" descr="Hand Like Thumb · Free vector graphic on Pixabay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1072" y="1340003"/>
            <a:ext cx="360914" cy="398555"/>
          </a:xfrm>
          <a:prstGeom prst="rect">
            <a:avLst/>
          </a:prstGeom>
        </p:spPr>
      </p:pic>
      <p:sp>
        <p:nvSpPr>
          <p:cNvPr id="10" name="Triangle isocèle 9"/>
          <p:cNvSpPr/>
          <p:nvPr/>
        </p:nvSpPr>
        <p:spPr>
          <a:xfrm rot="5400000">
            <a:off x="3863355" y="1859694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57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du document</a:t>
            </a:r>
            <a:endParaRPr lang="fr-FR" dirty="0"/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7000" dirty="0" smtClean="0">
                <a:solidFill>
                  <a:schemeClr val="bg1"/>
                </a:solidFill>
              </a:rPr>
              <a:t>1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2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 possibles des tests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pPr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La réussite des tests dans un contexte donné suppose que les acteurs s’accordent préalablement sur les objectifs de test à retenir parmi ceux-ci :</a:t>
            </a:r>
          </a:p>
          <a:p>
            <a:pPr lvl="1"/>
            <a:r>
              <a:rPr lang="fr-FR" dirty="0" smtClean="0"/>
              <a:t>Fournir les résultats des tests aux parties prenantes pour la prise de décisions éclairées</a:t>
            </a:r>
          </a:p>
          <a:p>
            <a:pPr lvl="1"/>
            <a:r>
              <a:rPr lang="fr-FR" dirty="0" smtClean="0"/>
              <a:t>Se conformer aux exigences ou aux normes contractuelles, légales ou réglementaires</a:t>
            </a:r>
          </a:p>
          <a:p>
            <a:pPr lvl="1"/>
            <a:r>
              <a:rPr lang="fr-FR" dirty="0" smtClean="0"/>
              <a:t>Réduire le niveau de risque d'une qualité logicielle inadéquate </a:t>
            </a:r>
          </a:p>
          <a:p>
            <a:pPr lvl="1"/>
            <a:r>
              <a:rPr lang="fr-FR" dirty="0" smtClean="0"/>
              <a:t>Valider si l'objet de test répond aux besoins des utilisateurs et autres parties prenantes</a:t>
            </a:r>
          </a:p>
          <a:p>
            <a:pPr lvl="1"/>
            <a:r>
              <a:rPr lang="fr-FR" dirty="0" smtClean="0"/>
              <a:t>Forger un indice de confiance dans le logiciel</a:t>
            </a:r>
          </a:p>
          <a:p>
            <a:pPr lvl="1"/>
            <a:r>
              <a:rPr lang="fr-FR" dirty="0" smtClean="0"/>
              <a:t>Vérifier si toutes les spécifications ont été satisfaites</a:t>
            </a:r>
          </a:p>
          <a:p>
            <a:pPr lvl="1"/>
            <a:r>
              <a:rPr lang="fr-FR" dirty="0" smtClean="0"/>
              <a:t>Trouver des défaillances et défauts</a:t>
            </a:r>
          </a:p>
          <a:p>
            <a:pPr lvl="1"/>
            <a:r>
              <a:rPr lang="fr-FR" dirty="0" smtClean="0"/>
              <a:t>Faire des revues des livrables (spécifications / règles, user stories, conception, code, tests, …)</a:t>
            </a:r>
          </a:p>
          <a:p>
            <a:pPr lvl="1"/>
            <a:r>
              <a:rPr lang="fr-FR" dirty="0" smtClean="0"/>
              <a:t>Prévenir des défauts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2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8163" algn="r"/>
              </a:tabLst>
            </a:pPr>
            <a:r>
              <a:rPr lang="fr-FR" dirty="0" smtClean="0"/>
              <a:t>Pourquoi des niveaux de test ?	(1/2)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41</a:t>
            </a:fld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841292291"/>
              </p:ext>
            </p:extLst>
          </p:nvPr>
        </p:nvGraphicFramePr>
        <p:xfrm>
          <a:off x="457200" y="1552575"/>
          <a:ext cx="8362950" cy="2804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7624">
                  <a:extLst>
                    <a:ext uri="{9D8B030D-6E8A-4147-A177-3AD203B41FA5}">
                      <a16:colId xmlns:a16="http://schemas.microsoft.com/office/drawing/2014/main" val="1631952527"/>
                    </a:ext>
                  </a:extLst>
                </a:gridCol>
                <a:gridCol w="240098">
                  <a:extLst>
                    <a:ext uri="{9D8B030D-6E8A-4147-A177-3AD203B41FA5}">
                      <a16:colId xmlns:a16="http://schemas.microsoft.com/office/drawing/2014/main" val="845123000"/>
                    </a:ext>
                  </a:extLst>
                </a:gridCol>
                <a:gridCol w="4725228">
                  <a:extLst>
                    <a:ext uri="{9D8B030D-6E8A-4147-A177-3AD203B41FA5}">
                      <a16:colId xmlns:a16="http://schemas.microsoft.com/office/drawing/2014/main" val="3862201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Les</a:t>
                      </a:r>
                      <a:r>
                        <a:rPr lang="fr-FR" b="1" baseline="0" dirty="0" smtClean="0">
                          <a:solidFill>
                            <a:srgbClr val="C00000"/>
                          </a:solidFill>
                        </a:rPr>
                        <a:t> niveaux de test matérialisent le découpage des tests jusqu’à la mise en production </a:t>
                      </a:r>
                      <a:endParaRPr lang="fr-FR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aseline="0" dirty="0" smtClean="0"/>
                        <a:t>Différents types d’objets doivent être testés (programme, US, application, ...)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aseline="0" dirty="0" smtClean="0"/>
                        <a:t>Différents types de tests sont nécessaires : tests fonctionnels, non fonctionnels, tests structurels, tests basés sur l’expérience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aseline="0" dirty="0" smtClean="0"/>
                        <a:t>Différents acteurs interviennent pour tester (les développeurs, les testeurs, les PO, les BA, des métiers, 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4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752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Chaque</a:t>
                      </a:r>
                      <a:r>
                        <a:rPr lang="fr-FR" sz="18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niveau de test se termine par une décision de poursuite / arrêt </a:t>
                      </a:r>
                      <a:endParaRPr lang="fr-FR" sz="18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La décision est motivée par rapport aux </a:t>
                      </a:r>
                      <a:r>
                        <a:rPr lang="fr-FR" sz="1600" baseline="0" dirty="0" smtClean="0"/>
                        <a:t>critères de sortie (% tests OK, volume anomalies résiduelles, ...) et, en cas d’écarts, aux risques de passer outre</a:t>
                      </a:r>
                      <a:endParaRPr lang="fr-F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230973"/>
                  </a:ext>
                </a:extLst>
              </a:tr>
            </a:tbl>
          </a:graphicData>
        </a:graphic>
      </p:graphicFrame>
      <p:sp>
        <p:nvSpPr>
          <p:cNvPr id="9" name="Triangle isocèle 8"/>
          <p:cNvSpPr/>
          <p:nvPr/>
        </p:nvSpPr>
        <p:spPr>
          <a:xfrm rot="5400000">
            <a:off x="3861244" y="2252419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riangle isocèle 9"/>
          <p:cNvSpPr/>
          <p:nvPr/>
        </p:nvSpPr>
        <p:spPr>
          <a:xfrm rot="5400000">
            <a:off x="3861243" y="3788579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3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8163" algn="r"/>
              </a:tabLst>
            </a:pPr>
            <a:r>
              <a:rPr lang="fr-FR" dirty="0" smtClean="0"/>
              <a:t>Pourquoi des niveaux de test ?	(2/2)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42</a:t>
            </a:fld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96398976"/>
              </p:ext>
            </p:extLst>
          </p:nvPr>
        </p:nvGraphicFramePr>
        <p:xfrm>
          <a:off x="457200" y="1552575"/>
          <a:ext cx="8362950" cy="3230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7624">
                  <a:extLst>
                    <a:ext uri="{9D8B030D-6E8A-4147-A177-3AD203B41FA5}">
                      <a16:colId xmlns:a16="http://schemas.microsoft.com/office/drawing/2014/main" val="1631952527"/>
                    </a:ext>
                  </a:extLst>
                </a:gridCol>
                <a:gridCol w="240098">
                  <a:extLst>
                    <a:ext uri="{9D8B030D-6E8A-4147-A177-3AD203B41FA5}">
                      <a16:colId xmlns:a16="http://schemas.microsoft.com/office/drawing/2014/main" val="845123000"/>
                    </a:ext>
                  </a:extLst>
                </a:gridCol>
                <a:gridCol w="4725228">
                  <a:extLst>
                    <a:ext uri="{9D8B030D-6E8A-4147-A177-3AD203B41FA5}">
                      <a16:colId xmlns:a16="http://schemas.microsoft.com/office/drawing/2014/main" val="3862201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fr-FR" b="1" dirty="0" smtClean="0">
                          <a:solidFill>
                            <a:srgbClr val="C00000"/>
                          </a:solidFill>
                        </a:rPr>
                        <a:t>Chaque niveau de test est placé sous la responsabilité d’un acteur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baseline="0" dirty="0" smtClean="0"/>
                        <a:t>Cet acteur pilote et contrôle les activités de test sur son périmètre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4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752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Chaque niveau de test est spécialisé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dirty="0" smtClean="0"/>
                        <a:t>Chaque</a:t>
                      </a:r>
                      <a:r>
                        <a:rPr lang="fr-FR" sz="1600" baseline="0" dirty="0" smtClean="0"/>
                        <a:t> niveau de test agit comme un filtre spécialisé de détection de défauts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baseline="0" dirty="0" smtClean="0"/>
                        <a:t>Chaque niveau de test est focalisé sur un type d’objets à tester (programme, US, application, 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230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1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La complémentarité</a:t>
                      </a:r>
                      <a:r>
                        <a:rPr lang="fr-FR" sz="1800" b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des niveaux de test permet de maximiser la découverte de défauts</a:t>
                      </a:r>
                      <a:endParaRPr lang="fr-FR" sz="1800" b="1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600" baseline="0" dirty="0" smtClean="0"/>
                        <a:t>La juxtaposition des filtres réduit le risque de propagation des défauts jusqu’en production</a:t>
                      </a:r>
                      <a:endParaRPr lang="fr-F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291818"/>
                  </a:ext>
                </a:extLst>
              </a:tr>
            </a:tbl>
          </a:graphicData>
        </a:graphic>
      </p:graphicFrame>
      <p:sp>
        <p:nvSpPr>
          <p:cNvPr id="9" name="Triangle isocèle 8"/>
          <p:cNvSpPr/>
          <p:nvPr/>
        </p:nvSpPr>
        <p:spPr>
          <a:xfrm rot="5400000">
            <a:off x="3854589" y="1763401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riangle isocèle 9"/>
          <p:cNvSpPr/>
          <p:nvPr/>
        </p:nvSpPr>
        <p:spPr>
          <a:xfrm rot="5400000">
            <a:off x="3864575" y="2957235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/>
          <p:cNvSpPr/>
          <p:nvPr/>
        </p:nvSpPr>
        <p:spPr>
          <a:xfrm rot="5400000">
            <a:off x="3873120" y="4230395"/>
            <a:ext cx="252413" cy="208722"/>
          </a:xfrm>
          <a:prstGeom prst="triangle">
            <a:avLst/>
          </a:prstGeom>
          <a:solidFill>
            <a:srgbClr val="D4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quadrants de test agiles : cartographie possible des tests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1701800" algn="l"/>
              </a:tabLst>
            </a:pPr>
            <a:r>
              <a:rPr lang="fr-FR" dirty="0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0736" y="1707754"/>
            <a:ext cx="1738993" cy="1420585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Tests fonctionnalités</a:t>
            </a:r>
          </a:p>
          <a:p>
            <a:pPr algn="ctr"/>
            <a:endParaRPr lang="fr-FR" sz="1200" b="1" dirty="0" smtClean="0"/>
          </a:p>
          <a:p>
            <a:pPr algn="ctr"/>
            <a:r>
              <a:rPr lang="fr-FR" sz="1200" b="1" dirty="0" smtClean="0"/>
              <a:t>Tests user stories</a:t>
            </a:r>
          </a:p>
          <a:p>
            <a:pPr algn="ctr"/>
            <a:endParaRPr lang="fr-FR" sz="1200" b="1" dirty="0" smtClean="0"/>
          </a:p>
          <a:p>
            <a:pPr algn="ctr"/>
            <a:r>
              <a:rPr lang="fr-FR" sz="1200" b="1" dirty="0" smtClean="0"/>
              <a:t>Prototypes</a:t>
            </a:r>
          </a:p>
          <a:p>
            <a:pPr algn="ctr"/>
            <a:endParaRPr lang="fr-FR" sz="1200" b="1" dirty="0" smtClean="0"/>
          </a:p>
          <a:p>
            <a:pPr algn="ctr"/>
            <a:r>
              <a:rPr lang="fr-FR" sz="1200" b="1" dirty="0" smtClean="0"/>
              <a:t>Simulations</a:t>
            </a:r>
            <a:endParaRPr lang="fr-FR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4454979" y="1707754"/>
            <a:ext cx="1738993" cy="1420585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Tests exploratoires</a:t>
            </a:r>
          </a:p>
          <a:p>
            <a:pPr algn="ctr"/>
            <a:endParaRPr lang="fr-FR" sz="1200" b="1" dirty="0" smtClean="0"/>
          </a:p>
          <a:p>
            <a:pPr algn="ctr"/>
            <a:r>
              <a:rPr lang="fr-FR" sz="1200" b="1" dirty="0" smtClean="0"/>
              <a:t>Cas d’utilisation</a:t>
            </a:r>
          </a:p>
          <a:p>
            <a:pPr algn="ctr"/>
            <a:endParaRPr lang="fr-FR" sz="1200" b="1" dirty="0" smtClean="0"/>
          </a:p>
          <a:p>
            <a:pPr algn="ctr"/>
            <a:r>
              <a:rPr lang="fr-FR" sz="1200" b="1" dirty="0" smtClean="0"/>
              <a:t>Tests de facilité d’utilisation</a:t>
            </a:r>
          </a:p>
          <a:p>
            <a:pPr algn="ctr"/>
            <a:endParaRPr lang="fr-FR" sz="1200" b="1" dirty="0" smtClean="0"/>
          </a:p>
          <a:p>
            <a:pPr algn="ctr"/>
            <a:r>
              <a:rPr lang="fr-FR" sz="1200" b="1" dirty="0" smtClean="0"/>
              <a:t>Recette métier</a:t>
            </a:r>
            <a:endParaRPr lang="fr-FR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2620735" y="3237508"/>
            <a:ext cx="1738993" cy="1420585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Tests unitaires</a:t>
            </a:r>
            <a:br>
              <a:rPr lang="fr-FR" sz="1200" b="1" dirty="0" smtClean="0"/>
            </a:br>
            <a:r>
              <a:rPr lang="fr-FR" sz="1200" b="1" dirty="0" smtClean="0"/>
              <a:t/>
            </a:r>
            <a:br>
              <a:rPr lang="fr-FR" sz="1200" b="1" dirty="0" smtClean="0"/>
            </a:br>
            <a:r>
              <a:rPr lang="fr-FR" sz="1200" b="1" dirty="0" smtClean="0"/>
              <a:t>Tests d’intégration de composants</a:t>
            </a:r>
            <a:endParaRPr lang="fr-FR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454979" y="3237508"/>
            <a:ext cx="1738993" cy="1420585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Tests de performances</a:t>
            </a:r>
          </a:p>
          <a:p>
            <a:pPr algn="ctr"/>
            <a:endParaRPr lang="fr-FR" sz="1200" b="1" dirty="0"/>
          </a:p>
          <a:p>
            <a:pPr algn="ctr"/>
            <a:r>
              <a:rPr lang="fr-FR" sz="1200" b="1" dirty="0" smtClean="0"/>
              <a:t>Tests de sécurité</a:t>
            </a:r>
          </a:p>
          <a:p>
            <a:pPr algn="ctr"/>
            <a:endParaRPr lang="fr-FR" sz="1200" b="1" dirty="0"/>
          </a:p>
          <a:p>
            <a:pPr algn="ctr"/>
            <a:r>
              <a:rPr lang="fr-FR" sz="1200" b="1" dirty="0" smtClean="0"/>
              <a:t>Autres tests non fonctionnels</a:t>
            </a:r>
            <a:endParaRPr lang="fr-FR" sz="1200" b="1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1115609323"/>
              </p:ext>
            </p:extLst>
          </p:nvPr>
        </p:nvGraphicFramePr>
        <p:xfrm>
          <a:off x="3851275" y="2492066"/>
          <a:ext cx="1088118" cy="138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Parchemin horizontal 16"/>
          <p:cNvSpPr/>
          <p:nvPr/>
        </p:nvSpPr>
        <p:spPr>
          <a:xfrm>
            <a:off x="2574000" y="1492250"/>
            <a:ext cx="3621600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Orientation métier</a:t>
            </a:r>
            <a:endParaRPr lang="fr-FR" dirty="0"/>
          </a:p>
        </p:txBody>
      </p:sp>
      <p:sp>
        <p:nvSpPr>
          <p:cNvPr id="18" name="Parchemin horizontal 17"/>
          <p:cNvSpPr/>
          <p:nvPr/>
        </p:nvSpPr>
        <p:spPr>
          <a:xfrm>
            <a:off x="2573930" y="4551214"/>
            <a:ext cx="3620044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Orientation technique</a:t>
            </a:r>
            <a:endParaRPr lang="fr-FR" dirty="0"/>
          </a:p>
        </p:txBody>
      </p:sp>
      <p:sp>
        <p:nvSpPr>
          <p:cNvPr id="19" name="Parchemin horizontal 18"/>
          <p:cNvSpPr/>
          <p:nvPr/>
        </p:nvSpPr>
        <p:spPr>
          <a:xfrm rot="16200000">
            <a:off x="1057751" y="3041257"/>
            <a:ext cx="2905200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Soutenir l’équipe</a:t>
            </a:r>
            <a:endParaRPr lang="fr-FR" dirty="0"/>
          </a:p>
        </p:txBody>
      </p:sp>
      <p:sp>
        <p:nvSpPr>
          <p:cNvPr id="20" name="Parchemin horizontal 19"/>
          <p:cNvSpPr/>
          <p:nvPr/>
        </p:nvSpPr>
        <p:spPr>
          <a:xfrm rot="16200000">
            <a:off x="4849212" y="3042000"/>
            <a:ext cx="2905572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Critiquer le produit</a:t>
            </a:r>
            <a:endParaRPr lang="fr-FR" dirty="0"/>
          </a:p>
        </p:txBody>
      </p:sp>
      <p:sp>
        <p:nvSpPr>
          <p:cNvPr id="21" name="Pensées 20"/>
          <p:cNvSpPr/>
          <p:nvPr/>
        </p:nvSpPr>
        <p:spPr>
          <a:xfrm>
            <a:off x="774000" y="3648380"/>
            <a:ext cx="1440000" cy="900000"/>
          </a:xfrm>
          <a:prstGeom prst="cloudCallout">
            <a:avLst>
              <a:gd name="adj1" fmla="val 71254"/>
              <a:gd name="adj2" fmla="val 5695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TDD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Tests </a:t>
            </a:r>
            <a:r>
              <a:rPr lang="fr-FR" sz="1200" dirty="0" err="1" smtClean="0">
                <a:solidFill>
                  <a:schemeClr val="tx1"/>
                </a:solidFill>
              </a:rPr>
              <a:t>webservices</a:t>
            </a:r>
            <a:r>
              <a:rPr lang="fr-FR" sz="1200" dirty="0" smtClean="0">
                <a:solidFill>
                  <a:schemeClr val="tx1"/>
                </a:solidFill>
              </a:rPr>
              <a:t>, API</a:t>
            </a:r>
          </a:p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Qualimétrie</a:t>
            </a:r>
            <a:r>
              <a:rPr lang="fr-FR" sz="1200" dirty="0" smtClean="0">
                <a:solidFill>
                  <a:schemeClr val="tx1"/>
                </a:solidFill>
              </a:rPr>
              <a:t>, revues de code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Pensées 21"/>
          <p:cNvSpPr/>
          <p:nvPr/>
        </p:nvSpPr>
        <p:spPr>
          <a:xfrm>
            <a:off x="772675" y="1620000"/>
            <a:ext cx="1440000" cy="900000"/>
          </a:xfrm>
          <a:prstGeom prst="cloudCallout">
            <a:avLst>
              <a:gd name="adj1" fmla="val 70359"/>
              <a:gd name="adj2" fmla="val -4969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Tests manuels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BDD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Pair </a:t>
            </a:r>
            <a:r>
              <a:rPr lang="fr-FR" sz="1200" dirty="0" err="1" smtClean="0">
                <a:solidFill>
                  <a:schemeClr val="tx1"/>
                </a:solidFill>
              </a:rPr>
              <a:t>testing</a:t>
            </a:r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ATDD</a:t>
            </a:r>
          </a:p>
        </p:txBody>
      </p:sp>
      <p:sp>
        <p:nvSpPr>
          <p:cNvPr id="23" name="Pensées 22"/>
          <p:cNvSpPr/>
          <p:nvPr/>
        </p:nvSpPr>
        <p:spPr>
          <a:xfrm>
            <a:off x="6749596" y="1620021"/>
            <a:ext cx="1440000" cy="900000"/>
          </a:xfrm>
          <a:prstGeom prst="cloudCallout">
            <a:avLst>
              <a:gd name="adj1" fmla="val -86019"/>
              <a:gd name="adj2" fmla="val -4491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Tests manuels</a:t>
            </a:r>
          </a:p>
          <a:p>
            <a:pPr algn="ctr"/>
            <a:endParaRPr lang="fr-FR" sz="1200" dirty="0" smtClean="0">
              <a:solidFill>
                <a:schemeClr val="tx1"/>
              </a:solidFill>
            </a:endParaRP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Quelques tests automatisés</a:t>
            </a:r>
          </a:p>
        </p:txBody>
      </p:sp>
      <p:sp>
        <p:nvSpPr>
          <p:cNvPr id="24" name="Pensées 23"/>
          <p:cNvSpPr/>
          <p:nvPr/>
        </p:nvSpPr>
        <p:spPr>
          <a:xfrm>
            <a:off x="6749596" y="3648380"/>
            <a:ext cx="1440000" cy="900000"/>
          </a:xfrm>
          <a:prstGeom prst="cloudCallout">
            <a:avLst>
              <a:gd name="adj1" fmla="val -83465"/>
              <a:gd name="adj2" fmla="val 5476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Outils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1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Graphic spid="13" grpId="0">
        <p:bldAsOne/>
      </p:bldGraphic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072438" algn="r"/>
              </a:tabLst>
            </a:pPr>
            <a:r>
              <a:rPr lang="fr-FR" dirty="0" smtClean="0"/>
              <a:t>Trois amigos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Il s’agit d’un cérémonial agile, pour un périmètre de user story, en vue de les clarifier avant leur implémentation</a:t>
            </a:r>
          </a:p>
          <a:p>
            <a:pPr lvl="1"/>
            <a:r>
              <a:rPr lang="fr-FR" dirty="0" smtClean="0"/>
              <a:t>Suivant le contexte, il est mis en œuvre avant ou pendant le « </a:t>
            </a:r>
            <a:r>
              <a:rPr lang="fr-FR" dirty="0" err="1" smtClean="0"/>
              <a:t>backlog</a:t>
            </a:r>
            <a:r>
              <a:rPr lang="fr-FR" dirty="0" smtClean="0"/>
              <a:t> </a:t>
            </a:r>
            <a:r>
              <a:rPr lang="fr-FR" dirty="0" err="1" smtClean="0"/>
              <a:t>refinement</a:t>
            </a:r>
            <a:r>
              <a:rPr lang="fr-FR" dirty="0" smtClean="0"/>
              <a:t> / </a:t>
            </a:r>
            <a:r>
              <a:rPr lang="fr-FR" dirty="0" err="1" smtClean="0"/>
              <a:t>grooming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Une technique employée est l’ « 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mapping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Le succès du cérémonial repose sur la complémentarité des 3 rôles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product</a:t>
            </a:r>
            <a:r>
              <a:rPr lang="fr-FR" dirty="0" smtClean="0"/>
              <a:t> </a:t>
            </a:r>
            <a:r>
              <a:rPr lang="fr-FR" dirty="0" err="1" smtClean="0"/>
              <a:t>owner</a:t>
            </a:r>
            <a:r>
              <a:rPr lang="fr-FR" dirty="0" smtClean="0"/>
              <a:t> : présente les besoins des métiers et les impacts, les règles associées</a:t>
            </a:r>
          </a:p>
          <a:p>
            <a:pPr lvl="1"/>
            <a:r>
              <a:rPr lang="fr-FR" dirty="0" smtClean="0"/>
              <a:t>Le développeur : identifie les composants techniques impactés, met en évidence les problèmes techniques, oriente les tests à prévoir pour la recherche de régressions</a:t>
            </a:r>
          </a:p>
          <a:p>
            <a:pPr lvl="1"/>
            <a:r>
              <a:rPr lang="fr-FR" dirty="0" smtClean="0"/>
              <a:t>Le testeur : identifie des exemples permettant de tester les user stories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il aide à faire aboutir les critères d’acceptation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Trois amigos</a:t>
            </a:r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 smtClean="0"/>
              <a:t>Qualimétrie</a:t>
            </a:r>
            <a:r>
              <a:rPr lang="fr-FR" sz="700" dirty="0" smtClean="0"/>
              <a:t>, revues de 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Prototypes et </a:t>
            </a:r>
            <a:r>
              <a:rPr lang="fr-FR" sz="700" dirty="0" smtClean="0"/>
              <a:t>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4952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en-US" dirty="0" smtClean="0"/>
              <a:t>BDD (Behavior Driven Design)</a:t>
            </a:r>
            <a:r>
              <a:rPr lang="en-US" dirty="0"/>
              <a:t>	(</a:t>
            </a:r>
            <a:r>
              <a:rPr lang="en-US" dirty="0" smtClean="0"/>
              <a:t>1/3)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Il s’agit de réduire les incompréhensions avant l’implémentation du logiciel, en le spécifiant par l’exemple</a:t>
            </a:r>
          </a:p>
          <a:p>
            <a:pPr lvl="1"/>
            <a:r>
              <a:rPr lang="fr-FR" dirty="0" smtClean="0"/>
              <a:t>Cette démarche permet d’implémenter un logiciel testable</a:t>
            </a:r>
          </a:p>
          <a:p>
            <a:r>
              <a:rPr lang="fr-FR" dirty="0" smtClean="0"/>
              <a:t>Chaque user story est complétée par des exemples de comportement afin de la clarifier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Tout le monde participe à la rédaction de ces exemples</a:t>
            </a:r>
          </a:p>
          <a:p>
            <a:pPr lvl="2"/>
            <a:r>
              <a:rPr lang="fr-FR" dirty="0"/>
              <a:t>Par exemple, via une session Trois Amigos</a:t>
            </a:r>
          </a:p>
          <a:p>
            <a:pPr lvl="1"/>
            <a:r>
              <a:rPr lang="fr-FR" dirty="0" smtClean="0"/>
              <a:t>Ces exemples doivent être compréhensibles par tous</a:t>
            </a:r>
          </a:p>
          <a:p>
            <a:pPr lvl="1"/>
            <a:r>
              <a:rPr lang="fr-FR" dirty="0" smtClean="0"/>
              <a:t>Le style doit privilégier le mode déclaratif (ne pas être couplé à l’interface utilisateur)</a:t>
            </a:r>
          </a:p>
          <a:p>
            <a:pPr lvl="1"/>
            <a:r>
              <a:rPr lang="fr-FR" dirty="0" smtClean="0"/>
              <a:t>Ces exemples de comportement deviennent des </a:t>
            </a:r>
            <a:r>
              <a:rPr lang="fr-FR" b="1" dirty="0" smtClean="0">
                <a:solidFill>
                  <a:srgbClr val="C00000"/>
                </a:solidFill>
              </a:rPr>
              <a:t>critères d’acceptation </a:t>
            </a:r>
            <a:r>
              <a:rPr lang="fr-FR" dirty="0" smtClean="0"/>
              <a:t>de la user story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BDD</a:t>
            </a:r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Prototypes et </a:t>
            </a:r>
            <a:r>
              <a:rPr lang="fr-FR" sz="700" dirty="0" smtClean="0"/>
              <a:t>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8265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en-US" dirty="0" smtClean="0"/>
              <a:t>BDD (Behavior Driven Design)</a:t>
            </a:r>
            <a:r>
              <a:rPr lang="en-US" dirty="0"/>
              <a:t>	</a:t>
            </a:r>
            <a:r>
              <a:rPr lang="en-US" dirty="0" smtClean="0"/>
              <a:t>(2/3)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La syntaxe la plus connue est </a:t>
            </a:r>
            <a:r>
              <a:rPr lang="fr-FR" dirty="0" err="1" smtClean="0"/>
              <a:t>Gherkin</a:t>
            </a:r>
            <a:r>
              <a:rPr lang="fr-FR" dirty="0"/>
              <a:t> </a:t>
            </a:r>
            <a:r>
              <a:rPr lang="fr-FR" dirty="0" smtClean="0"/>
              <a:t>pour </a:t>
            </a:r>
            <a:r>
              <a:rPr lang="fr-FR" dirty="0" err="1" smtClean="0"/>
              <a:t>Given</a:t>
            </a:r>
            <a:r>
              <a:rPr lang="fr-FR" dirty="0" smtClean="0"/>
              <a:t>, </a:t>
            </a:r>
            <a:r>
              <a:rPr lang="fr-FR" dirty="0" err="1" smtClean="0"/>
              <a:t>When</a:t>
            </a:r>
            <a:r>
              <a:rPr lang="fr-FR" dirty="0" smtClean="0"/>
              <a:t>, Then</a:t>
            </a:r>
          </a:p>
          <a:p>
            <a:pPr lvl="1"/>
            <a:r>
              <a:rPr lang="fr-FR" dirty="0" err="1" smtClean="0"/>
              <a:t>Feature</a:t>
            </a:r>
            <a:r>
              <a:rPr lang="fr-FR" dirty="0" smtClean="0"/>
              <a:t> : la description de la user story (en tant que ...)</a:t>
            </a:r>
          </a:p>
          <a:p>
            <a:pPr lvl="1"/>
            <a:r>
              <a:rPr lang="fr-FR" dirty="0" smtClean="0"/>
              <a:t>Scenario </a:t>
            </a:r>
            <a:r>
              <a:rPr lang="fr-FR" dirty="0"/>
              <a:t>: une spécification par l’exemple</a:t>
            </a:r>
          </a:p>
          <a:p>
            <a:pPr lvl="1"/>
            <a:r>
              <a:rPr lang="fr-FR" dirty="0" err="1" smtClean="0"/>
              <a:t>Given</a:t>
            </a:r>
            <a:r>
              <a:rPr lang="fr-FR" dirty="0" smtClean="0"/>
              <a:t> : clause pour exprimer le prérequis du scénario</a:t>
            </a:r>
          </a:p>
          <a:p>
            <a:pPr lvl="1"/>
            <a:r>
              <a:rPr lang="fr-FR" dirty="0" err="1" smtClean="0"/>
              <a:t>When</a:t>
            </a:r>
            <a:r>
              <a:rPr lang="fr-FR" dirty="0" smtClean="0"/>
              <a:t> : clause pour exprimer l’action réalisée par l’utilisateur ou le système</a:t>
            </a:r>
          </a:p>
          <a:p>
            <a:pPr lvl="1"/>
            <a:r>
              <a:rPr lang="fr-FR" dirty="0" smtClean="0"/>
              <a:t>Then : clause pour exprimer le résultat attendu</a:t>
            </a:r>
          </a:p>
          <a:p>
            <a:pPr lvl="1"/>
            <a:r>
              <a:rPr lang="fr-FR" dirty="0" smtClean="0"/>
              <a:t>And : ajoute une clause au </a:t>
            </a:r>
            <a:r>
              <a:rPr lang="fr-FR" dirty="0" err="1" smtClean="0"/>
              <a:t>given</a:t>
            </a:r>
            <a:r>
              <a:rPr lang="fr-FR" dirty="0" smtClean="0"/>
              <a:t>, </a:t>
            </a:r>
            <a:r>
              <a:rPr lang="fr-FR" dirty="0" err="1" smtClean="0"/>
              <a:t>when</a:t>
            </a:r>
            <a:r>
              <a:rPr lang="fr-FR" dirty="0" smtClean="0"/>
              <a:t>, then</a:t>
            </a:r>
          </a:p>
          <a:p>
            <a:pPr lvl="1"/>
            <a:r>
              <a:rPr lang="fr-FR" dirty="0" smtClean="0"/>
              <a:t>But : retranche une clause au </a:t>
            </a:r>
            <a:r>
              <a:rPr lang="fr-FR" dirty="0" err="1" smtClean="0"/>
              <a:t>given</a:t>
            </a:r>
            <a:r>
              <a:rPr lang="fr-FR" dirty="0" smtClean="0"/>
              <a:t>, </a:t>
            </a:r>
            <a:r>
              <a:rPr lang="fr-FR" dirty="0" err="1" smtClean="0"/>
              <a:t>when</a:t>
            </a:r>
            <a:r>
              <a:rPr lang="fr-FR" dirty="0" smtClean="0"/>
              <a:t>, then</a:t>
            </a:r>
          </a:p>
          <a:p>
            <a:r>
              <a:rPr lang="fr-FR" dirty="0" smtClean="0"/>
              <a:t>Des outils </a:t>
            </a:r>
            <a:r>
              <a:rPr lang="fr-FR" sz="1700" dirty="0" smtClean="0"/>
              <a:t>(exemple : </a:t>
            </a:r>
            <a:r>
              <a:rPr lang="fr-FR" sz="1700" dirty="0" err="1" smtClean="0"/>
              <a:t>Specflow</a:t>
            </a:r>
            <a:r>
              <a:rPr lang="fr-FR" sz="1700" dirty="0" smtClean="0"/>
              <a:t> ou </a:t>
            </a:r>
            <a:r>
              <a:rPr lang="fr-FR" sz="1700" dirty="0" err="1" smtClean="0"/>
              <a:t>Cucumber</a:t>
            </a:r>
            <a:r>
              <a:rPr lang="fr-FR" sz="1700" dirty="0"/>
              <a:t>)</a:t>
            </a:r>
            <a:r>
              <a:rPr lang="fr-FR" sz="1700" dirty="0" smtClean="0"/>
              <a:t> </a:t>
            </a:r>
            <a:r>
              <a:rPr lang="fr-FR" dirty="0" smtClean="0"/>
              <a:t>servent à automatiser des spécifications écrites en </a:t>
            </a:r>
            <a:r>
              <a:rPr lang="fr-FR" dirty="0" err="1" smtClean="0"/>
              <a:t>Gherkin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BDD</a:t>
            </a:r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Prototypes et </a:t>
            </a:r>
            <a:r>
              <a:rPr lang="fr-FR" sz="700" dirty="0" smtClean="0"/>
              <a:t>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78546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en-US" dirty="0" smtClean="0"/>
              <a:t>BDD (Behavior Driven Design)</a:t>
            </a:r>
            <a:r>
              <a:rPr lang="en-US" dirty="0"/>
              <a:t>	</a:t>
            </a:r>
            <a:r>
              <a:rPr lang="en-US" dirty="0" smtClean="0"/>
              <a:t>(3/3)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Gherkin</a:t>
            </a:r>
            <a:r>
              <a:rPr lang="fr-FR" dirty="0" smtClean="0"/>
              <a:t> :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88914"/>
              </p:ext>
            </p:extLst>
          </p:nvPr>
        </p:nvGraphicFramePr>
        <p:xfrm>
          <a:off x="870857" y="1963648"/>
          <a:ext cx="7959634" cy="256540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550126">
                  <a:extLst>
                    <a:ext uri="{9D8B030D-6E8A-4147-A177-3AD203B41FA5}">
                      <a16:colId xmlns:a16="http://schemas.microsoft.com/office/drawing/2014/main" val="1480990134"/>
                    </a:ext>
                  </a:extLst>
                </a:gridCol>
                <a:gridCol w="6409508">
                  <a:extLst>
                    <a:ext uri="{9D8B030D-6E8A-4147-A177-3AD203B41FA5}">
                      <a16:colId xmlns:a16="http://schemas.microsoft.com/office/drawing/2014/main" val="3788839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User story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 smtClean="0"/>
                        <a:t>Feature</a:t>
                      </a:r>
                      <a:r>
                        <a:rPr lang="fr-FR" sz="1100" dirty="0" smtClean="0"/>
                        <a:t>:</a:t>
                      </a:r>
                      <a:r>
                        <a:rPr lang="fr-FR" sz="1100" baseline="0" dirty="0" smtClean="0"/>
                        <a:t> </a:t>
                      </a:r>
                      <a:r>
                        <a:rPr lang="fr-FR" sz="1100" dirty="0" smtClean="0"/>
                        <a:t>En tant qu’utilisateur, je</a:t>
                      </a:r>
                      <a:r>
                        <a:rPr lang="fr-FR" sz="1100" baseline="0" dirty="0" smtClean="0"/>
                        <a:t> veux me connecter à Google afin d’accéder à tous mes services en ligne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Critère</a:t>
                      </a:r>
                      <a:r>
                        <a:rPr lang="fr-FR" sz="1600" baseline="0" dirty="0" smtClean="0"/>
                        <a:t> d’acceptation 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/>
                        <a:t>Scenario </a:t>
                      </a:r>
                      <a:r>
                        <a:rPr lang="fr-FR" sz="1100" dirty="0" smtClean="0"/>
                        <a:t>: Accéder à la page de connexion</a:t>
                      </a:r>
                    </a:p>
                    <a:p>
                      <a:r>
                        <a:rPr lang="fr-FR" sz="1100" b="1" dirty="0" err="1" smtClean="0"/>
                        <a:t>Given</a:t>
                      </a:r>
                      <a:r>
                        <a:rPr lang="fr-FR" sz="1100" dirty="0" smtClean="0"/>
                        <a:t> L’utilisateur n’est pas connecté</a:t>
                      </a:r>
                    </a:p>
                    <a:p>
                      <a:r>
                        <a:rPr lang="fr-FR" sz="1100" b="1" dirty="0" smtClean="0"/>
                        <a:t>And</a:t>
                      </a:r>
                      <a:r>
                        <a:rPr lang="fr-FR" sz="1100" dirty="0" smtClean="0"/>
                        <a:t> L’utilisateur</a:t>
                      </a:r>
                      <a:r>
                        <a:rPr lang="fr-FR" sz="1100" baseline="0" dirty="0" smtClean="0"/>
                        <a:t> est sur la page d’accueil Google</a:t>
                      </a:r>
                    </a:p>
                    <a:p>
                      <a:r>
                        <a:rPr lang="fr-FR" sz="1100" b="1" baseline="0" dirty="0" err="1" smtClean="0"/>
                        <a:t>When</a:t>
                      </a:r>
                      <a:r>
                        <a:rPr lang="fr-FR" sz="1100" baseline="0" dirty="0" smtClean="0"/>
                        <a:t> L’utilisateur demande à se connecter</a:t>
                      </a:r>
                    </a:p>
                    <a:p>
                      <a:r>
                        <a:rPr lang="fr-FR" sz="1100" b="1" baseline="0" dirty="0" smtClean="0"/>
                        <a:t>Then</a:t>
                      </a:r>
                      <a:r>
                        <a:rPr lang="fr-FR" sz="1100" baseline="0" dirty="0" smtClean="0"/>
                        <a:t> La page de connexion est affichée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2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Critère </a:t>
                      </a:r>
                      <a:r>
                        <a:rPr lang="fr-FR" sz="1600" baseline="0" dirty="0" smtClean="0"/>
                        <a:t>d’acceptation</a:t>
                      </a:r>
                      <a:r>
                        <a:rPr lang="fr-FR" sz="1600" dirty="0" smtClean="0"/>
                        <a:t> 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smtClean="0"/>
                        <a:t>Scenario </a:t>
                      </a:r>
                      <a:r>
                        <a:rPr lang="fr-FR" sz="1100" dirty="0" smtClean="0"/>
                        <a:t>: Se connecter</a:t>
                      </a:r>
                    </a:p>
                    <a:p>
                      <a:r>
                        <a:rPr lang="fr-FR" sz="1100" b="1" dirty="0" err="1" smtClean="0"/>
                        <a:t>Given</a:t>
                      </a:r>
                      <a:r>
                        <a:rPr lang="fr-FR" sz="1100" dirty="0" smtClean="0"/>
                        <a:t> L’utilisateur n’est pas connecté</a:t>
                      </a:r>
                    </a:p>
                    <a:p>
                      <a:r>
                        <a:rPr lang="fr-FR" sz="1100" b="1" dirty="0" smtClean="0"/>
                        <a:t>And</a:t>
                      </a:r>
                      <a:r>
                        <a:rPr lang="fr-FR" sz="1100" dirty="0" smtClean="0"/>
                        <a:t> L’utilisateur est sur la page de connexion</a:t>
                      </a:r>
                    </a:p>
                    <a:p>
                      <a:r>
                        <a:rPr lang="fr-FR" sz="1100" b="1" dirty="0" err="1" smtClean="0"/>
                        <a:t>When</a:t>
                      </a:r>
                      <a:r>
                        <a:rPr lang="fr-FR" sz="1100" dirty="0" smtClean="0"/>
                        <a:t> L’utilisateur saisit son identifiant et son mot de passe</a:t>
                      </a:r>
                    </a:p>
                    <a:p>
                      <a:r>
                        <a:rPr lang="fr-FR" sz="1100" b="1" dirty="0" smtClean="0"/>
                        <a:t>And</a:t>
                      </a:r>
                      <a:r>
                        <a:rPr lang="fr-FR" sz="1100" dirty="0" smtClean="0"/>
                        <a:t> L’utilisateur demande à se connecter</a:t>
                      </a:r>
                    </a:p>
                    <a:p>
                      <a:r>
                        <a:rPr lang="fr-FR" sz="1100" b="1" dirty="0" smtClean="0"/>
                        <a:t>Then</a:t>
                      </a:r>
                      <a:r>
                        <a:rPr lang="fr-FR" sz="1100" dirty="0" smtClean="0"/>
                        <a:t> La page d’accueil </a:t>
                      </a:r>
                      <a:r>
                        <a:rPr lang="fr-FR" sz="1100" dirty="0" err="1" smtClean="0"/>
                        <a:t>google</a:t>
                      </a:r>
                      <a:r>
                        <a:rPr lang="fr-FR" sz="1100" dirty="0" smtClean="0"/>
                        <a:t> s’affiche en &lt;30s </a:t>
                      </a:r>
                    </a:p>
                    <a:p>
                      <a:r>
                        <a:rPr lang="fr-FR" sz="1100" b="1" dirty="0" smtClean="0"/>
                        <a:t>And</a:t>
                      </a:r>
                      <a:r>
                        <a:rPr lang="fr-FR" sz="1100" dirty="0" smtClean="0"/>
                        <a:t> L’identifiant de l’utilisateur est affiché à droite dans le bandeau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92002"/>
                  </a:ext>
                </a:extLst>
              </a:tr>
            </a:tbl>
          </a:graphicData>
        </a:graphic>
      </p:graphicFrame>
      <p:sp>
        <p:nvSpPr>
          <p:cNvPr id="9" name="Pentagone 8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BDD</a:t>
            </a:r>
          </a:p>
        </p:txBody>
      </p:sp>
      <p:sp>
        <p:nvSpPr>
          <p:cNvPr id="11" name="Pentagone 10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Prototypes et </a:t>
            </a:r>
            <a:r>
              <a:rPr lang="fr-FR" sz="700" dirty="0" smtClean="0"/>
              <a:t>simulations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7" name="Pentagone 16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1" name="Rectangle 20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6126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TDD (Test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)	(1/3)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développement piloté par les tests est une discipline consistant à développer le code de façon incrémentale et itérative, à partir de </a:t>
            </a:r>
            <a:r>
              <a:rPr lang="fr-FR" dirty="0" smtClean="0">
                <a:solidFill>
                  <a:srgbClr val="C00000"/>
                </a:solidFill>
              </a:rPr>
              <a:t>spécifications testables et automatisables</a:t>
            </a:r>
            <a:r>
              <a:rPr lang="fr-FR" dirty="0" smtClean="0"/>
              <a:t>, ajoutées au fur et à mesure</a:t>
            </a:r>
          </a:p>
          <a:p>
            <a:r>
              <a:rPr lang="fr-FR" dirty="0" smtClean="0"/>
              <a:t>À chaque ajout d’une spécification :</a:t>
            </a:r>
          </a:p>
          <a:p>
            <a:pPr lvl="1"/>
            <a:r>
              <a:rPr lang="fr-FR" dirty="0" smtClean="0"/>
              <a:t>Loi 1 : </a:t>
            </a:r>
            <a:r>
              <a:rPr lang="fr-FR" dirty="0"/>
              <a:t>Écrivez un </a:t>
            </a:r>
            <a:r>
              <a:rPr lang="fr-FR" dirty="0" smtClean="0"/>
              <a:t>test (</a:t>
            </a:r>
            <a:r>
              <a:rPr lang="fr-FR" i="1" dirty="0" smtClean="0"/>
              <a:t>= la spécification ajoutée</a:t>
            </a:r>
            <a:r>
              <a:rPr lang="fr-FR" dirty="0" smtClean="0"/>
              <a:t>) </a:t>
            </a:r>
            <a:r>
              <a:rPr lang="fr-FR" dirty="0"/>
              <a:t>qui échoue avant d’écrire le code de production </a:t>
            </a:r>
            <a:r>
              <a:rPr lang="fr-FR" dirty="0" smtClean="0"/>
              <a:t>(</a:t>
            </a:r>
            <a:r>
              <a:rPr lang="fr-FR" i="1" dirty="0" smtClean="0"/>
              <a:t>= le logiciel cible</a:t>
            </a:r>
            <a:r>
              <a:rPr lang="fr-FR" dirty="0" smtClean="0"/>
              <a:t>) correspondant</a:t>
            </a:r>
          </a:p>
          <a:p>
            <a:pPr lvl="1"/>
            <a:r>
              <a:rPr lang="fr-FR" dirty="0" smtClean="0"/>
              <a:t>Loi 2 : Écrivez une seule assertion à la fois, qui fait échouer le test ou qui échoue à la compilation</a:t>
            </a:r>
          </a:p>
          <a:p>
            <a:pPr lvl="1"/>
            <a:r>
              <a:rPr lang="fr-FR" dirty="0" smtClean="0"/>
              <a:t>Loi 3 : Écrivez le minimum de code de production pour que l’assertion du test actuellement en échec soit satisfaite</a:t>
            </a:r>
          </a:p>
          <a:p>
            <a:pPr lvl="1"/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Prototypes et </a:t>
            </a:r>
            <a:r>
              <a:rPr lang="fr-FR" sz="700" dirty="0" smtClean="0"/>
              <a:t>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5189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TDD (Test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)	(2/3)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/>
              <a:t>Le logiciel cible émerge au fur et à mesure de l’ajout des spécifications testables et automatisables</a:t>
            </a:r>
          </a:p>
          <a:p>
            <a:pPr lvl="1"/>
            <a:r>
              <a:rPr lang="fr-FR" dirty="0" smtClean="0"/>
              <a:t>Le code évolue sur la base de micro-incréments, </a:t>
            </a:r>
            <a:br>
              <a:rPr lang="fr-FR" dirty="0" smtClean="0"/>
            </a:br>
            <a:r>
              <a:rPr lang="fr-FR" dirty="0" smtClean="0"/>
              <a:t>chacun comprenant des itérations de tests</a:t>
            </a:r>
            <a:br>
              <a:rPr lang="fr-FR" dirty="0" smtClean="0"/>
            </a:br>
            <a:r>
              <a:rPr lang="fr-FR" dirty="0" smtClean="0"/>
              <a:t>automatisés</a:t>
            </a:r>
          </a:p>
          <a:p>
            <a:pPr lvl="1"/>
            <a:r>
              <a:rPr lang="fr-FR" b="1" dirty="0">
                <a:solidFill>
                  <a:srgbClr val="C00000"/>
                </a:solidFill>
              </a:rPr>
              <a:t>Les régressions sont découvertes </a:t>
            </a:r>
            <a:r>
              <a:rPr lang="fr-FR" b="1" dirty="0" smtClean="0">
                <a:solidFill>
                  <a:srgbClr val="C00000"/>
                </a:solidFill>
              </a:rPr>
              <a:t/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b="1" dirty="0" smtClean="0">
                <a:solidFill>
                  <a:srgbClr val="C00000"/>
                </a:solidFill>
              </a:rPr>
              <a:t>immédiatement</a:t>
            </a:r>
            <a:endParaRPr lang="fr-FR" b="1" dirty="0">
              <a:solidFill>
                <a:srgbClr val="C00000"/>
              </a:solidFill>
            </a:endParaRPr>
          </a:p>
          <a:p>
            <a:pPr lvl="1"/>
            <a:r>
              <a:rPr lang="fr-FR" b="1" dirty="0" smtClean="0">
                <a:solidFill>
                  <a:srgbClr val="C00000"/>
                </a:solidFill>
              </a:rPr>
              <a:t>L’ensemble des spécifications de tests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b="1" dirty="0" smtClean="0">
                <a:solidFill>
                  <a:srgbClr val="C00000"/>
                </a:solidFill>
              </a:rPr>
              <a:t>automatisés constitue une documentation </a:t>
            </a:r>
            <a:br>
              <a:rPr lang="fr-FR" b="1" dirty="0" smtClean="0">
                <a:solidFill>
                  <a:srgbClr val="C00000"/>
                </a:solidFill>
              </a:rPr>
            </a:br>
            <a:r>
              <a:rPr lang="fr-FR" b="1" dirty="0" smtClean="0">
                <a:solidFill>
                  <a:srgbClr val="C00000"/>
                </a:solidFill>
              </a:rPr>
              <a:t>du code vivante et à jour</a:t>
            </a:r>
          </a:p>
          <a:p>
            <a:pPr lvl="1"/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21" y="2369599"/>
            <a:ext cx="3248579" cy="1907126"/>
          </a:xfrm>
          <a:prstGeom prst="rect">
            <a:avLst/>
          </a:prstGeom>
        </p:spPr>
      </p:pic>
      <p:sp>
        <p:nvSpPr>
          <p:cNvPr id="10" name="Pentagone 9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TDD</a:t>
            </a:r>
          </a:p>
        </p:txBody>
      </p:sp>
      <p:sp>
        <p:nvSpPr>
          <p:cNvPr id="14" name="Pentagone 13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Prototypes et </a:t>
            </a:r>
            <a:r>
              <a:rPr lang="fr-FR" sz="700" dirty="0" smtClean="0"/>
              <a:t>simulations</a:t>
            </a:r>
            <a:endParaRPr lang="fr-FR" sz="700" dirty="0"/>
          </a:p>
        </p:txBody>
      </p:sp>
      <p:sp>
        <p:nvSpPr>
          <p:cNvPr id="17" name="Pentagone 16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8" name="Pentagone 17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21" name="Rectangle 20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2" name="Rectangle 21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8964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une stratégie de test d’entreprise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Des livraisons plus fréquentes impliquent une importance accrue des tests pour améliorer et maintenir la qualité</a:t>
            </a:r>
          </a:p>
          <a:p>
            <a:r>
              <a:rPr lang="fr-FR" dirty="0" smtClean="0"/>
              <a:t>Cet objectif repose sur la </a:t>
            </a:r>
            <a:r>
              <a:rPr lang="fr-FR" dirty="0" smtClean="0">
                <a:solidFill>
                  <a:srgbClr val="C00000"/>
                </a:solidFill>
              </a:rPr>
              <a:t>politique de test </a:t>
            </a:r>
            <a:r>
              <a:rPr lang="fr-FR" dirty="0" smtClean="0"/>
              <a:t>et la </a:t>
            </a:r>
            <a:r>
              <a:rPr lang="fr-FR" dirty="0" smtClean="0">
                <a:solidFill>
                  <a:srgbClr val="C00000"/>
                </a:solidFill>
              </a:rPr>
              <a:t>stratégie de test d’entreprise</a:t>
            </a:r>
            <a:r>
              <a:rPr lang="fr-FR" dirty="0" smtClean="0"/>
              <a:t>, définies dans ce document</a:t>
            </a:r>
          </a:p>
          <a:p>
            <a:r>
              <a:rPr lang="fr-FR" dirty="0" smtClean="0"/>
              <a:t>Il s’agit du </a:t>
            </a:r>
            <a:r>
              <a:rPr lang="fr-FR" dirty="0" smtClean="0">
                <a:solidFill>
                  <a:srgbClr val="C00000"/>
                </a:solidFill>
              </a:rPr>
              <a:t>cadre organisationnel et méthodologique </a:t>
            </a:r>
            <a:r>
              <a:rPr lang="fr-FR" dirty="0" smtClean="0"/>
              <a:t>connu de tous dans lequel sont réalisés les tests du logiciel</a:t>
            </a:r>
          </a:p>
        </p:txBody>
      </p:sp>
    </p:spTree>
    <p:extLst>
      <p:ext uri="{BB962C8B-B14F-4D97-AF65-F5344CB8AC3E}">
        <p14:creationId xmlns:p14="http://schemas.microsoft.com/office/powerpoint/2010/main" val="20622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TDD (Test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)	(3/3)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/>
              <a:t>Pour que cette discipline soit bien employée, les spécifications testables et automatisables doivent se concentrer sur le comportement et les règles de gestion</a:t>
            </a:r>
          </a:p>
          <a:p>
            <a:pPr lvl="1"/>
            <a:r>
              <a:rPr lang="fr-FR" dirty="0" smtClean="0"/>
              <a:t>Si les spécifications sont trop fortement couplées à l’architecture interne, tout changement de celle-ci rend ces spécifications caduques</a:t>
            </a:r>
            <a:endParaRPr lang="fr-FR" dirty="0"/>
          </a:p>
          <a:p>
            <a:r>
              <a:rPr lang="fr-FR" dirty="0" smtClean="0"/>
              <a:t>Cette discipline est difficilement applicable si le code a déjà été écrit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TDD</a:t>
            </a:r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Prototypes et 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5280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ATDD (</a:t>
            </a:r>
            <a:r>
              <a:rPr lang="fr-FR" dirty="0" err="1" smtClean="0"/>
              <a:t>Acceptance</a:t>
            </a:r>
            <a:r>
              <a:rPr lang="fr-FR" dirty="0" smtClean="0"/>
              <a:t> 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)	(1/2)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/>
              <a:t>La discipline ATDD est une extension de la discipline TDD, dans laquelle le code est développé de </a:t>
            </a:r>
            <a:r>
              <a:rPr lang="fr-FR" dirty="0"/>
              <a:t>façon incrémentale et itérative, à partir </a:t>
            </a:r>
            <a:r>
              <a:rPr lang="fr-FR" dirty="0" smtClean="0"/>
              <a:t>de chacun des critères d’acceptation</a:t>
            </a:r>
          </a:p>
          <a:p>
            <a:r>
              <a:rPr lang="fr-FR" dirty="0" smtClean="0"/>
              <a:t>À chaque implémentation d’un critère d’acceptation :</a:t>
            </a:r>
          </a:p>
          <a:p>
            <a:pPr lvl="1"/>
            <a:r>
              <a:rPr lang="fr-FR" dirty="0" smtClean="0"/>
              <a:t>Traduction sous la forme d’une spécification testable et automatisable qui doit échouer</a:t>
            </a:r>
          </a:p>
          <a:p>
            <a:pPr lvl="1"/>
            <a:r>
              <a:rPr lang="fr-FR" dirty="0" smtClean="0"/>
              <a:t>Réalisation des cycles TDD nécessaires à la réussite du test ATDD (et des précédents)</a:t>
            </a:r>
          </a:p>
          <a:p>
            <a:pPr lvl="1"/>
            <a:r>
              <a:rPr lang="fr-FR" dirty="0" err="1" smtClean="0"/>
              <a:t>Réusinage</a:t>
            </a:r>
            <a:r>
              <a:rPr lang="fr-FR" dirty="0" smtClean="0"/>
              <a:t> du code en conservant la réussite de tous les tests TDD et ATDD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ATDD</a:t>
            </a:r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Prototypes et 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26703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ATDD (</a:t>
            </a:r>
            <a:r>
              <a:rPr lang="fr-FR" dirty="0" err="1" smtClean="0"/>
              <a:t>Acceptance</a:t>
            </a:r>
            <a:r>
              <a:rPr lang="fr-FR" dirty="0" smtClean="0"/>
              <a:t> 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)	(2/2)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logiciel cible émerge au fur et à mesure de </a:t>
            </a:r>
            <a:r>
              <a:rPr lang="fr-FR" dirty="0" smtClean="0"/>
              <a:t>l’implémentation de chaque critère d’acceptation</a:t>
            </a:r>
          </a:p>
          <a:p>
            <a:pPr lvl="1"/>
            <a:r>
              <a:rPr lang="fr-FR" dirty="0" smtClean="0"/>
              <a:t>La discipline permet de montrer plus</a:t>
            </a:r>
            <a:br>
              <a:rPr lang="fr-FR" dirty="0" smtClean="0"/>
            </a:br>
            <a:r>
              <a:rPr lang="fr-FR" dirty="0" smtClean="0"/>
              <a:t>rapidement le produit (que du TDD pur)</a:t>
            </a:r>
          </a:p>
          <a:p>
            <a:pPr lvl="1"/>
            <a:r>
              <a:rPr lang="fr-FR" dirty="0" smtClean="0"/>
              <a:t>Et tous les avantages du TDD sont conservés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Les spécifications testables et automatisables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dirty="0" smtClean="0">
                <a:solidFill>
                  <a:srgbClr val="C00000"/>
                </a:solidFill>
              </a:rPr>
              <a:t>ATDD peuvent devenir une porte qualité du</a:t>
            </a:r>
            <a:br>
              <a:rPr lang="fr-FR" dirty="0" smtClean="0">
                <a:solidFill>
                  <a:srgbClr val="C00000"/>
                </a:solidFill>
              </a:rPr>
            </a:br>
            <a:r>
              <a:rPr lang="fr-FR" dirty="0" smtClean="0">
                <a:solidFill>
                  <a:srgbClr val="C00000"/>
                </a:solidFill>
              </a:rPr>
              <a:t>système d’intégration continue</a:t>
            </a:r>
          </a:p>
          <a:p>
            <a:r>
              <a:rPr lang="fr-FR" dirty="0" smtClean="0"/>
              <a:t>Point d’attention : les tests obtenus doivent se concentrer sur les processus métier et pas sur l’IHM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Pentagone 8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ATDD</a:t>
            </a:r>
          </a:p>
        </p:txBody>
      </p:sp>
      <p:sp>
        <p:nvSpPr>
          <p:cNvPr id="12" name="Pentagone 11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Prototypes et simulations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7" name="Pentagone 16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20" y="1916561"/>
            <a:ext cx="3186892" cy="197867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1" name="Rectangle 20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006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Couverture des instructions, couverture des décisions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 numCol="2" spcCol="108000">
            <a:normAutofit fontScale="92500" lnSpcReduction="20000"/>
          </a:bodyPr>
          <a:lstStyle/>
          <a:p>
            <a:r>
              <a:rPr lang="fr-FR" dirty="0" smtClean="0"/>
              <a:t>Il s’agit de tests structurels, permettant d’évaluer la pertinence d’une suite de test exécutés, selon la couverture des instructions ou décisions obtenue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Peuvent révéler du code dont la finalité doit être identifiée</a:t>
            </a:r>
            <a:r>
              <a:rPr lang="fr-FR" dirty="0" smtClean="0"/>
              <a:t> (exemple : porte dérobée)</a:t>
            </a:r>
          </a:p>
          <a:p>
            <a:r>
              <a:rPr lang="fr-FR" dirty="0" smtClean="0"/>
              <a:t>Définitions :</a:t>
            </a:r>
          </a:p>
          <a:p>
            <a:pPr lvl="1"/>
            <a:r>
              <a:rPr lang="fr-FR" dirty="0" smtClean="0"/>
              <a:t>La couverture des instructions correspond au % d’instructions exécutées par rapport aux instructions exécutables</a:t>
            </a:r>
          </a:p>
          <a:p>
            <a:pPr lvl="1"/>
            <a:r>
              <a:rPr lang="fr-FR" dirty="0" smtClean="0"/>
              <a:t>La couverture des décisions correspond au % de branches exercées en aval de chaque point de décision exécutable</a:t>
            </a:r>
          </a:p>
          <a:p>
            <a:pPr lvl="2"/>
            <a:r>
              <a:rPr lang="fr-FR" dirty="0" smtClean="0"/>
              <a:t>Avec un « if » : les deux branches « then » et « </a:t>
            </a:r>
            <a:r>
              <a:rPr lang="fr-FR" dirty="0" err="1" smtClean="0"/>
              <a:t>else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Avec un sélecteur multiple : chaque branche énumérée, plus la branche par exception</a:t>
            </a:r>
          </a:p>
          <a:p>
            <a:r>
              <a:rPr lang="fr-FR" dirty="0">
                <a:solidFill>
                  <a:srgbClr val="C00000"/>
                </a:solidFill>
              </a:rPr>
              <a:t>La couverture des décisions est à réserver aux composants les plus critiques du système</a:t>
            </a:r>
          </a:p>
          <a:p>
            <a:pPr lvl="1"/>
            <a:r>
              <a:rPr lang="fr-FR" dirty="0" smtClean="0"/>
              <a:t>Couvrir 100% des décisions implique de couvrir 100% des instructions exécutables, la réciproque est fausse</a:t>
            </a:r>
          </a:p>
          <a:p>
            <a:pPr lvl="1"/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Prototypes et 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4814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err="1" smtClean="0"/>
              <a:t>Qualimétrie</a:t>
            </a:r>
            <a:r>
              <a:rPr lang="fr-FR" dirty="0" smtClean="0"/>
              <a:t> / revues de code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 numCol="2" spcCol="108000">
            <a:normAutofit fontScale="92500"/>
          </a:bodyPr>
          <a:lstStyle/>
          <a:p>
            <a:r>
              <a:rPr lang="fr-FR" dirty="0" smtClean="0"/>
              <a:t>Il s’agit de tests statiques</a:t>
            </a:r>
          </a:p>
          <a:p>
            <a:r>
              <a:rPr lang="fr-FR" dirty="0" smtClean="0"/>
              <a:t>La </a:t>
            </a:r>
            <a:r>
              <a:rPr lang="fr-FR" dirty="0" err="1" smtClean="0"/>
              <a:t>qualimétrie</a:t>
            </a:r>
            <a:r>
              <a:rPr lang="fr-FR" dirty="0" smtClean="0"/>
              <a:t> est une analyse outillée </a:t>
            </a:r>
          </a:p>
          <a:p>
            <a:pPr lvl="1"/>
            <a:r>
              <a:rPr lang="fr-FR" dirty="0" smtClean="0"/>
              <a:t>Le code du logiciel (voire tout livrable avec un formalisme) est analysé par un outil dédié qui permet d’évaluer la conformité par rapport à des </a:t>
            </a:r>
            <a:r>
              <a:rPr lang="fr-FR" dirty="0"/>
              <a:t>seuils </a:t>
            </a:r>
            <a:r>
              <a:rPr lang="fr-FR" dirty="0" smtClean="0"/>
              <a:t>afin d’évaluer </a:t>
            </a:r>
            <a:r>
              <a:rPr lang="fr-FR" dirty="0"/>
              <a:t>des aspects non fonctionnels </a:t>
            </a:r>
            <a:r>
              <a:rPr lang="fr-FR" dirty="0" smtClean="0"/>
              <a:t>comme </a:t>
            </a:r>
            <a:r>
              <a:rPr lang="fr-FR" dirty="0"/>
              <a:t>la maintenabilité (modularité, commentaires, ...), la sécurité, les performances (analyse de requêtes SQL par exemple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Généralement une porte qualité dans le système d’intégration continue</a:t>
            </a:r>
          </a:p>
          <a:p>
            <a:r>
              <a:rPr lang="fr-FR" dirty="0" smtClean="0"/>
              <a:t>Revues de code</a:t>
            </a:r>
          </a:p>
          <a:p>
            <a:pPr lvl="1"/>
            <a:r>
              <a:rPr lang="fr-FR" dirty="0" smtClean="0"/>
              <a:t>Le code est relu par un autre développeur en vue de comprendre la pertinence d’une structure de données, d’un algorithme, ainsi que pour chercher des défauts</a:t>
            </a:r>
          </a:p>
          <a:p>
            <a:pPr lvl="1"/>
            <a:r>
              <a:rPr lang="fr-FR" dirty="0" smtClean="0"/>
              <a:t>Les discussions permettent aux développeurs concernés d’améliorer leurs compétences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 smtClean="0"/>
              <a:t>Qualimétrie</a:t>
            </a:r>
            <a:r>
              <a:rPr lang="fr-FR" sz="700" dirty="0" smtClean="0"/>
              <a:t>, revues de 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Prototypes et 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7691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Prototypes et simulations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 numCol="2" spcCol="108000">
            <a:normAutofit lnSpcReduction="10000"/>
          </a:bodyPr>
          <a:lstStyle/>
          <a:p>
            <a:r>
              <a:rPr lang="fr-FR" dirty="0" smtClean="0"/>
              <a:t>Il s’agit de variantes de la spécification du logiciel par l’exemple</a:t>
            </a:r>
          </a:p>
          <a:p>
            <a:pPr lvl="1"/>
            <a:r>
              <a:rPr lang="fr-FR" dirty="0" smtClean="0"/>
              <a:t>A partir des avis recueillis, les développeurs, les testeurs et les métiers partagent une meilleure compréhension du produit logiciel</a:t>
            </a:r>
          </a:p>
          <a:p>
            <a:r>
              <a:rPr lang="fr-FR" dirty="0" smtClean="0"/>
              <a:t>Un prototype est une version de démonstration du produit logiciel</a:t>
            </a:r>
          </a:p>
          <a:p>
            <a:pPr lvl="1"/>
            <a:r>
              <a:rPr lang="fr-FR" dirty="0" smtClean="0"/>
              <a:t>Il s’agit d’une version jetable</a:t>
            </a:r>
          </a:p>
          <a:p>
            <a:r>
              <a:rPr lang="fr-FR" dirty="0" smtClean="0"/>
              <a:t>Une simulation est une abstraction du produit logiciel</a:t>
            </a:r>
          </a:p>
          <a:p>
            <a:pPr lvl="1"/>
            <a:r>
              <a:rPr lang="fr-FR" dirty="0" smtClean="0"/>
              <a:t>Des maquettes d’écran ou d’édition</a:t>
            </a:r>
          </a:p>
          <a:p>
            <a:pPr lvl="1"/>
            <a:r>
              <a:rPr lang="fr-FR" dirty="0" smtClean="0"/>
              <a:t>Un déroulé du cycle de vie d’un objet métier avec les acteurs impliqués</a:t>
            </a:r>
          </a:p>
          <a:p>
            <a:pPr lvl="1"/>
            <a:r>
              <a:rPr lang="fr-FR" dirty="0" smtClean="0"/>
              <a:t>Un tableur pour illustrer des règles de calcul</a:t>
            </a:r>
          </a:p>
          <a:p>
            <a:pPr lvl="1"/>
            <a:r>
              <a:rPr lang="fr-FR" dirty="0" smtClean="0"/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Prototypes et 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412916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Pair-</a:t>
            </a:r>
            <a:r>
              <a:rPr lang="fr-FR" dirty="0" err="1" smtClean="0"/>
              <a:t>testing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 numCol="2" spcCol="108000">
            <a:normAutofit lnSpcReduction="10000"/>
          </a:bodyPr>
          <a:lstStyle/>
          <a:p>
            <a:r>
              <a:rPr lang="fr-FR" dirty="0" smtClean="0"/>
              <a:t>Cette discipline correspond à la collaboration de 2 personnes dans le cadre de l’exécution de tests manuels :</a:t>
            </a:r>
          </a:p>
          <a:p>
            <a:pPr lvl="1"/>
            <a:r>
              <a:rPr lang="fr-FR" dirty="0" smtClean="0"/>
              <a:t>L’une qui exécute les tests</a:t>
            </a:r>
          </a:p>
          <a:p>
            <a:pPr lvl="1"/>
            <a:r>
              <a:rPr lang="fr-FR" dirty="0" smtClean="0"/>
              <a:t>L’autre qui analyse les résultats</a:t>
            </a:r>
          </a:p>
          <a:p>
            <a:pPr lvl="1"/>
            <a:r>
              <a:rPr lang="fr-FR" dirty="0" smtClean="0"/>
              <a:t>Les 2 participants peuvent être par exemple 2 développeurs, 1 développeur et 1 testeur, 1 testeur et 1 BA, ...</a:t>
            </a:r>
          </a:p>
          <a:p>
            <a:r>
              <a:rPr lang="fr-FR" dirty="0" smtClean="0"/>
              <a:t>Avantages avec un binôme développeur / testeur</a:t>
            </a:r>
          </a:p>
          <a:p>
            <a:pPr lvl="1"/>
            <a:r>
              <a:rPr lang="fr-FR" dirty="0" smtClean="0"/>
              <a:t>Meilleure compréhension de l’application par le développeur</a:t>
            </a:r>
          </a:p>
          <a:p>
            <a:pPr lvl="1"/>
            <a:r>
              <a:rPr lang="fr-FR" dirty="0" smtClean="0"/>
              <a:t>Meilleure compréhension de l’implémentation par le testeur</a:t>
            </a:r>
          </a:p>
          <a:p>
            <a:pPr lvl="1"/>
            <a:r>
              <a:rPr lang="fr-FR" dirty="0" smtClean="0"/>
              <a:t>Délai raccourci entre la découverte d’une défaillance et le test de confirmation</a:t>
            </a:r>
          </a:p>
          <a:p>
            <a:pPr lvl="1"/>
            <a:r>
              <a:rPr lang="fr-FR" dirty="0" smtClean="0"/>
              <a:t>Montée en compétences du développeur sur les tests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Pentagone 16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Trois amigos</a:t>
            </a:r>
          </a:p>
        </p:txBody>
      </p:sp>
      <p:sp>
        <p:nvSpPr>
          <p:cNvPr id="18" name="Pentagone 17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9" name="Pentagone 18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20" name="Pentagone 19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21" name="Pentagone 20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22" name="Pentagone 21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23" name="Pentagone 22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Prototypes et simulations</a:t>
            </a:r>
            <a:endParaRPr lang="fr-FR" sz="700" dirty="0"/>
          </a:p>
        </p:txBody>
      </p:sp>
      <p:sp>
        <p:nvSpPr>
          <p:cNvPr id="24" name="Pentagone 23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Pair-</a:t>
            </a:r>
            <a:r>
              <a:rPr lang="fr-FR" sz="700" dirty="0" err="1"/>
              <a:t>testing</a:t>
            </a:r>
            <a:endParaRPr lang="fr-FR" sz="700" dirty="0"/>
          </a:p>
        </p:txBody>
      </p:sp>
      <p:sp>
        <p:nvSpPr>
          <p:cNvPr id="25" name="Pentagone 24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Tests exploratoires</a:t>
            </a:r>
            <a:endParaRPr lang="fr-FR" sz="700" dirty="0"/>
          </a:p>
        </p:txBody>
      </p:sp>
      <p:sp>
        <p:nvSpPr>
          <p:cNvPr id="26" name="Rectangle 25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27" name="Rectangle 26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28" name="Rectangle 27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9" name="Rectangle 28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6032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Tests exploratoires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 numCol="2" spcCol="108000">
            <a:normAutofit fontScale="92500"/>
          </a:bodyPr>
          <a:lstStyle/>
          <a:p>
            <a:r>
              <a:rPr lang="fr-FR" dirty="0" smtClean="0"/>
              <a:t>Il s’agit de tests basés sur l’expérience, particulièrement utiles lors de la recette métier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Les tests exploratoires sont indispensables pour compléter les tests formalisés</a:t>
            </a:r>
          </a:p>
          <a:p>
            <a:r>
              <a:rPr lang="fr-FR" dirty="0" smtClean="0"/>
              <a:t>Une charte permet d’organiser efficacement une session de tests exploratoires</a:t>
            </a:r>
          </a:p>
          <a:p>
            <a:r>
              <a:rPr lang="fr-FR" dirty="0"/>
              <a:t>Exemple de charte </a:t>
            </a:r>
            <a:r>
              <a:rPr lang="fr-FR" dirty="0" smtClean="0"/>
              <a:t>:</a:t>
            </a:r>
            <a:endParaRPr lang="fr-FR" dirty="0"/>
          </a:p>
          <a:p>
            <a:pPr lvl="1" fontAlgn="ctr"/>
            <a:r>
              <a:rPr lang="fr-FR" dirty="0"/>
              <a:t>Durée </a:t>
            </a:r>
            <a:r>
              <a:rPr lang="fr-FR" dirty="0" smtClean="0"/>
              <a:t>de la session </a:t>
            </a:r>
            <a:r>
              <a:rPr lang="fr-FR" dirty="0"/>
              <a:t>: 2h</a:t>
            </a:r>
          </a:p>
          <a:p>
            <a:pPr lvl="1" fontAlgn="ctr"/>
            <a:r>
              <a:rPr lang="fr-FR" dirty="0"/>
              <a:t>Fonctionnalité : la souscription de contrat</a:t>
            </a:r>
          </a:p>
          <a:p>
            <a:pPr lvl="1" fontAlgn="ctr"/>
            <a:r>
              <a:rPr lang="fr-FR" dirty="0"/>
              <a:t>Thématique : les aspects juridiques</a:t>
            </a:r>
          </a:p>
          <a:p>
            <a:pPr lvl="1" fontAlgn="ctr"/>
            <a:r>
              <a:rPr lang="fr-FR" dirty="0"/>
              <a:t>Communication </a:t>
            </a:r>
            <a:r>
              <a:rPr lang="fr-FR" dirty="0" smtClean="0"/>
              <a:t>:</a:t>
            </a:r>
          </a:p>
          <a:p>
            <a:pPr lvl="2" fontAlgn="ctr"/>
            <a:r>
              <a:rPr lang="fr-FR" dirty="0" smtClean="0"/>
              <a:t>Modalités d’enregistrement des anomalies et des actions ayant permis de les découvrir</a:t>
            </a:r>
          </a:p>
          <a:p>
            <a:pPr lvl="2" fontAlgn="ctr"/>
            <a:r>
              <a:rPr lang="fr-FR" dirty="0" smtClean="0"/>
              <a:t>Feedback général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066693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Trois amigos</a:t>
            </a:r>
            <a:endParaRPr lang="fr-FR" sz="700" dirty="0"/>
          </a:p>
        </p:txBody>
      </p:sp>
      <p:sp>
        <p:nvSpPr>
          <p:cNvPr id="9" name="Pentagone 8"/>
          <p:cNvSpPr/>
          <p:nvPr/>
        </p:nvSpPr>
        <p:spPr>
          <a:xfrm>
            <a:off x="2699162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BDD</a:t>
            </a:r>
            <a:endParaRPr lang="fr-FR" sz="700" dirty="0"/>
          </a:p>
        </p:txBody>
      </p:sp>
      <p:sp>
        <p:nvSpPr>
          <p:cNvPr id="10" name="Pentagone 9"/>
          <p:cNvSpPr/>
          <p:nvPr/>
        </p:nvSpPr>
        <p:spPr>
          <a:xfrm>
            <a:off x="3331631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ATDD</a:t>
            </a:r>
            <a:endParaRPr lang="fr-FR" sz="700" dirty="0"/>
          </a:p>
        </p:txBody>
      </p:sp>
      <p:sp>
        <p:nvSpPr>
          <p:cNvPr id="11" name="Pentagone 10"/>
          <p:cNvSpPr/>
          <p:nvPr/>
        </p:nvSpPr>
        <p:spPr>
          <a:xfrm>
            <a:off x="3964100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TDD</a:t>
            </a:r>
            <a:endParaRPr lang="fr-FR" sz="700" dirty="0"/>
          </a:p>
        </p:txBody>
      </p:sp>
      <p:sp>
        <p:nvSpPr>
          <p:cNvPr id="12" name="Pentagone 11"/>
          <p:cNvSpPr/>
          <p:nvPr/>
        </p:nvSpPr>
        <p:spPr>
          <a:xfrm>
            <a:off x="4596569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Couverture</a:t>
            </a:r>
            <a:endParaRPr lang="fr-FR" sz="700" dirty="0"/>
          </a:p>
        </p:txBody>
      </p:sp>
      <p:sp>
        <p:nvSpPr>
          <p:cNvPr id="13" name="Pentagone 12"/>
          <p:cNvSpPr/>
          <p:nvPr/>
        </p:nvSpPr>
        <p:spPr>
          <a:xfrm>
            <a:off x="5229038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err="1"/>
              <a:t>Qualimétrie</a:t>
            </a:r>
            <a:r>
              <a:rPr lang="fr-FR" sz="700" dirty="0"/>
              <a:t>, revues de </a:t>
            </a:r>
            <a:r>
              <a:rPr lang="fr-FR" sz="700" dirty="0" smtClean="0"/>
              <a:t>code</a:t>
            </a:r>
            <a:endParaRPr lang="fr-FR" sz="700" dirty="0"/>
          </a:p>
        </p:txBody>
      </p:sp>
      <p:sp>
        <p:nvSpPr>
          <p:cNvPr id="14" name="Pentagone 13"/>
          <p:cNvSpPr/>
          <p:nvPr/>
        </p:nvSpPr>
        <p:spPr>
          <a:xfrm>
            <a:off x="5861507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Prototypes et simulations</a:t>
            </a:r>
            <a:endParaRPr lang="fr-FR" sz="700" dirty="0"/>
          </a:p>
        </p:txBody>
      </p:sp>
      <p:sp>
        <p:nvSpPr>
          <p:cNvPr id="15" name="Pentagone 14"/>
          <p:cNvSpPr/>
          <p:nvPr/>
        </p:nvSpPr>
        <p:spPr>
          <a:xfrm>
            <a:off x="6493976" y="31063"/>
            <a:ext cx="612000" cy="339634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 smtClean="0"/>
              <a:t>Pair-</a:t>
            </a:r>
            <a:r>
              <a:rPr lang="fr-FR" sz="700" dirty="0" err="1" smtClean="0"/>
              <a:t>testing</a:t>
            </a:r>
            <a:endParaRPr lang="fr-FR" sz="700" dirty="0"/>
          </a:p>
        </p:txBody>
      </p:sp>
      <p:sp>
        <p:nvSpPr>
          <p:cNvPr id="16" name="Pentagone 15"/>
          <p:cNvSpPr/>
          <p:nvPr/>
        </p:nvSpPr>
        <p:spPr>
          <a:xfrm>
            <a:off x="7126449" y="31063"/>
            <a:ext cx="612000" cy="339634"/>
          </a:xfrm>
          <a:prstGeom prst="homePlat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00" dirty="0"/>
              <a:t>Tests exploratoires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66694" y="397865"/>
            <a:ext cx="864076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Avant le sprint</a:t>
            </a:r>
            <a:endParaRPr lang="fr-FR" sz="700" dirty="0"/>
          </a:p>
        </p:txBody>
      </p:sp>
      <p:sp>
        <p:nvSpPr>
          <p:cNvPr id="18" name="Rectangle 17"/>
          <p:cNvSpPr/>
          <p:nvPr/>
        </p:nvSpPr>
        <p:spPr>
          <a:xfrm>
            <a:off x="2956414" y="397865"/>
            <a:ext cx="2884623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Q1</a:t>
            </a:r>
            <a:endParaRPr lang="fr-FR" sz="700" dirty="0"/>
          </a:p>
        </p:txBody>
      </p:sp>
      <p:sp>
        <p:nvSpPr>
          <p:cNvPr id="19" name="Rectangle 18"/>
          <p:cNvSpPr/>
          <p:nvPr/>
        </p:nvSpPr>
        <p:spPr>
          <a:xfrm>
            <a:off x="5861507" y="397865"/>
            <a:ext cx="1244469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Q2</a:t>
            </a:r>
            <a:endParaRPr lang="fr-FR" sz="700" dirty="0"/>
          </a:p>
        </p:txBody>
      </p:sp>
      <p:sp>
        <p:nvSpPr>
          <p:cNvPr id="20" name="Rectangle 19"/>
          <p:cNvSpPr/>
          <p:nvPr/>
        </p:nvSpPr>
        <p:spPr>
          <a:xfrm>
            <a:off x="7126450" y="397864"/>
            <a:ext cx="612000" cy="142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/>
              <a:t>Q3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7783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26272"/>
              </p:ext>
            </p:extLst>
          </p:nvPr>
        </p:nvGraphicFramePr>
        <p:xfrm>
          <a:off x="6208580" y="2137110"/>
          <a:ext cx="2233277" cy="1765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277">
                  <a:extLst>
                    <a:ext uri="{9D8B030D-6E8A-4147-A177-3AD203B41FA5}">
                      <a16:colId xmlns:a16="http://schemas.microsoft.com/office/drawing/2014/main" val="1129928030"/>
                    </a:ext>
                  </a:extLst>
                </a:gridCol>
              </a:tblGrid>
              <a:tr h="441487">
                <a:tc>
                  <a:txBody>
                    <a:bodyPr/>
                    <a:lstStyle/>
                    <a:p>
                      <a:pPr algn="r"/>
                      <a:r>
                        <a:rPr lang="fr-FR" sz="1000" dirty="0" smtClean="0"/>
                        <a:t>Tests techniques</a:t>
                      </a:r>
                      <a:r>
                        <a:rPr lang="fr-FR" sz="1000" baseline="0" dirty="0" smtClean="0"/>
                        <a:t> automatisés</a:t>
                      </a:r>
                    </a:p>
                    <a:p>
                      <a:pPr algn="r"/>
                      <a:r>
                        <a:rPr lang="fr-FR" sz="1000" baseline="0" dirty="0" smtClean="0"/>
                        <a:t>Un minimum de tests manuels</a:t>
                      </a:r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80961"/>
                  </a:ext>
                </a:extLst>
              </a:tr>
              <a:tr h="441487">
                <a:tc>
                  <a:txBody>
                    <a:bodyPr/>
                    <a:lstStyle/>
                    <a:p>
                      <a:pPr algn="r"/>
                      <a:r>
                        <a:rPr lang="fr-FR" sz="1000" dirty="0" smtClean="0"/>
                        <a:t>Tests automatisés</a:t>
                      </a:r>
                    </a:p>
                    <a:p>
                      <a:pPr algn="r"/>
                      <a:r>
                        <a:rPr lang="fr-FR" sz="1000" dirty="0" smtClean="0"/>
                        <a:t>Un</a:t>
                      </a:r>
                      <a:r>
                        <a:rPr lang="fr-FR" sz="1000" baseline="0" dirty="0" smtClean="0"/>
                        <a:t> minimum de tests manuels</a:t>
                      </a:r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423201"/>
                  </a:ext>
                </a:extLst>
              </a:tr>
              <a:tr h="441487">
                <a:tc>
                  <a:txBody>
                    <a:bodyPr/>
                    <a:lstStyle/>
                    <a:p>
                      <a:pPr algn="r"/>
                      <a:r>
                        <a:rPr lang="fr-FR" sz="1000" dirty="0" smtClean="0"/>
                        <a:t>Tests automatisés</a:t>
                      </a:r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28533"/>
                  </a:ext>
                </a:extLst>
              </a:tr>
              <a:tr h="441487">
                <a:tc>
                  <a:txBody>
                    <a:bodyPr/>
                    <a:lstStyle/>
                    <a:p>
                      <a:pPr algn="r"/>
                      <a:r>
                        <a:rPr lang="fr-FR" sz="1000" dirty="0" smtClean="0"/>
                        <a:t>Tests automatisés</a:t>
                      </a:r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4981"/>
                  </a:ext>
                </a:extLst>
              </a:tr>
            </a:tbl>
          </a:graphicData>
        </a:graphic>
      </p:graphicFrame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 numCol="2" spcCol="108000">
            <a:normAutofit/>
          </a:bodyPr>
          <a:lstStyle/>
          <a:p>
            <a:r>
              <a:rPr lang="fr-FR" sz="1600" dirty="0" smtClean="0"/>
              <a:t>Avec des tests essentiels manuels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sz="1600" dirty="0" smtClean="0"/>
              <a:t>Avec des tests essentiellement automatisés</a:t>
            </a:r>
            <a:endParaRPr lang="fr-FR" sz="1600" dirty="0"/>
          </a:p>
        </p:txBody>
      </p: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3458822039"/>
              </p:ext>
            </p:extLst>
          </p:nvPr>
        </p:nvGraphicFramePr>
        <p:xfrm>
          <a:off x="5048117" y="2077171"/>
          <a:ext cx="2320926" cy="184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7430"/>
              </p:ext>
            </p:extLst>
          </p:nvPr>
        </p:nvGraphicFramePr>
        <p:xfrm>
          <a:off x="2009542" y="2096931"/>
          <a:ext cx="2233277" cy="1826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277">
                  <a:extLst>
                    <a:ext uri="{9D8B030D-6E8A-4147-A177-3AD203B41FA5}">
                      <a16:colId xmlns:a16="http://schemas.microsoft.com/office/drawing/2014/main" val="1129928030"/>
                    </a:ext>
                  </a:extLst>
                </a:gridCol>
              </a:tblGrid>
              <a:tr h="608917">
                <a:tc>
                  <a:txBody>
                    <a:bodyPr/>
                    <a:lstStyle/>
                    <a:p>
                      <a:pPr algn="r"/>
                      <a:r>
                        <a:rPr lang="fr-FR" sz="1000" dirty="0" smtClean="0"/>
                        <a:t>Recours</a:t>
                      </a:r>
                      <a:r>
                        <a:rPr lang="fr-FR" sz="1000" baseline="0" dirty="0" smtClean="0"/>
                        <a:t> à un</a:t>
                      </a:r>
                      <a:br>
                        <a:rPr lang="fr-FR" sz="1000" baseline="0" dirty="0" smtClean="0"/>
                      </a:br>
                      <a:r>
                        <a:rPr lang="fr-FR" sz="1000" baseline="0" dirty="0" smtClean="0"/>
                        <a:t>important volume de</a:t>
                      </a:r>
                      <a:br>
                        <a:rPr lang="fr-FR" sz="1000" baseline="0" dirty="0" smtClean="0"/>
                      </a:br>
                      <a:r>
                        <a:rPr lang="fr-FR" sz="1000" baseline="0" dirty="0" smtClean="0"/>
                        <a:t>tests manuels</a:t>
                      </a:r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80961"/>
                  </a:ext>
                </a:extLst>
              </a:tr>
              <a:tr h="608917">
                <a:tc>
                  <a:txBody>
                    <a:bodyPr/>
                    <a:lstStyle/>
                    <a:p>
                      <a:pPr algn="r"/>
                      <a:r>
                        <a:rPr lang="fr-FR" sz="1000" dirty="0" smtClean="0"/>
                        <a:t>Tests essentiellement</a:t>
                      </a:r>
                      <a:br>
                        <a:rPr lang="fr-FR" sz="1000" dirty="0" smtClean="0"/>
                      </a:br>
                      <a:r>
                        <a:rPr lang="fr-FR" sz="1000" baseline="0" dirty="0" smtClean="0"/>
                        <a:t>manuels</a:t>
                      </a:r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423201"/>
                  </a:ext>
                </a:extLst>
              </a:tr>
              <a:tr h="608917">
                <a:tc>
                  <a:txBody>
                    <a:bodyPr/>
                    <a:lstStyle/>
                    <a:p>
                      <a:pPr algn="r"/>
                      <a:r>
                        <a:rPr lang="fr-FR" sz="1000" dirty="0" smtClean="0"/>
                        <a:t>Quelques tests</a:t>
                      </a:r>
                      <a:endParaRPr lang="fr-F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28533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8159750" algn="r"/>
              </a:tabLst>
            </a:pPr>
            <a:r>
              <a:rPr lang="fr-FR" dirty="0" smtClean="0"/>
              <a:t>Pyramide des tests : quel modèle ?	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-2245"/>
            <a:ext cx="20666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Pour comprendre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1248"/>
              </p:ext>
            </p:extLst>
          </p:nvPr>
        </p:nvGraphicFramePr>
        <p:xfrm>
          <a:off x="825603" y="4086152"/>
          <a:ext cx="3240732" cy="640080"/>
        </p:xfrm>
        <a:graphic>
          <a:graphicData uri="http://schemas.openxmlformats.org/drawingml/2006/table">
            <a:tbl>
              <a:tblPr firstRow="1" bandRow="1"/>
              <a:tblGrid>
                <a:gridCol w="3240732">
                  <a:extLst>
                    <a:ext uri="{9D8B030D-6E8A-4147-A177-3AD203B41FA5}">
                      <a16:colId xmlns:a16="http://schemas.microsoft.com/office/drawing/2014/main" val="2353208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>
                        <a:tabLst>
                          <a:tab pos="273050" algn="l"/>
                        </a:tabLst>
                      </a:pPr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fr-FR" sz="1200" b="1" baseline="0" dirty="0">
                          <a:solidFill>
                            <a:srgbClr val="FF0000"/>
                          </a:solidFill>
                        </a:rPr>
                        <a:t>-	</a:t>
                      </a:r>
                      <a:r>
                        <a:rPr lang="fr-FR" sz="1200" b="0" baseline="0" dirty="0">
                          <a:solidFill>
                            <a:schemeClr val="tx1"/>
                          </a:solidFill>
                          <a:latin typeface="+mj-lt"/>
                        </a:rPr>
                        <a:t>détection des défauts réduite et retardée</a:t>
                      </a:r>
                      <a:endParaRPr lang="fr-FR" sz="1200" dirty="0">
                        <a:latin typeface="+mj-lt"/>
                      </a:endParaRPr>
                    </a:p>
                    <a:p>
                      <a:pPr marL="0" lvl="1" indent="0">
                        <a:tabLst>
                          <a:tab pos="273050" algn="l"/>
                        </a:tabLst>
                      </a:pPr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fr-FR" sz="12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délai de mise au point accru</a:t>
                      </a:r>
                    </a:p>
                    <a:p>
                      <a:pPr marL="0" lvl="1" indent="0">
                        <a:tabLst>
                          <a:tab pos="273050" algn="l"/>
                        </a:tabLst>
                      </a:pPr>
                      <a:r>
                        <a:rPr lang="fr-F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1200" dirty="0"/>
                        <a:t>	</a:t>
                      </a:r>
                      <a:r>
                        <a:rPr lang="fr-FR" sz="12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charge accrue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968071"/>
                  </a:ext>
                </a:extLst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23779"/>
              </p:ext>
            </p:extLst>
          </p:nvPr>
        </p:nvGraphicFramePr>
        <p:xfrm>
          <a:off x="5053134" y="3962997"/>
          <a:ext cx="3256024" cy="822960"/>
        </p:xfrm>
        <a:graphic>
          <a:graphicData uri="http://schemas.openxmlformats.org/drawingml/2006/table">
            <a:tbl>
              <a:tblPr firstRow="1" bandRow="1"/>
              <a:tblGrid>
                <a:gridCol w="3256024">
                  <a:extLst>
                    <a:ext uri="{9D8B030D-6E8A-4147-A177-3AD203B41FA5}">
                      <a16:colId xmlns:a16="http://schemas.microsoft.com/office/drawing/2014/main" val="2353208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>
                        <a:tabLst>
                          <a:tab pos="273050" algn="l"/>
                        </a:tabLst>
                      </a:pPr>
                      <a:r>
                        <a:rPr lang="fr-FR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  <a:r>
                        <a:rPr lang="fr-FR" sz="1200" b="1" baseline="0" dirty="0">
                          <a:solidFill>
                            <a:srgbClr val="FF0000"/>
                          </a:solidFill>
                        </a:rPr>
                        <a:t>	</a:t>
                      </a:r>
                      <a:r>
                        <a:rPr lang="fr-FR" sz="12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détection des défauts anticipée et accrue</a:t>
                      </a:r>
                    </a:p>
                    <a:p>
                      <a:pPr marL="0" lvl="1" indent="0">
                        <a:tabLst>
                          <a:tab pos="273050" algn="l"/>
                        </a:tabLst>
                      </a:pPr>
                      <a:r>
                        <a:rPr lang="fr-FR" sz="1200" b="1" dirty="0">
                          <a:solidFill>
                            <a:srgbClr val="00B050"/>
                          </a:solidFill>
                        </a:rPr>
                        <a:t>++</a:t>
                      </a: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fr-FR" sz="12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délai de mise au point réduit</a:t>
                      </a:r>
                    </a:p>
                    <a:p>
                      <a:pPr marL="0" lvl="1" indent="0">
                        <a:tabLst>
                          <a:tab pos="273050" algn="l"/>
                        </a:tabLst>
                      </a:pPr>
                      <a:r>
                        <a:rPr lang="fr-FR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fr-FR" sz="1200" dirty="0"/>
                        <a:t>	</a:t>
                      </a:r>
                      <a:r>
                        <a:rPr lang="fr-FR" sz="12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charge réduite</a:t>
                      </a:r>
                    </a:p>
                    <a:p>
                      <a:pPr marL="0" lvl="1" indent="0">
                        <a:tabLst>
                          <a:tab pos="273050" algn="l"/>
                        </a:tabLst>
                      </a:pPr>
                      <a:r>
                        <a:rPr lang="fr-FR" sz="1200" b="1" baseline="0" dirty="0">
                          <a:solidFill>
                            <a:srgbClr val="00B050"/>
                          </a:solidFill>
                        </a:rPr>
                        <a:t>++</a:t>
                      </a:r>
                      <a:r>
                        <a:rPr lang="fr-FR" sz="1200" baseline="0" dirty="0"/>
                        <a:t>	</a:t>
                      </a:r>
                      <a:r>
                        <a:rPr lang="fr-FR" sz="12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intégration/déploiement continu, </a:t>
                      </a:r>
                      <a:r>
                        <a:rPr lang="fr-FR" sz="1200" b="0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DevOps</a:t>
                      </a:r>
                      <a:endParaRPr lang="fr-FR" sz="1200" b="0" kern="1200" baseline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968071"/>
                  </a:ext>
                </a:extLst>
              </a:tr>
            </a:tbl>
          </a:graphicData>
        </a:graphic>
      </p:graphicFrame>
      <p:graphicFrame>
        <p:nvGraphicFramePr>
          <p:cNvPr id="26" name="Diagramme 25"/>
          <p:cNvGraphicFramePr/>
          <p:nvPr>
            <p:extLst>
              <p:ext uri="{D42A27DB-BD31-4B8C-83A1-F6EECF244321}">
                <p14:modId xmlns:p14="http://schemas.microsoft.com/office/powerpoint/2010/main" val="1797106876"/>
              </p:ext>
            </p:extLst>
          </p:nvPr>
        </p:nvGraphicFramePr>
        <p:xfrm>
          <a:off x="831850" y="2077171"/>
          <a:ext cx="2320926" cy="184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9" name="Image 28" descr="Hand Like Thumb · Free vector graphic on Pixabay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97" y="2765837"/>
            <a:ext cx="360914" cy="398555"/>
          </a:xfrm>
          <a:prstGeom prst="rect">
            <a:avLst/>
          </a:prstGeom>
        </p:spPr>
      </p:pic>
      <p:pic>
        <p:nvPicPr>
          <p:cNvPr id="30" name="Image 29" descr="Hand Like Thumb · Free vector graphic on Pixabay"/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5603" y="2765837"/>
            <a:ext cx="360914" cy="3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02A266A8-688E-4FBC-A79C-AFD9E5213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3205B4C1-3615-4792-BEAE-20223F72FC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6313231D-8A35-48A8-ABCA-3E01017EA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172E326E-F55F-4B8D-B10F-4C6909E78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22CDCCF7-CF04-41A5-979C-D29511200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E576332-268C-40AF-8C34-8176559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4463165-4D07-408A-80CF-F29F2920C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28" grpId="0" uiExpand="1">
        <p:bldSub>
          <a:bldDgm bld="one" rev="1"/>
        </p:bldSub>
      </p:bldGraphic>
      <p:bldGraphic spid="26" grpId="0" uiExpand="1">
        <p:bldSub>
          <a:bldDgm bld="one" rev="1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Fin du document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C01D-9611-4372-8A9B-5BFE3F5FDDC2}" type="datetime3">
              <a:rPr lang="fr-FR" smtClean="0"/>
              <a:t>17.04.23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23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et comment tester ?</a:t>
            </a:r>
            <a:endParaRPr lang="fr-FR" dirty="0"/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7000" dirty="0" smtClean="0">
                <a:solidFill>
                  <a:schemeClr val="bg1"/>
                </a:solidFill>
              </a:rPr>
              <a:t>2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L’efficience des tests nécessite la prise en compte des risques et une organisation adaptée pour conjuguer deux visions </a:t>
            </a:r>
            <a:r>
              <a:rPr lang="fr-FR" sz="1800" dirty="0" smtClean="0"/>
              <a:t>complémentaires</a:t>
            </a:r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 smtClean="0"/>
              <a:t>Grâce à des niveaux de test avec des objectifs clairement définis </a:t>
            </a:r>
          </a:p>
          <a:p>
            <a:endParaRPr lang="fr-FR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L’organisation cible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pPr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594596325"/>
              </p:ext>
            </p:extLst>
          </p:nvPr>
        </p:nvGraphicFramePr>
        <p:xfrm>
          <a:off x="904875" y="2216428"/>
          <a:ext cx="7334250" cy="111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5" r="17378" b="36424"/>
          <a:stretch/>
        </p:blipFill>
        <p:spPr>
          <a:xfrm>
            <a:off x="468380" y="3927866"/>
            <a:ext cx="503473" cy="5382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83031" y="4018293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unitaires et d'intégration</a:t>
            </a:r>
            <a:endParaRPr lang="fr-FR" sz="1000" dirty="0"/>
          </a:p>
        </p:txBody>
      </p:sp>
      <p:sp>
        <p:nvSpPr>
          <p:cNvPr id="10" name="Pentagone 9"/>
          <p:cNvSpPr/>
          <p:nvPr/>
        </p:nvSpPr>
        <p:spPr>
          <a:xfrm>
            <a:off x="4535379" y="4168517"/>
            <a:ext cx="144016" cy="144016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10608" y="4018293"/>
            <a:ext cx="3499200" cy="219600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Recette métier</a:t>
            </a:r>
            <a:endParaRPr lang="fr-FR" sz="1000" dirty="0"/>
          </a:p>
        </p:txBody>
      </p:sp>
      <p:sp>
        <p:nvSpPr>
          <p:cNvPr id="13" name="Rectangle 12"/>
          <p:cNvSpPr/>
          <p:nvPr/>
        </p:nvSpPr>
        <p:spPr>
          <a:xfrm>
            <a:off x="1860113" y="4018293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Critères acceptation US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>
            <a:off x="2734913" y="4018293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intra-application</a:t>
            </a:r>
            <a:endParaRPr lang="fr-FR" sz="1000" dirty="0"/>
          </a:p>
        </p:txBody>
      </p:sp>
      <p:sp>
        <p:nvSpPr>
          <p:cNvPr id="15" name="Rectangle 14"/>
          <p:cNvSpPr/>
          <p:nvPr/>
        </p:nvSpPr>
        <p:spPr>
          <a:xfrm>
            <a:off x="3609713" y="4018293"/>
            <a:ext cx="874800" cy="438488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inter-applications</a:t>
            </a:r>
            <a:endParaRPr lang="fr-FR" sz="1000" dirty="0"/>
          </a:p>
        </p:txBody>
      </p:sp>
      <p:sp>
        <p:nvSpPr>
          <p:cNvPr id="16" name="Rectangle 15"/>
          <p:cNvSpPr/>
          <p:nvPr/>
        </p:nvSpPr>
        <p:spPr>
          <a:xfrm>
            <a:off x="4710608" y="4246495"/>
            <a:ext cx="3499200" cy="219600"/>
          </a:xfrm>
          <a:prstGeom prst="rect">
            <a:avLst/>
          </a:prstGeom>
          <a:solidFill>
            <a:srgbClr val="D507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Tests de pré-production</a:t>
            </a:r>
            <a:endParaRPr lang="fr-FR" sz="1000" dirty="0"/>
          </a:p>
        </p:txBody>
      </p:sp>
      <p:sp>
        <p:nvSpPr>
          <p:cNvPr id="18" name="Pentagone 17"/>
          <p:cNvSpPr/>
          <p:nvPr/>
        </p:nvSpPr>
        <p:spPr>
          <a:xfrm>
            <a:off x="1801430" y="4168517"/>
            <a:ext cx="144016" cy="144016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entagone 18"/>
          <p:cNvSpPr/>
          <p:nvPr/>
        </p:nvSpPr>
        <p:spPr>
          <a:xfrm>
            <a:off x="2668221" y="4168517"/>
            <a:ext cx="144016" cy="144016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entagone 19"/>
          <p:cNvSpPr/>
          <p:nvPr/>
        </p:nvSpPr>
        <p:spPr>
          <a:xfrm>
            <a:off x="3551030" y="4168517"/>
            <a:ext cx="144016" cy="144016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0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4BC11B-727A-4354-A8F6-151CC325C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E57D18-D4A5-45C6-AB3A-6D500970D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7" grpId="0" uiExpand="1">
        <p:bldSub>
          <a:bldDgm bld="one"/>
        </p:bldSub>
      </p:bldGraphic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601C-A0A2-4C57-B5EF-807CB4AF8F3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des niveaux de test</a:t>
            </a:r>
            <a:endParaRPr lang="fr-FR" dirty="0"/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8026401" y="1620543"/>
            <a:ext cx="969400" cy="167346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D407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fr-FR" sz="7000" dirty="0" smtClean="0">
                <a:solidFill>
                  <a:schemeClr val="bg1"/>
                </a:solidFill>
              </a:rPr>
              <a:t>3</a:t>
            </a:r>
            <a:endParaRPr lang="fr-FR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Quels niveaux de test chez </a:t>
            </a:r>
            <a:r>
              <a:rPr lang="fr-FR" dirty="0" err="1"/>
              <a:t>Domus</a:t>
            </a:r>
            <a:r>
              <a:rPr lang="fr-FR" dirty="0"/>
              <a:t> Vi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F39A-31C4-483A-A546-71E66591FE89}" type="datetime3">
              <a:rPr lang="fr-FR" smtClean="0"/>
              <a:t>17.04.23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Stratégie de test d'entreprise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8" name="Image 7" descr="Target Icon Business · Free image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6" y="2558881"/>
            <a:ext cx="467680" cy="467680"/>
          </a:xfrm>
          <a:prstGeom prst="rect">
            <a:avLst/>
          </a:prstGeom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400785965"/>
              </p:ext>
            </p:extLst>
          </p:nvPr>
        </p:nvGraphicFramePr>
        <p:xfrm>
          <a:off x="868308" y="1563688"/>
          <a:ext cx="7987500" cy="298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Flèche droite 9"/>
          <p:cNvSpPr/>
          <p:nvPr/>
        </p:nvSpPr>
        <p:spPr>
          <a:xfrm>
            <a:off x="2115777" y="1903757"/>
            <a:ext cx="158418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473169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808208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160003" y="1903757"/>
            <a:ext cx="144016" cy="216024"/>
          </a:xfrm>
          <a:prstGeom prst="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Double flèche horizontale 13"/>
          <p:cNvSpPr/>
          <p:nvPr/>
        </p:nvSpPr>
        <p:spPr>
          <a:xfrm>
            <a:off x="7410825" y="1903757"/>
            <a:ext cx="288000" cy="216024"/>
          </a:xfrm>
          <a:prstGeom prst="leftRightArrow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Image vectorielle gratuite: Ordinateur, Ordinateur ..."/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2" y="3287482"/>
            <a:ext cx="341615" cy="299447"/>
          </a:xfrm>
          <a:prstGeom prst="rect">
            <a:avLst/>
          </a:prstGeom>
        </p:spPr>
      </p:pic>
      <p:pic>
        <p:nvPicPr>
          <p:cNvPr id="16" name="Image 15" descr="Assess your practice at organisational level – The ...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3952673"/>
            <a:ext cx="382548" cy="382548"/>
          </a:xfrm>
          <a:prstGeom prst="rect">
            <a:avLst/>
          </a:prstGeom>
        </p:spPr>
      </p:pic>
      <p:sp>
        <p:nvSpPr>
          <p:cNvPr id="17" name="Parchemin horizontal 16"/>
          <p:cNvSpPr/>
          <p:nvPr/>
        </p:nvSpPr>
        <p:spPr>
          <a:xfrm>
            <a:off x="935224" y="1525374"/>
            <a:ext cx="5132297" cy="216049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Vérification</a:t>
            </a:r>
          </a:p>
        </p:txBody>
      </p:sp>
      <p:sp>
        <p:nvSpPr>
          <p:cNvPr id="18" name="Parchemin horizontal 17"/>
          <p:cNvSpPr/>
          <p:nvPr/>
        </p:nvSpPr>
        <p:spPr>
          <a:xfrm>
            <a:off x="6268858" y="1524198"/>
            <a:ext cx="2494140" cy="216000"/>
          </a:xfrm>
          <a:prstGeom prst="horizontalScroll">
            <a:avLst/>
          </a:prstGeom>
          <a:solidFill>
            <a:srgbClr val="65544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</a:t>
            </a:r>
          </a:p>
        </p:txBody>
      </p:sp>
      <p:sp>
        <p:nvSpPr>
          <p:cNvPr id="19" name="Espace réservé du contenu 1"/>
          <p:cNvSpPr txBox="1">
            <a:spLocks/>
          </p:cNvSpPr>
          <p:nvPr/>
        </p:nvSpPr>
        <p:spPr>
          <a:xfrm>
            <a:off x="935224" y="4565748"/>
            <a:ext cx="7884776" cy="260154"/>
          </a:xfrm>
          <a:prstGeom prst="rect">
            <a:avLst/>
          </a:prstGeom>
        </p:spPr>
        <p:txBody>
          <a:bodyPr numCol="1" spcCol="108000">
            <a:noAutofit/>
          </a:bodyPr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2CB"/>
              </a:buClr>
              <a:buSzTx/>
              <a:buFont typeface="Cambria Math" panose="02040503050406030204" pitchFamily="18" charset="0"/>
              <a:buChar char="ʘ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marR="0" indent="-204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1D74"/>
              </a:buClr>
              <a:buSzTx/>
              <a:buFont typeface="Symbol" panose="05050102010706020507" pitchFamily="18" charset="2"/>
              <a:buChar char="·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marR="0" indent="-1984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006C"/>
              </a:buClr>
              <a:buSzTx/>
              <a:buFont typeface="Courier New" panose="02070309020205020404" pitchFamily="49" charset="0"/>
              <a:buChar char="o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225" marR="0" indent="-1968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78AE"/>
              </a:buClr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fr-FR" sz="1000" b="1" i="1" dirty="0">
                <a:latin typeface="Arial Narrow" panose="020B0606020202030204" pitchFamily="34" charset="0"/>
              </a:rPr>
              <a:t>Chaque niveau de test comprend des tests </a:t>
            </a:r>
            <a:r>
              <a:rPr lang="fr-FR" sz="1000" b="1" i="1" dirty="0" smtClean="0">
                <a:latin typeface="Arial Narrow" panose="020B0606020202030204" pitchFamily="34" charset="0"/>
              </a:rPr>
              <a:t>fonctionnels, non-fonctionnels</a:t>
            </a:r>
            <a:r>
              <a:rPr lang="fr-FR" sz="1000" b="1" i="1" dirty="0">
                <a:latin typeface="Arial Narrow" panose="020B0606020202030204" pitchFamily="34" charset="0"/>
              </a:rPr>
              <a:t>, </a:t>
            </a:r>
            <a:r>
              <a:rPr lang="fr-FR" sz="1000" b="1" i="1" dirty="0" smtClean="0">
                <a:latin typeface="Arial Narrow" panose="020B0606020202030204" pitchFamily="34" charset="0"/>
              </a:rPr>
              <a:t>structurels – également, des </a:t>
            </a:r>
            <a:r>
              <a:rPr lang="fr-FR" sz="1000" b="1" i="1" dirty="0">
                <a:latin typeface="Arial Narrow" panose="020B0606020202030204" pitchFamily="34" charset="0"/>
              </a:rPr>
              <a:t>tests de bon fonctionnement et des tests de non régression</a:t>
            </a:r>
          </a:p>
        </p:txBody>
      </p:sp>
    </p:spTree>
    <p:extLst>
      <p:ext uri="{BB962C8B-B14F-4D97-AF65-F5344CB8AC3E}">
        <p14:creationId xmlns:p14="http://schemas.microsoft.com/office/powerpoint/2010/main" val="23361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352F2D-0710-4420-91BA-D44F93A44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3A1664-A366-41F6-AD31-B1D71934A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96502EB-2906-47C7-B1BA-295262031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A4BE75-F8E0-4289-BC33-B2A5D3760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5C9A064-728B-4CE1-B019-B9C42F26D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E135FE-A3C0-4C07-9B12-F05298C14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1A56FC6-FF5E-48E4-825C-A9A79EAA1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EA81DF-2B8D-4308-9F86-406EB894E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0076C0-8B47-4694-B846-C93FD350C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ADE508-C03A-4B22-A309-E38ADCAB7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9218AC-8012-4AA8-8DBB-5F3C98116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AAE38B2-8130-4B16-9F92-0CE3CC50D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B35C42-E957-43AA-99D3-74EDD398F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34D192-8C73-45BA-8CFC-67DB786EA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C8B8FE-52E0-476A-AD8D-9E7E3085E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64DD56-158D-4363-A5F4-406683683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00A150-0DD2-45B8-B476-7CB8211037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5B2504-7D9E-405A-9D2E-92CE6FE85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A6F528-AB82-4CB8-96DA-B6E67808C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BBF3E7-1748-49E0-9D6C-7101C5F5E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64D384-3743-415B-8150-304DD0739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74DEB0F-4A11-4E2B-A0D2-03979D2FA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93BE96-7A5F-40DA-AB6A-6A72B1BC8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FBFA5B-250B-4686-A440-3B5C34D1F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Thème DomusVi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35F4B97B5EB44DA11992F8F3A2B321" ma:contentTypeVersion="9" ma:contentTypeDescription="Crée un document." ma:contentTypeScope="" ma:versionID="04080feea0bca471f503f6a6fb9ad725">
  <xsd:schema xmlns:xsd="http://www.w3.org/2001/XMLSchema" xmlns:xs="http://www.w3.org/2001/XMLSchema" xmlns:p="http://schemas.microsoft.com/office/2006/metadata/properties" xmlns:ns2="ff7fb22c-9b88-4b05-ba19-b51aed7dcf37" xmlns:ns3="807fd255-0d5e-4f79-b67e-55fc59f21357" targetNamespace="http://schemas.microsoft.com/office/2006/metadata/properties" ma:root="true" ma:fieldsID="4bef18c5c83226122594cb79aaebdd98" ns2:_="" ns3:_="">
    <xsd:import namespace="ff7fb22c-9b88-4b05-ba19-b51aed7dcf37"/>
    <xsd:import namespace="807fd255-0d5e-4f79-b67e-55fc59f21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fb22c-9b88-4b05-ba19-b51aed7dc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d255-0d5e-4f79-b67e-55fc59f2135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AE407-DC6F-414D-BA3D-19DDAEBADD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7fb22c-9b88-4b05-ba19-b51aed7dcf37"/>
    <ds:schemaRef ds:uri="807fd255-0d5e-4f79-b67e-55fc59f213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0A97B2-DADA-440F-A503-C22E6979B238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ff7fb22c-9b88-4b05-ba19-b51aed7dcf37"/>
    <ds:schemaRef ds:uri="807fd255-0d5e-4f79-b67e-55fc59f21357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5CE2BD9-60AF-4650-9C09-049C522A3F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7684</Words>
  <Application>Microsoft Office PowerPoint</Application>
  <PresentationFormat>Affichage à l'écran (16:9)</PresentationFormat>
  <Paragraphs>1469</Paragraphs>
  <Slides>59</Slides>
  <Notes>48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Calibri</vt:lpstr>
      <vt:lpstr>Cambria Math</vt:lpstr>
      <vt:lpstr>Wingdings</vt:lpstr>
      <vt:lpstr>Thème DomusVi</vt:lpstr>
      <vt:lpstr>Stratégie de test d’entreprise</vt:lpstr>
      <vt:lpstr>Sommaire</vt:lpstr>
      <vt:lpstr>Suivi des révisions</vt:lpstr>
      <vt:lpstr>Objectifs du document</vt:lpstr>
      <vt:lpstr>Pourquoi une stratégie de test d’entreprise ?</vt:lpstr>
      <vt:lpstr>Pourquoi et comment tester ?</vt:lpstr>
      <vt:lpstr>L’organisation cible</vt:lpstr>
      <vt:lpstr>Définition des niveaux de test</vt:lpstr>
      <vt:lpstr>Quels niveaux de test chez Domus Vi ?</vt:lpstr>
      <vt:lpstr>Processus de test en agile</vt:lpstr>
      <vt:lpstr>Tests agiles Domus Vi : 1ère cible</vt:lpstr>
      <vt:lpstr>Tests agiles Domus Vi : 2ème cible (avec TDD &amp; ATDD)</vt:lpstr>
      <vt:lpstr>Forge logicielle Domus Vi</vt:lpstr>
      <vt:lpstr>Synthèse de l’organisation</vt:lpstr>
      <vt:lpstr>Synthèse de l’organisation</vt:lpstr>
      <vt:lpstr>Cycle de vie logiciel</vt:lpstr>
      <vt:lpstr>Les différentes Squads </vt:lpstr>
      <vt:lpstr>Les rendez-vous entre développements </vt:lpstr>
      <vt:lpstr>Cycle de vie logiciel Squad développement </vt:lpstr>
      <vt:lpstr>Cycle de vie logiciel Squad éditeur  </vt:lpstr>
      <vt:lpstr>Cycle de vie logiciel maintenance corrective </vt:lpstr>
      <vt:lpstr>Rôles et responsabilités par niveau de test</vt:lpstr>
      <vt:lpstr>Rôles et responsabilités par niveau de test</vt:lpstr>
      <vt:lpstr>Rôles et responsabilités complémentaires</vt:lpstr>
      <vt:lpstr>Fiches rôles vis-à-vis des tests (1/4)</vt:lpstr>
      <vt:lpstr>Fiches rôles vis-à-vis des tests (2/4)</vt:lpstr>
      <vt:lpstr>Fiches rôles vis-à-vis des tests (3/4)</vt:lpstr>
      <vt:lpstr>Fiches rôles vis-à-vis des tests (4/4)</vt:lpstr>
      <vt:lpstr>Moyens pour les tests</vt:lpstr>
      <vt:lpstr>Environnements pour les tests, sauf maintenances curatives</vt:lpstr>
      <vt:lpstr>Environnements pour les tests des maintenances curatives (= correct° données)</vt:lpstr>
      <vt:lpstr>Moyens outils pour les tests</vt:lpstr>
      <vt:lpstr>Fiches récapitulatives par niveau de test</vt:lpstr>
      <vt:lpstr>Fiches récapitulatives par niveau de test </vt:lpstr>
      <vt:lpstr>Annexes</vt:lpstr>
      <vt:lpstr>Les tests pour assurer la régularité et la qualité des livraisons</vt:lpstr>
      <vt:lpstr>Des idées fausses sur les tests (1/3)</vt:lpstr>
      <vt:lpstr>Des idées fausses sur les tests (2/3)</vt:lpstr>
      <vt:lpstr>Des idées fausses sur les tests (3/3)</vt:lpstr>
      <vt:lpstr>Les objectifs possibles des tests</vt:lpstr>
      <vt:lpstr>Pourquoi des niveaux de test ? (1/2)</vt:lpstr>
      <vt:lpstr>Pourquoi des niveaux de test ? (2/2)</vt:lpstr>
      <vt:lpstr>Les quadrants de test agiles : cartographie possible des tests</vt:lpstr>
      <vt:lpstr>Trois amigos </vt:lpstr>
      <vt:lpstr>BDD (Behavior Driven Design) (1/3)</vt:lpstr>
      <vt:lpstr>BDD (Behavior Driven Design) (2/3)</vt:lpstr>
      <vt:lpstr>BDD (Behavior Driven Design) (3/3)</vt:lpstr>
      <vt:lpstr>TDD (Test Driven Development) (1/3)</vt:lpstr>
      <vt:lpstr>TDD (Test Driven Development) (2/3)</vt:lpstr>
      <vt:lpstr>TDD (Test Driven Development) (3/3)</vt:lpstr>
      <vt:lpstr>ATDD (Acceptance Test Driven Development) (1/2)</vt:lpstr>
      <vt:lpstr>ATDD (Acceptance Test Driven Development) (2/2)</vt:lpstr>
      <vt:lpstr>Couverture des instructions, couverture des décisions </vt:lpstr>
      <vt:lpstr>Qualimétrie / revues de code </vt:lpstr>
      <vt:lpstr>Prototypes et simulations </vt:lpstr>
      <vt:lpstr>Pair-testing </vt:lpstr>
      <vt:lpstr>Tests exploratoires </vt:lpstr>
      <vt:lpstr>Pyramide des tests : quel modèle ? </vt:lpstr>
      <vt:lpstr>Fin du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ddallery@aubay.com</dc:creator>
  <cp:lastModifiedBy>Dominique DALLERY</cp:lastModifiedBy>
  <cp:revision>403</cp:revision>
  <dcterms:created xsi:type="dcterms:W3CDTF">2017-02-01T13:24:00Z</dcterms:created>
  <dcterms:modified xsi:type="dcterms:W3CDTF">2023-04-17T09:43:36Z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0x010100BB35F4B97B5EB44DA11992F8F3A2B321</vt:lpwstr>
  </property>
</Properties>
</file>