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0" r:id="rId5"/>
    <p:sldId id="304" r:id="rId6"/>
    <p:sldId id="306" r:id="rId7"/>
    <p:sldId id="307" r:id="rId8"/>
    <p:sldId id="308" r:id="rId9"/>
    <p:sldId id="300" r:id="rId10"/>
    <p:sldId id="305" r:id="rId11"/>
    <p:sldId id="309" r:id="rId12"/>
    <p:sldId id="312" r:id="rId13"/>
    <p:sldId id="310" r:id="rId14"/>
    <p:sldId id="301" r:id="rId15"/>
    <p:sldId id="313" r:id="rId16"/>
    <p:sldId id="314" r:id="rId17"/>
  </p:sldIdLst>
  <p:sldSz cx="9144000" cy="6858000" type="screen4x3"/>
  <p:notesSz cx="6797675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B34"/>
    <a:srgbClr val="393862"/>
    <a:srgbClr val="C50B34"/>
    <a:srgbClr val="D40740"/>
    <a:srgbClr val="FBFBFB"/>
    <a:srgbClr val="52423C"/>
    <a:srgbClr val="6C5951"/>
    <a:srgbClr val="554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148B5-C40D-450A-9982-C546B93BE48B}" v="580" dt="2022-07-18T15:27:38.769"/>
    <p1510:client id="{B92DB796-D09F-4A3C-89CF-2082B1298071}" v="28" dt="2022-07-18T14:05:59.377"/>
    <p1510:client id="{D22AD3DC-B3E3-498B-8D73-BA2CCC08D271}" v="2" dt="2022-07-18T14:02:00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SCH Daniela" userId="b6669854-6e41-43d1-a356-b075a16c362f" providerId="ADAL" clId="{5B7148B5-C40D-450A-9982-C546B93BE48B}"/>
    <pc:docChg chg="undo custSel addSld delSld modSld">
      <pc:chgData name="MORSCH Daniela" userId="b6669854-6e41-43d1-a356-b075a16c362f" providerId="ADAL" clId="{5B7148B5-C40D-450A-9982-C546B93BE48B}" dt="2022-07-18T15:27:38.769" v="4224" actId="6549"/>
      <pc:docMkLst>
        <pc:docMk/>
      </pc:docMkLst>
      <pc:sldChg chg="addSp delSp modSp mod">
        <pc:chgData name="MORSCH Daniela" userId="b6669854-6e41-43d1-a356-b075a16c362f" providerId="ADAL" clId="{5B7148B5-C40D-450A-9982-C546B93BE48B}" dt="2022-06-01T13:57:14.458" v="795"/>
        <pc:sldMkLst>
          <pc:docMk/>
          <pc:sldMk cId="731398391" sldId="300"/>
        </pc:sldMkLst>
        <pc:spChg chg="mod">
          <ac:chgData name="MORSCH Daniela" userId="b6669854-6e41-43d1-a356-b075a16c362f" providerId="ADAL" clId="{5B7148B5-C40D-450A-9982-C546B93BE48B}" dt="2022-06-01T13:57:10.748" v="793" actId="20577"/>
          <ac:spMkLst>
            <pc:docMk/>
            <pc:sldMk cId="731398391" sldId="300"/>
            <ac:spMk id="7" creationId="{ED6EB72D-E90C-47BC-8E0C-65D8137D71FF}"/>
          </ac:spMkLst>
        </pc:spChg>
        <pc:spChg chg="add mod">
          <ac:chgData name="MORSCH Daniela" userId="b6669854-6e41-43d1-a356-b075a16c362f" providerId="ADAL" clId="{5B7148B5-C40D-450A-9982-C546B93BE48B}" dt="2022-06-01T13:57:14.458" v="795"/>
          <ac:spMkLst>
            <pc:docMk/>
            <pc:sldMk cId="731398391" sldId="300"/>
            <ac:spMk id="8" creationId="{0CDCD513-72D2-4079-A354-589B40C7E821}"/>
          </ac:spMkLst>
        </pc:spChg>
        <pc:spChg chg="del">
          <ac:chgData name="MORSCH Daniela" userId="b6669854-6e41-43d1-a356-b075a16c362f" providerId="ADAL" clId="{5B7148B5-C40D-450A-9982-C546B93BE48B}" dt="2022-06-01T13:57:14.080" v="794" actId="478"/>
          <ac:spMkLst>
            <pc:docMk/>
            <pc:sldMk cId="731398391" sldId="300"/>
            <ac:spMk id="44" creationId="{48C8B236-5FE5-406F-83DA-C129E7B9DBD5}"/>
          </ac:spMkLst>
        </pc:spChg>
      </pc:sldChg>
      <pc:sldChg chg="addSp delSp modSp mod">
        <pc:chgData name="MORSCH Daniela" userId="b6669854-6e41-43d1-a356-b075a16c362f" providerId="ADAL" clId="{5B7148B5-C40D-450A-9982-C546B93BE48B}" dt="2022-06-01T13:57:26.079" v="801"/>
        <pc:sldMkLst>
          <pc:docMk/>
          <pc:sldMk cId="1451902960" sldId="301"/>
        </pc:sldMkLst>
        <pc:spChg chg="add mod">
          <ac:chgData name="MORSCH Daniela" userId="b6669854-6e41-43d1-a356-b075a16c362f" providerId="ADAL" clId="{5B7148B5-C40D-450A-9982-C546B93BE48B}" dt="2022-06-01T13:57:26.079" v="801"/>
          <ac:spMkLst>
            <pc:docMk/>
            <pc:sldMk cId="1451902960" sldId="301"/>
            <ac:spMk id="8" creationId="{B21F4C1A-88DC-4B97-8A1E-0DD865D601EB}"/>
          </ac:spMkLst>
        </pc:spChg>
        <pc:spChg chg="del">
          <ac:chgData name="MORSCH Daniela" userId="b6669854-6e41-43d1-a356-b075a16c362f" providerId="ADAL" clId="{5B7148B5-C40D-450A-9982-C546B93BE48B}" dt="2022-06-01T13:57:25.731" v="800" actId="478"/>
          <ac:spMkLst>
            <pc:docMk/>
            <pc:sldMk cId="1451902960" sldId="301"/>
            <ac:spMk id="44" creationId="{48C8B236-5FE5-406F-83DA-C129E7B9DBD5}"/>
          </ac:spMkLst>
        </pc:spChg>
      </pc:sldChg>
      <pc:sldChg chg="addSp delSp modSp mod">
        <pc:chgData name="MORSCH Daniela" userId="b6669854-6e41-43d1-a356-b075a16c362f" providerId="ADAL" clId="{5B7148B5-C40D-450A-9982-C546B93BE48B}" dt="2022-06-01T13:57:30.277" v="803"/>
        <pc:sldMkLst>
          <pc:docMk/>
          <pc:sldMk cId="1663353213" sldId="302"/>
        </pc:sldMkLst>
        <pc:spChg chg="add mod">
          <ac:chgData name="MORSCH Daniela" userId="b6669854-6e41-43d1-a356-b075a16c362f" providerId="ADAL" clId="{5B7148B5-C40D-450A-9982-C546B93BE48B}" dt="2022-06-01T13:57:30.277" v="803"/>
          <ac:spMkLst>
            <pc:docMk/>
            <pc:sldMk cId="1663353213" sldId="302"/>
            <ac:spMk id="8" creationId="{D74D4340-A3C6-4870-939D-A9235773A0A9}"/>
          </ac:spMkLst>
        </pc:spChg>
        <pc:spChg chg="del">
          <ac:chgData name="MORSCH Daniela" userId="b6669854-6e41-43d1-a356-b075a16c362f" providerId="ADAL" clId="{5B7148B5-C40D-450A-9982-C546B93BE48B}" dt="2022-06-01T13:57:29.858" v="802" actId="478"/>
          <ac:spMkLst>
            <pc:docMk/>
            <pc:sldMk cId="1663353213" sldId="302"/>
            <ac:spMk id="44" creationId="{48C8B236-5FE5-406F-83DA-C129E7B9DBD5}"/>
          </ac:spMkLst>
        </pc:spChg>
      </pc:sldChg>
      <pc:sldChg chg="addSp delSp modSp mod">
        <pc:chgData name="MORSCH Daniela" userId="b6669854-6e41-43d1-a356-b075a16c362f" providerId="ADAL" clId="{5B7148B5-C40D-450A-9982-C546B93BE48B}" dt="2022-06-01T13:57:22.507" v="799"/>
        <pc:sldMkLst>
          <pc:docMk/>
          <pc:sldMk cId="1492982472" sldId="303"/>
        </pc:sldMkLst>
        <pc:spChg chg="add mod">
          <ac:chgData name="MORSCH Daniela" userId="b6669854-6e41-43d1-a356-b075a16c362f" providerId="ADAL" clId="{5B7148B5-C40D-450A-9982-C546B93BE48B}" dt="2022-06-01T13:57:22.507" v="799"/>
          <ac:spMkLst>
            <pc:docMk/>
            <pc:sldMk cId="1492982472" sldId="303"/>
            <ac:spMk id="8" creationId="{A4CC1B01-6138-46AF-983F-2C86ED90176F}"/>
          </ac:spMkLst>
        </pc:spChg>
        <pc:spChg chg="del">
          <ac:chgData name="MORSCH Daniela" userId="b6669854-6e41-43d1-a356-b075a16c362f" providerId="ADAL" clId="{5B7148B5-C40D-450A-9982-C546B93BE48B}" dt="2022-06-01T13:57:22.076" v="798" actId="478"/>
          <ac:spMkLst>
            <pc:docMk/>
            <pc:sldMk cId="1492982472" sldId="303"/>
            <ac:spMk id="44" creationId="{48C8B236-5FE5-406F-83DA-C129E7B9DBD5}"/>
          </ac:spMkLst>
        </pc:spChg>
      </pc:sldChg>
      <pc:sldChg chg="modSp mod">
        <pc:chgData name="MORSCH Daniela" userId="b6669854-6e41-43d1-a356-b075a16c362f" providerId="ADAL" clId="{5B7148B5-C40D-450A-9982-C546B93BE48B}" dt="2022-06-01T13:56:32.472" v="776" actId="20577"/>
        <pc:sldMkLst>
          <pc:docMk/>
          <pc:sldMk cId="2139845163" sldId="304"/>
        </pc:sldMkLst>
        <pc:spChg chg="mod">
          <ac:chgData name="MORSCH Daniela" userId="b6669854-6e41-43d1-a356-b075a16c362f" providerId="ADAL" clId="{5B7148B5-C40D-450A-9982-C546B93BE48B}" dt="2022-06-01T13:56:32.472" v="776" actId="20577"/>
          <ac:spMkLst>
            <pc:docMk/>
            <pc:sldMk cId="2139845163" sldId="304"/>
            <ac:spMk id="44" creationId="{48C8B236-5FE5-406F-83DA-C129E7B9DBD5}"/>
          </ac:spMkLst>
        </pc:spChg>
      </pc:sldChg>
      <pc:sldChg chg="addSp delSp modSp mod">
        <pc:chgData name="MORSCH Daniela" userId="b6669854-6e41-43d1-a356-b075a16c362f" providerId="ADAL" clId="{5B7148B5-C40D-450A-9982-C546B93BE48B}" dt="2022-06-01T13:57:18.357" v="797"/>
        <pc:sldMkLst>
          <pc:docMk/>
          <pc:sldMk cId="3815014549" sldId="305"/>
        </pc:sldMkLst>
        <pc:spChg chg="add mod">
          <ac:chgData name="MORSCH Daniela" userId="b6669854-6e41-43d1-a356-b075a16c362f" providerId="ADAL" clId="{5B7148B5-C40D-450A-9982-C546B93BE48B}" dt="2022-06-01T13:57:18.357" v="797"/>
          <ac:spMkLst>
            <pc:docMk/>
            <pc:sldMk cId="3815014549" sldId="305"/>
            <ac:spMk id="8" creationId="{D6C084FC-D532-4590-A0E9-596466D47E3B}"/>
          </ac:spMkLst>
        </pc:spChg>
        <pc:spChg chg="del">
          <ac:chgData name="MORSCH Daniela" userId="b6669854-6e41-43d1-a356-b075a16c362f" providerId="ADAL" clId="{5B7148B5-C40D-450A-9982-C546B93BE48B}" dt="2022-06-01T13:57:18.007" v="796" actId="478"/>
          <ac:spMkLst>
            <pc:docMk/>
            <pc:sldMk cId="3815014549" sldId="305"/>
            <ac:spMk id="44" creationId="{48C8B236-5FE5-406F-83DA-C129E7B9DBD5}"/>
          </ac:spMkLst>
        </pc:spChg>
      </pc:sldChg>
      <pc:sldChg chg="addSp delSp modSp mod">
        <pc:chgData name="MORSCH Daniela" userId="b6669854-6e41-43d1-a356-b075a16c362f" providerId="ADAL" clId="{5B7148B5-C40D-450A-9982-C546B93BE48B}" dt="2022-06-02T08:13:25.481" v="3644" actId="404"/>
        <pc:sldMkLst>
          <pc:docMk/>
          <pc:sldMk cId="2641915820" sldId="306"/>
        </pc:sldMkLst>
        <pc:spChg chg="mod">
          <ac:chgData name="MORSCH Daniela" userId="b6669854-6e41-43d1-a356-b075a16c362f" providerId="ADAL" clId="{5B7148B5-C40D-450A-9982-C546B93BE48B}" dt="2022-06-02T08:13:25.481" v="3644" actId="404"/>
          <ac:spMkLst>
            <pc:docMk/>
            <pc:sldMk cId="2641915820" sldId="306"/>
            <ac:spMk id="7" creationId="{ED6EB72D-E90C-47BC-8E0C-65D8137D71FF}"/>
          </ac:spMkLst>
        </pc:spChg>
        <pc:spChg chg="add mod">
          <ac:chgData name="MORSCH Daniela" userId="b6669854-6e41-43d1-a356-b075a16c362f" providerId="ADAL" clId="{5B7148B5-C40D-450A-9982-C546B93BE48B}" dt="2022-06-01T13:56:46.577" v="781"/>
          <ac:spMkLst>
            <pc:docMk/>
            <pc:sldMk cId="2641915820" sldId="306"/>
            <ac:spMk id="9" creationId="{3EE3C828-423D-4EF1-A607-19DE2ACEA679}"/>
          </ac:spMkLst>
        </pc:spChg>
        <pc:spChg chg="del">
          <ac:chgData name="MORSCH Daniela" userId="b6669854-6e41-43d1-a356-b075a16c362f" providerId="ADAL" clId="{5B7148B5-C40D-450A-9982-C546B93BE48B}" dt="2022-06-01T13:56:46.126" v="780" actId="478"/>
          <ac:spMkLst>
            <pc:docMk/>
            <pc:sldMk cId="2641915820" sldId="306"/>
            <ac:spMk id="44" creationId="{48C8B236-5FE5-406F-83DA-C129E7B9DBD5}"/>
          </ac:spMkLst>
        </pc:spChg>
        <pc:picChg chg="add mod modCrop">
          <ac:chgData name="MORSCH Daniela" userId="b6669854-6e41-43d1-a356-b075a16c362f" providerId="ADAL" clId="{5B7148B5-C40D-450A-9982-C546B93BE48B}" dt="2022-06-01T14:25:54.955" v="1600" actId="1076"/>
          <ac:picMkLst>
            <pc:docMk/>
            <pc:sldMk cId="2641915820" sldId="306"/>
            <ac:picMk id="3" creationId="{A345841A-6B83-475A-A05D-AF05875F4083}"/>
          </ac:picMkLst>
        </pc:picChg>
      </pc:sldChg>
      <pc:sldChg chg="addSp delSp modSp add mod">
        <pc:chgData name="MORSCH Daniela" userId="b6669854-6e41-43d1-a356-b075a16c362f" providerId="ADAL" clId="{5B7148B5-C40D-450A-9982-C546B93BE48B}" dt="2022-07-18T15:25:51.051" v="4223" actId="1076"/>
        <pc:sldMkLst>
          <pc:docMk/>
          <pc:sldMk cId="3460361359" sldId="307"/>
        </pc:sldMkLst>
        <pc:spChg chg="add del mod">
          <ac:chgData name="MORSCH Daniela" userId="b6669854-6e41-43d1-a356-b075a16c362f" providerId="ADAL" clId="{5B7148B5-C40D-450A-9982-C546B93BE48B}" dt="2022-06-01T13:58:16.244" v="806" actId="478"/>
          <ac:spMkLst>
            <pc:docMk/>
            <pc:sldMk cId="3460361359" sldId="307"/>
            <ac:spMk id="5" creationId="{A16652A2-6649-46A1-8DF1-C9D7A1E9E8E8}"/>
          </ac:spMkLst>
        </pc:spChg>
        <pc:spChg chg="del mod">
          <ac:chgData name="MORSCH Daniela" userId="b6669854-6e41-43d1-a356-b075a16c362f" providerId="ADAL" clId="{5B7148B5-C40D-450A-9982-C546B93BE48B}" dt="2022-06-01T13:58:11.409" v="804" actId="478"/>
          <ac:spMkLst>
            <pc:docMk/>
            <pc:sldMk cId="3460361359" sldId="307"/>
            <ac:spMk id="7" creationId="{ED6EB72D-E90C-47BC-8E0C-65D8137D71FF}"/>
          </ac:spMkLst>
        </pc:spChg>
        <pc:spChg chg="add mod">
          <ac:chgData name="MORSCH Daniela" userId="b6669854-6e41-43d1-a356-b075a16c362f" providerId="ADAL" clId="{5B7148B5-C40D-450A-9982-C546B93BE48B}" dt="2022-06-01T13:57:04.873" v="787"/>
          <ac:spMkLst>
            <pc:docMk/>
            <pc:sldMk cId="3460361359" sldId="307"/>
            <ac:spMk id="8" creationId="{0F6E5B38-517F-49A6-986F-3C7B243B9658}"/>
          </ac:spMkLst>
        </pc:spChg>
        <pc:spChg chg="add mod">
          <ac:chgData name="MORSCH Daniela" userId="b6669854-6e41-43d1-a356-b075a16c362f" providerId="ADAL" clId="{5B7148B5-C40D-450A-9982-C546B93BE48B}" dt="2022-06-01T14:24:26.092" v="1592" actId="20577"/>
          <ac:spMkLst>
            <pc:docMk/>
            <pc:sldMk cId="3460361359" sldId="307"/>
            <ac:spMk id="11" creationId="{A2E416A3-74CC-4E12-B427-5194E9E8BC39}"/>
          </ac:spMkLst>
        </pc:spChg>
        <pc:spChg chg="add mod">
          <ac:chgData name="MORSCH Daniela" userId="b6669854-6e41-43d1-a356-b075a16c362f" providerId="ADAL" clId="{5B7148B5-C40D-450A-9982-C546B93BE48B}" dt="2022-06-01T14:12:51.645" v="960" actId="404"/>
          <ac:spMkLst>
            <pc:docMk/>
            <pc:sldMk cId="3460361359" sldId="307"/>
            <ac:spMk id="12" creationId="{C2823D9E-7642-4C22-8C20-2DB91901F361}"/>
          </ac:spMkLst>
        </pc:spChg>
        <pc:spChg chg="add mod">
          <ac:chgData name="MORSCH Daniela" userId="b6669854-6e41-43d1-a356-b075a16c362f" providerId="ADAL" clId="{5B7148B5-C40D-450A-9982-C546B93BE48B}" dt="2022-06-01T14:12:51.645" v="960" actId="404"/>
          <ac:spMkLst>
            <pc:docMk/>
            <pc:sldMk cId="3460361359" sldId="307"/>
            <ac:spMk id="13" creationId="{E8A0B76F-B8D8-478C-97B8-F39505059DCC}"/>
          </ac:spMkLst>
        </pc:spChg>
        <pc:spChg chg="add mod">
          <ac:chgData name="MORSCH Daniela" userId="b6669854-6e41-43d1-a356-b075a16c362f" providerId="ADAL" clId="{5B7148B5-C40D-450A-9982-C546B93BE48B}" dt="2022-06-01T14:13:29.957" v="967" actId="1076"/>
          <ac:spMkLst>
            <pc:docMk/>
            <pc:sldMk cId="3460361359" sldId="307"/>
            <ac:spMk id="15" creationId="{47D1CC35-69BF-47E7-9910-E6AE0C210D43}"/>
          </ac:spMkLst>
        </pc:spChg>
        <pc:spChg chg="add mod">
          <ac:chgData name="MORSCH Daniela" userId="b6669854-6e41-43d1-a356-b075a16c362f" providerId="ADAL" clId="{5B7148B5-C40D-450A-9982-C546B93BE48B}" dt="2022-07-18T15:25:51.051" v="4223" actId="1076"/>
          <ac:spMkLst>
            <pc:docMk/>
            <pc:sldMk cId="3460361359" sldId="307"/>
            <ac:spMk id="16" creationId="{39D08099-FD65-4A29-8D71-3A78C25784ED}"/>
          </ac:spMkLst>
        </pc:spChg>
        <pc:spChg chg="add mod">
          <ac:chgData name="MORSCH Daniela" userId="b6669854-6e41-43d1-a356-b075a16c362f" providerId="ADAL" clId="{5B7148B5-C40D-450A-9982-C546B93BE48B}" dt="2022-06-01T14:14:07.562" v="968" actId="207"/>
          <ac:spMkLst>
            <pc:docMk/>
            <pc:sldMk cId="3460361359" sldId="307"/>
            <ac:spMk id="17" creationId="{415D2758-554A-4CA2-93AA-854C632517F2}"/>
          </ac:spMkLst>
        </pc:spChg>
        <pc:spChg chg="add mod">
          <ac:chgData name="MORSCH Daniela" userId="b6669854-6e41-43d1-a356-b075a16c362f" providerId="ADAL" clId="{5B7148B5-C40D-450A-9982-C546B93BE48B}" dt="2022-06-01T14:12:51.645" v="960" actId="404"/>
          <ac:spMkLst>
            <pc:docMk/>
            <pc:sldMk cId="3460361359" sldId="307"/>
            <ac:spMk id="20" creationId="{0C954860-105B-4B34-B473-09D42339C5A3}"/>
          </ac:spMkLst>
        </pc:spChg>
        <pc:spChg chg="add mod">
          <ac:chgData name="MORSCH Daniela" userId="b6669854-6e41-43d1-a356-b075a16c362f" providerId="ADAL" clId="{5B7148B5-C40D-450A-9982-C546B93BE48B}" dt="2022-06-01T14:14:07.562" v="968" actId="207"/>
          <ac:spMkLst>
            <pc:docMk/>
            <pc:sldMk cId="3460361359" sldId="307"/>
            <ac:spMk id="21" creationId="{34B966A8-946F-439B-9F7D-D9A1EAAD2208}"/>
          </ac:spMkLst>
        </pc:spChg>
        <pc:spChg chg="add mod">
          <ac:chgData name="MORSCH Daniela" userId="b6669854-6e41-43d1-a356-b075a16c362f" providerId="ADAL" clId="{5B7148B5-C40D-450A-9982-C546B93BE48B}" dt="2022-06-01T14:14:07.562" v="968" actId="207"/>
          <ac:spMkLst>
            <pc:docMk/>
            <pc:sldMk cId="3460361359" sldId="307"/>
            <ac:spMk id="22" creationId="{E6AAC4D5-5074-4DB1-BBF9-207B4F4D4FC9}"/>
          </ac:spMkLst>
        </pc:spChg>
        <pc:spChg chg="mod">
          <ac:chgData name="MORSCH Daniela" userId="b6669854-6e41-43d1-a356-b075a16c362f" providerId="ADAL" clId="{5B7148B5-C40D-450A-9982-C546B93BE48B}" dt="2022-06-01T13:43:36.305" v="752" actId="20577"/>
          <ac:spMkLst>
            <pc:docMk/>
            <pc:sldMk cId="3460361359" sldId="307"/>
            <ac:spMk id="24" creationId="{16D31455-56E5-4FC1-B9C5-E084FC135B1E}"/>
          </ac:spMkLst>
        </pc:spChg>
        <pc:spChg chg="add mod">
          <ac:chgData name="MORSCH Daniela" userId="b6669854-6e41-43d1-a356-b075a16c362f" providerId="ADAL" clId="{5B7148B5-C40D-450A-9982-C546B93BE48B}" dt="2022-06-01T14:12:51.645" v="960" actId="404"/>
          <ac:spMkLst>
            <pc:docMk/>
            <pc:sldMk cId="3460361359" sldId="307"/>
            <ac:spMk id="25" creationId="{29468101-A92F-4D5E-8932-EEC697BD97CC}"/>
          </ac:spMkLst>
        </pc:spChg>
        <pc:spChg chg="add mod">
          <ac:chgData name="MORSCH Daniela" userId="b6669854-6e41-43d1-a356-b075a16c362f" providerId="ADAL" clId="{5B7148B5-C40D-450A-9982-C546B93BE48B}" dt="2022-06-01T14:12:57.174" v="961" actId="14100"/>
          <ac:spMkLst>
            <pc:docMk/>
            <pc:sldMk cId="3460361359" sldId="307"/>
            <ac:spMk id="27" creationId="{0272A9E7-D463-4178-B75E-C8C7DFCEBBB3}"/>
          </ac:spMkLst>
        </pc:spChg>
        <pc:spChg chg="add mod">
          <ac:chgData name="MORSCH Daniela" userId="b6669854-6e41-43d1-a356-b075a16c362f" providerId="ADAL" clId="{5B7148B5-C40D-450A-9982-C546B93BE48B}" dt="2022-06-01T14:13:06.230" v="963" actId="14100"/>
          <ac:spMkLst>
            <pc:docMk/>
            <pc:sldMk cId="3460361359" sldId="307"/>
            <ac:spMk id="28" creationId="{FAAEAA72-151D-4F8F-B61D-EDD900261CA3}"/>
          </ac:spMkLst>
        </pc:spChg>
        <pc:spChg chg="add del">
          <ac:chgData name="MORSCH Daniela" userId="b6669854-6e41-43d1-a356-b075a16c362f" providerId="ADAL" clId="{5B7148B5-C40D-450A-9982-C546B93BE48B}" dt="2022-06-01T14:15:03.650" v="970" actId="478"/>
          <ac:spMkLst>
            <pc:docMk/>
            <pc:sldMk cId="3460361359" sldId="307"/>
            <ac:spMk id="38" creationId="{3EB06A55-852E-44A8-8EB5-80F77DC99616}"/>
          </ac:spMkLst>
        </pc:spChg>
        <pc:spChg chg="del">
          <ac:chgData name="MORSCH Daniela" userId="b6669854-6e41-43d1-a356-b075a16c362f" providerId="ADAL" clId="{5B7148B5-C40D-450A-9982-C546B93BE48B}" dt="2022-06-01T13:56:55.553" v="785" actId="478"/>
          <ac:spMkLst>
            <pc:docMk/>
            <pc:sldMk cId="3460361359" sldId="307"/>
            <ac:spMk id="44" creationId="{48C8B236-5FE5-406F-83DA-C129E7B9DBD5}"/>
          </ac:spMkLst>
        </pc:spChg>
        <pc:grpChg chg="add del mod">
          <ac:chgData name="MORSCH Daniela" userId="b6669854-6e41-43d1-a356-b075a16c362f" providerId="ADAL" clId="{5B7148B5-C40D-450A-9982-C546B93BE48B}" dt="2022-07-18T15:24:39.647" v="4212" actId="478"/>
          <ac:grpSpMkLst>
            <pc:docMk/>
            <pc:sldMk cId="3460361359" sldId="307"/>
            <ac:grpSpMk id="10" creationId="{0239E9F6-4228-410A-80A9-434190ABCB2B}"/>
          </ac:grpSpMkLst>
        </pc:grpChg>
        <pc:graphicFrameChg chg="add mod modGraphic">
          <ac:chgData name="MORSCH Daniela" userId="b6669854-6e41-43d1-a356-b075a16c362f" providerId="ADAL" clId="{5B7148B5-C40D-450A-9982-C546B93BE48B}" dt="2022-07-18T15:25:45.010" v="4222" actId="1076"/>
          <ac:graphicFrameMkLst>
            <pc:docMk/>
            <pc:sldMk cId="3460361359" sldId="307"/>
            <ac:graphicFrameMk id="39" creationId="{7BD59780-C461-4B3F-89DF-BC5BB75421BF}"/>
          </ac:graphicFrameMkLst>
        </pc:graphicFrameChg>
        <pc:picChg chg="add mod modCrop">
          <ac:chgData name="MORSCH Daniela" userId="b6669854-6e41-43d1-a356-b075a16c362f" providerId="ADAL" clId="{5B7148B5-C40D-450A-9982-C546B93BE48B}" dt="2022-07-18T15:25:10.010" v="4220" actId="1076"/>
          <ac:picMkLst>
            <pc:docMk/>
            <pc:sldMk cId="3460361359" sldId="307"/>
            <ac:picMk id="3" creationId="{1B687456-D3DB-2811-02DD-3DAB1B7F769E}"/>
          </ac:picMkLst>
        </pc:picChg>
        <pc:picChg chg="del">
          <ac:chgData name="MORSCH Daniela" userId="b6669854-6e41-43d1-a356-b075a16c362f" providerId="ADAL" clId="{5B7148B5-C40D-450A-9982-C546B93BE48B}" dt="2022-06-01T13:43:44.503" v="753" actId="478"/>
          <ac:picMkLst>
            <pc:docMk/>
            <pc:sldMk cId="3460361359" sldId="307"/>
            <ac:picMk id="3" creationId="{A345841A-6B83-475A-A05D-AF05875F4083}"/>
          </ac:picMkLst>
        </pc:picChg>
        <pc:cxnChg chg="add mod">
          <ac:chgData name="MORSCH Daniela" userId="b6669854-6e41-43d1-a356-b075a16c362f" providerId="ADAL" clId="{5B7148B5-C40D-450A-9982-C546B93BE48B}" dt="2022-07-18T15:24:39.647" v="4212" actId="478"/>
          <ac:cxnSpMkLst>
            <pc:docMk/>
            <pc:sldMk cId="3460361359" sldId="307"/>
            <ac:cxnSpMk id="14" creationId="{E922DDBC-158B-460E-97E3-381F00863F65}"/>
          </ac:cxnSpMkLst>
        </pc:cxnChg>
        <pc:cxnChg chg="add mod">
          <ac:chgData name="MORSCH Daniela" userId="b6669854-6e41-43d1-a356-b075a16c362f" providerId="ADAL" clId="{5B7148B5-C40D-450A-9982-C546B93BE48B}" dt="2022-07-18T15:24:39.647" v="4212" actId="478"/>
          <ac:cxnSpMkLst>
            <pc:docMk/>
            <pc:sldMk cId="3460361359" sldId="307"/>
            <ac:cxnSpMk id="18" creationId="{DCF01D51-8D38-48A4-995A-C8A785E4B127}"/>
          </ac:cxnSpMkLst>
        </pc:cxnChg>
        <pc:cxnChg chg="add mod">
          <ac:chgData name="MORSCH Daniela" userId="b6669854-6e41-43d1-a356-b075a16c362f" providerId="ADAL" clId="{5B7148B5-C40D-450A-9982-C546B93BE48B}" dt="2022-07-18T15:24:39.647" v="4212" actId="478"/>
          <ac:cxnSpMkLst>
            <pc:docMk/>
            <pc:sldMk cId="3460361359" sldId="307"/>
            <ac:cxnSpMk id="19" creationId="{2BE30DB6-63A2-4045-80E6-AF7E39EBA579}"/>
          </ac:cxnSpMkLst>
        </pc:cxnChg>
        <pc:cxnChg chg="add mod">
          <ac:chgData name="MORSCH Daniela" userId="b6669854-6e41-43d1-a356-b075a16c362f" providerId="ADAL" clId="{5B7148B5-C40D-450A-9982-C546B93BE48B}" dt="2022-07-18T15:24:39.647" v="4212" actId="478"/>
          <ac:cxnSpMkLst>
            <pc:docMk/>
            <pc:sldMk cId="3460361359" sldId="307"/>
            <ac:cxnSpMk id="23" creationId="{894AA95B-1AC5-4D8F-BC43-5BCF69C66E18}"/>
          </ac:cxnSpMkLst>
        </pc:cxnChg>
        <pc:cxnChg chg="add mod">
          <ac:chgData name="MORSCH Daniela" userId="b6669854-6e41-43d1-a356-b075a16c362f" providerId="ADAL" clId="{5B7148B5-C40D-450A-9982-C546B93BE48B}" dt="2022-07-18T15:24:39.647" v="4212" actId="478"/>
          <ac:cxnSpMkLst>
            <pc:docMk/>
            <pc:sldMk cId="3460361359" sldId="307"/>
            <ac:cxnSpMk id="26" creationId="{06B05D3F-8411-4EB8-B3C7-8B4B5E36239D}"/>
          </ac:cxnSpMkLst>
        </pc:cxnChg>
        <pc:cxnChg chg="add mod">
          <ac:chgData name="MORSCH Daniela" userId="b6669854-6e41-43d1-a356-b075a16c362f" providerId="ADAL" clId="{5B7148B5-C40D-450A-9982-C546B93BE48B}" dt="2022-07-18T15:24:39.647" v="4212" actId="478"/>
          <ac:cxnSpMkLst>
            <pc:docMk/>
            <pc:sldMk cId="3460361359" sldId="307"/>
            <ac:cxnSpMk id="29" creationId="{F01CEB47-F832-4E4A-8BE9-972B57B544C2}"/>
          </ac:cxnSpMkLst>
        </pc:cxnChg>
        <pc:cxnChg chg="add mod">
          <ac:chgData name="MORSCH Daniela" userId="b6669854-6e41-43d1-a356-b075a16c362f" providerId="ADAL" clId="{5B7148B5-C40D-450A-9982-C546B93BE48B}" dt="2022-07-18T15:24:39.647" v="4212" actId="478"/>
          <ac:cxnSpMkLst>
            <pc:docMk/>
            <pc:sldMk cId="3460361359" sldId="307"/>
            <ac:cxnSpMk id="30" creationId="{A440B08A-07C5-4841-A413-9BF2F9BE3B38}"/>
          </ac:cxnSpMkLst>
        </pc:cxnChg>
      </pc:sldChg>
      <pc:sldChg chg="addSp delSp modSp add mod">
        <pc:chgData name="MORSCH Daniela" userId="b6669854-6e41-43d1-a356-b075a16c362f" providerId="ADAL" clId="{5B7148B5-C40D-450A-9982-C546B93BE48B}" dt="2022-07-18T15:27:38.769" v="4224" actId="6549"/>
        <pc:sldMkLst>
          <pc:docMk/>
          <pc:sldMk cId="2203253571" sldId="308"/>
        </pc:sldMkLst>
        <pc:spChg chg="mod">
          <ac:chgData name="MORSCH Daniela" userId="b6669854-6e41-43d1-a356-b075a16c362f" providerId="ADAL" clId="{5B7148B5-C40D-450A-9982-C546B93BE48B}" dt="2022-07-18T15:27:38.769" v="4224" actId="6549"/>
          <ac:spMkLst>
            <pc:docMk/>
            <pc:sldMk cId="2203253571" sldId="308"/>
            <ac:spMk id="11" creationId="{A2E416A3-74CC-4E12-B427-5194E9E8BC39}"/>
          </ac:spMkLst>
        </pc:spChg>
        <pc:spChg chg="del">
          <ac:chgData name="MORSCH Daniela" userId="b6669854-6e41-43d1-a356-b075a16c362f" providerId="ADAL" clId="{5B7148B5-C40D-450A-9982-C546B93BE48B}" dt="2022-06-01T14:46:28.717" v="2043" actId="478"/>
          <ac:spMkLst>
            <pc:docMk/>
            <pc:sldMk cId="2203253571" sldId="308"/>
            <ac:spMk id="16" creationId="{39D08099-FD65-4A29-8D71-3A78C25784ED}"/>
          </ac:spMkLst>
        </pc:spChg>
        <pc:spChg chg="mod">
          <ac:chgData name="MORSCH Daniela" userId="b6669854-6e41-43d1-a356-b075a16c362f" providerId="ADAL" clId="{5B7148B5-C40D-450A-9982-C546B93BE48B}" dt="2022-07-18T15:13:10.701" v="3686" actId="6549"/>
          <ac:spMkLst>
            <pc:docMk/>
            <pc:sldMk cId="2203253571" sldId="308"/>
            <ac:spMk id="24" creationId="{16D31455-56E5-4FC1-B9C5-E084FC135B1E}"/>
          </ac:spMkLst>
        </pc:spChg>
        <pc:spChg chg="mod">
          <ac:chgData name="MORSCH Daniela" userId="b6669854-6e41-43d1-a356-b075a16c362f" providerId="ADAL" clId="{5B7148B5-C40D-450A-9982-C546B93BE48B}" dt="2022-06-01T15:38:59.560" v="3499" actId="404"/>
          <ac:spMkLst>
            <pc:docMk/>
            <pc:sldMk cId="2203253571" sldId="308"/>
            <ac:spMk id="32" creationId="{9E66E2DD-0617-4851-8CD2-171C583D6A26}"/>
          </ac:spMkLst>
        </pc:spChg>
        <pc:spChg chg="mod">
          <ac:chgData name="MORSCH Daniela" userId="b6669854-6e41-43d1-a356-b075a16c362f" providerId="ADAL" clId="{5B7148B5-C40D-450A-9982-C546B93BE48B}" dt="2022-06-01T15:38:59.560" v="3499" actId="404"/>
          <ac:spMkLst>
            <pc:docMk/>
            <pc:sldMk cId="2203253571" sldId="308"/>
            <ac:spMk id="33" creationId="{1AFE5411-938A-480F-86AB-0E1C0D5F551B}"/>
          </ac:spMkLst>
        </pc:spChg>
        <pc:spChg chg="mod">
          <ac:chgData name="MORSCH Daniela" userId="b6669854-6e41-43d1-a356-b075a16c362f" providerId="ADAL" clId="{5B7148B5-C40D-450A-9982-C546B93BE48B}" dt="2022-06-01T15:38:59.560" v="3499" actId="404"/>
          <ac:spMkLst>
            <pc:docMk/>
            <pc:sldMk cId="2203253571" sldId="308"/>
            <ac:spMk id="34" creationId="{ED9F48BA-C35F-42A9-BED7-C875AD287F6A}"/>
          </ac:spMkLst>
        </pc:spChg>
        <pc:spChg chg="mod">
          <ac:chgData name="MORSCH Daniela" userId="b6669854-6e41-43d1-a356-b075a16c362f" providerId="ADAL" clId="{5B7148B5-C40D-450A-9982-C546B93BE48B}" dt="2022-06-01T15:39:44.403" v="3541" actId="404"/>
          <ac:spMkLst>
            <pc:docMk/>
            <pc:sldMk cId="2203253571" sldId="308"/>
            <ac:spMk id="35" creationId="{4C7D128A-AD2F-465C-87A9-89D87E08460D}"/>
          </ac:spMkLst>
        </pc:spChg>
        <pc:spChg chg="mod">
          <ac:chgData name="MORSCH Daniela" userId="b6669854-6e41-43d1-a356-b075a16c362f" providerId="ADAL" clId="{5B7148B5-C40D-450A-9982-C546B93BE48B}" dt="2022-06-01T15:38:59.560" v="3499" actId="404"/>
          <ac:spMkLst>
            <pc:docMk/>
            <pc:sldMk cId="2203253571" sldId="308"/>
            <ac:spMk id="36" creationId="{DA550C02-B3AB-4011-88AA-2FD615A5A076}"/>
          </ac:spMkLst>
        </pc:spChg>
        <pc:spChg chg="mod">
          <ac:chgData name="MORSCH Daniela" userId="b6669854-6e41-43d1-a356-b075a16c362f" providerId="ADAL" clId="{5B7148B5-C40D-450A-9982-C546B93BE48B}" dt="2022-06-01T15:38:59.560" v="3499" actId="404"/>
          <ac:spMkLst>
            <pc:docMk/>
            <pc:sldMk cId="2203253571" sldId="308"/>
            <ac:spMk id="37" creationId="{821F01A1-F495-4237-B90A-18E7B06450ED}"/>
          </ac:spMkLst>
        </pc:spChg>
        <pc:spChg chg="mod">
          <ac:chgData name="MORSCH Daniela" userId="b6669854-6e41-43d1-a356-b075a16c362f" providerId="ADAL" clId="{5B7148B5-C40D-450A-9982-C546B93BE48B}" dt="2022-06-01T15:38:59.560" v="3499" actId="404"/>
          <ac:spMkLst>
            <pc:docMk/>
            <pc:sldMk cId="2203253571" sldId="308"/>
            <ac:spMk id="47" creationId="{D746869E-2D61-43AD-B3A8-7758A8E0608E}"/>
          </ac:spMkLst>
        </pc:spChg>
        <pc:spChg chg="mod">
          <ac:chgData name="MORSCH Daniela" userId="b6669854-6e41-43d1-a356-b075a16c362f" providerId="ADAL" clId="{5B7148B5-C40D-450A-9982-C546B93BE48B}" dt="2022-06-01T15:38:59.560" v="3499" actId="404"/>
          <ac:spMkLst>
            <pc:docMk/>
            <pc:sldMk cId="2203253571" sldId="308"/>
            <ac:spMk id="48" creationId="{A6A8C337-FAC2-411E-8668-E448CB3C0B46}"/>
          </ac:spMkLst>
        </pc:spChg>
        <pc:spChg chg="mod">
          <ac:chgData name="MORSCH Daniela" userId="b6669854-6e41-43d1-a356-b075a16c362f" providerId="ADAL" clId="{5B7148B5-C40D-450A-9982-C546B93BE48B}" dt="2022-06-01T15:38:59.560" v="3499" actId="404"/>
          <ac:spMkLst>
            <pc:docMk/>
            <pc:sldMk cId="2203253571" sldId="308"/>
            <ac:spMk id="49" creationId="{50B71EA9-F8FA-4B42-8120-18C0ADE0537A}"/>
          </ac:spMkLst>
        </pc:spChg>
        <pc:spChg chg="mod">
          <ac:chgData name="MORSCH Daniela" userId="b6669854-6e41-43d1-a356-b075a16c362f" providerId="ADAL" clId="{5B7148B5-C40D-450A-9982-C546B93BE48B}" dt="2022-06-01T15:40:13.155" v="3545"/>
          <ac:spMkLst>
            <pc:docMk/>
            <pc:sldMk cId="2203253571" sldId="308"/>
            <ac:spMk id="51" creationId="{0FA9D20D-6354-408B-8D97-F6B4C710A316}"/>
          </ac:spMkLst>
        </pc:spChg>
        <pc:spChg chg="mod">
          <ac:chgData name="MORSCH Daniela" userId="b6669854-6e41-43d1-a356-b075a16c362f" providerId="ADAL" clId="{5B7148B5-C40D-450A-9982-C546B93BE48B}" dt="2022-06-01T15:40:13.155" v="3545"/>
          <ac:spMkLst>
            <pc:docMk/>
            <pc:sldMk cId="2203253571" sldId="308"/>
            <ac:spMk id="52" creationId="{57A9076C-E117-4ABC-AAA8-A7CC90D41A1A}"/>
          </ac:spMkLst>
        </pc:spChg>
        <pc:spChg chg="mod">
          <ac:chgData name="MORSCH Daniela" userId="b6669854-6e41-43d1-a356-b075a16c362f" providerId="ADAL" clId="{5B7148B5-C40D-450A-9982-C546B93BE48B}" dt="2022-06-01T15:41:07.733" v="3553" actId="404"/>
          <ac:spMkLst>
            <pc:docMk/>
            <pc:sldMk cId="2203253571" sldId="308"/>
            <ac:spMk id="53" creationId="{63D26D74-4E6D-4200-85AE-FA93616257A2}"/>
          </ac:spMkLst>
        </pc:spChg>
        <pc:spChg chg="mod">
          <ac:chgData name="MORSCH Daniela" userId="b6669854-6e41-43d1-a356-b075a16c362f" providerId="ADAL" clId="{5B7148B5-C40D-450A-9982-C546B93BE48B}" dt="2022-06-01T15:41:34.529" v="3557" actId="14100"/>
          <ac:spMkLst>
            <pc:docMk/>
            <pc:sldMk cId="2203253571" sldId="308"/>
            <ac:spMk id="54" creationId="{6636A53C-E89D-43EF-81DD-870F718F1C82}"/>
          </ac:spMkLst>
        </pc:spChg>
        <pc:spChg chg="mod">
          <ac:chgData name="MORSCH Daniela" userId="b6669854-6e41-43d1-a356-b075a16c362f" providerId="ADAL" clId="{5B7148B5-C40D-450A-9982-C546B93BE48B}" dt="2022-06-01T15:40:13.155" v="3545"/>
          <ac:spMkLst>
            <pc:docMk/>
            <pc:sldMk cId="2203253571" sldId="308"/>
            <ac:spMk id="55" creationId="{A8CBE679-7058-41B3-BE49-2C9144214C20}"/>
          </ac:spMkLst>
        </pc:spChg>
        <pc:spChg chg="mod">
          <ac:chgData name="MORSCH Daniela" userId="b6669854-6e41-43d1-a356-b075a16c362f" providerId="ADAL" clId="{5B7148B5-C40D-450A-9982-C546B93BE48B}" dt="2022-06-01T15:41:16.435" v="3555" actId="404"/>
          <ac:spMkLst>
            <pc:docMk/>
            <pc:sldMk cId="2203253571" sldId="308"/>
            <ac:spMk id="56" creationId="{C9480915-12FF-42CA-ABC3-23ECB15451E1}"/>
          </ac:spMkLst>
        </pc:spChg>
        <pc:spChg chg="mod">
          <ac:chgData name="MORSCH Daniela" userId="b6669854-6e41-43d1-a356-b075a16c362f" providerId="ADAL" clId="{5B7148B5-C40D-450A-9982-C546B93BE48B}" dt="2022-06-01T15:40:13.155" v="3545"/>
          <ac:spMkLst>
            <pc:docMk/>
            <pc:sldMk cId="2203253571" sldId="308"/>
            <ac:spMk id="65" creationId="{866455A5-313E-4428-BDB1-77E575E6C25C}"/>
          </ac:spMkLst>
        </pc:spChg>
        <pc:spChg chg="mod">
          <ac:chgData name="MORSCH Daniela" userId="b6669854-6e41-43d1-a356-b075a16c362f" providerId="ADAL" clId="{5B7148B5-C40D-450A-9982-C546B93BE48B}" dt="2022-06-01T15:40:13.155" v="3545"/>
          <ac:spMkLst>
            <pc:docMk/>
            <pc:sldMk cId="2203253571" sldId="308"/>
            <ac:spMk id="66" creationId="{D5FD396F-CDE0-44BA-972F-90A0274621C5}"/>
          </ac:spMkLst>
        </pc:spChg>
        <pc:spChg chg="mod">
          <ac:chgData name="MORSCH Daniela" userId="b6669854-6e41-43d1-a356-b075a16c362f" providerId="ADAL" clId="{5B7148B5-C40D-450A-9982-C546B93BE48B}" dt="2022-06-01T15:43:03.746" v="3561" actId="207"/>
          <ac:spMkLst>
            <pc:docMk/>
            <pc:sldMk cId="2203253571" sldId="308"/>
            <ac:spMk id="67" creationId="{7CB3D157-D397-42D8-8FCA-599BA061790B}"/>
          </ac:spMkLst>
        </pc:spChg>
        <pc:spChg chg="add mod">
          <ac:chgData name="MORSCH Daniela" userId="b6669854-6e41-43d1-a356-b075a16c362f" providerId="ADAL" clId="{5B7148B5-C40D-450A-9982-C546B93BE48B}" dt="2022-07-18T15:21:54.444" v="4210" actId="164"/>
          <ac:spMkLst>
            <pc:docMk/>
            <pc:sldMk cId="2203253571" sldId="308"/>
            <ac:spMk id="68" creationId="{E264387A-1654-47E4-9CAB-999E167CD9DF}"/>
          </ac:spMkLst>
        </pc:spChg>
        <pc:spChg chg="add mod">
          <ac:chgData name="MORSCH Daniela" userId="b6669854-6e41-43d1-a356-b075a16c362f" providerId="ADAL" clId="{5B7148B5-C40D-450A-9982-C546B93BE48B}" dt="2022-06-01T15:43:44.378" v="3613" actId="20577"/>
          <ac:spMkLst>
            <pc:docMk/>
            <pc:sldMk cId="2203253571" sldId="308"/>
            <ac:spMk id="69" creationId="{675A9F78-3CCE-4CAE-AAA8-87C0A464EF25}"/>
          </ac:spMkLst>
        </pc:spChg>
        <pc:grpChg chg="add mod">
          <ac:chgData name="MORSCH Daniela" userId="b6669854-6e41-43d1-a356-b075a16c362f" providerId="ADAL" clId="{5B7148B5-C40D-450A-9982-C546B93BE48B}" dt="2022-07-18T15:21:54.444" v="4210" actId="164"/>
          <ac:grpSpMkLst>
            <pc:docMk/>
            <pc:sldMk cId="2203253571" sldId="308"/>
            <ac:grpSpMk id="2" creationId="{D1A04FC1-D1F8-1291-F2A3-290348D7269A}"/>
          </ac:grpSpMkLst>
        </pc:grpChg>
        <pc:grpChg chg="del">
          <ac:chgData name="MORSCH Daniela" userId="b6669854-6e41-43d1-a356-b075a16c362f" providerId="ADAL" clId="{5B7148B5-C40D-450A-9982-C546B93BE48B}" dt="2022-06-01T14:46:22.196" v="2041" actId="478"/>
          <ac:grpSpMkLst>
            <pc:docMk/>
            <pc:sldMk cId="2203253571" sldId="308"/>
            <ac:grpSpMk id="10" creationId="{0239E9F6-4228-410A-80A9-434190ABCB2B}"/>
          </ac:grpSpMkLst>
        </pc:grpChg>
        <pc:grpChg chg="add del mod">
          <ac:chgData name="MORSCH Daniela" userId="b6669854-6e41-43d1-a356-b075a16c362f" providerId="ADAL" clId="{5B7148B5-C40D-450A-9982-C546B93BE48B}" dt="2022-06-01T15:39:59.289" v="3543" actId="478"/>
          <ac:grpSpMkLst>
            <pc:docMk/>
            <pc:sldMk cId="2203253571" sldId="308"/>
            <ac:grpSpMk id="31" creationId="{A0B7510F-6EB9-434B-A1F6-B9E32B6B9E2A}"/>
          </ac:grpSpMkLst>
        </pc:grpChg>
        <pc:grpChg chg="add mod">
          <ac:chgData name="MORSCH Daniela" userId="b6669854-6e41-43d1-a356-b075a16c362f" providerId="ADAL" clId="{5B7148B5-C40D-450A-9982-C546B93BE48B}" dt="2022-07-18T15:21:54.444" v="4210" actId="164"/>
          <ac:grpSpMkLst>
            <pc:docMk/>
            <pc:sldMk cId="2203253571" sldId="308"/>
            <ac:grpSpMk id="50" creationId="{516FD22A-5D28-4C30-98CC-8C37F16AD398}"/>
          </ac:grpSpMkLst>
        </pc:grpChg>
        <pc:graphicFrameChg chg="del">
          <ac:chgData name="MORSCH Daniela" userId="b6669854-6e41-43d1-a356-b075a16c362f" providerId="ADAL" clId="{5B7148B5-C40D-450A-9982-C546B93BE48B}" dt="2022-06-01T14:46:24.774" v="2042" actId="478"/>
          <ac:graphicFrameMkLst>
            <pc:docMk/>
            <pc:sldMk cId="2203253571" sldId="308"/>
            <ac:graphicFrameMk id="39" creationId="{7BD59780-C461-4B3F-89DF-BC5BB75421BF}"/>
          </ac:graphicFrameMkLst>
        </pc:graphicFrameChg>
        <pc:cxnChg chg="mod">
          <ac:chgData name="MORSCH Daniela" userId="b6669854-6e41-43d1-a356-b075a16c362f" providerId="ADAL" clId="{5B7148B5-C40D-450A-9982-C546B93BE48B}" dt="2022-06-01T14:46:22.196" v="2041" actId="478"/>
          <ac:cxnSpMkLst>
            <pc:docMk/>
            <pc:sldMk cId="2203253571" sldId="308"/>
            <ac:cxnSpMk id="14" creationId="{E922DDBC-158B-460E-97E3-381F00863F65}"/>
          </ac:cxnSpMkLst>
        </pc:cxnChg>
        <pc:cxnChg chg="mod">
          <ac:chgData name="MORSCH Daniela" userId="b6669854-6e41-43d1-a356-b075a16c362f" providerId="ADAL" clId="{5B7148B5-C40D-450A-9982-C546B93BE48B}" dt="2022-06-01T14:46:22.196" v="2041" actId="478"/>
          <ac:cxnSpMkLst>
            <pc:docMk/>
            <pc:sldMk cId="2203253571" sldId="308"/>
            <ac:cxnSpMk id="18" creationId="{DCF01D51-8D38-48A4-995A-C8A785E4B127}"/>
          </ac:cxnSpMkLst>
        </pc:cxnChg>
        <pc:cxnChg chg="mod">
          <ac:chgData name="MORSCH Daniela" userId="b6669854-6e41-43d1-a356-b075a16c362f" providerId="ADAL" clId="{5B7148B5-C40D-450A-9982-C546B93BE48B}" dt="2022-06-01T14:46:22.196" v="2041" actId="478"/>
          <ac:cxnSpMkLst>
            <pc:docMk/>
            <pc:sldMk cId="2203253571" sldId="308"/>
            <ac:cxnSpMk id="19" creationId="{2BE30DB6-63A2-4045-80E6-AF7E39EBA579}"/>
          </ac:cxnSpMkLst>
        </pc:cxnChg>
        <pc:cxnChg chg="mod">
          <ac:chgData name="MORSCH Daniela" userId="b6669854-6e41-43d1-a356-b075a16c362f" providerId="ADAL" clId="{5B7148B5-C40D-450A-9982-C546B93BE48B}" dt="2022-06-01T14:46:22.196" v="2041" actId="478"/>
          <ac:cxnSpMkLst>
            <pc:docMk/>
            <pc:sldMk cId="2203253571" sldId="308"/>
            <ac:cxnSpMk id="23" creationId="{894AA95B-1AC5-4D8F-BC43-5BCF69C66E18}"/>
          </ac:cxnSpMkLst>
        </pc:cxnChg>
        <pc:cxnChg chg="mod">
          <ac:chgData name="MORSCH Daniela" userId="b6669854-6e41-43d1-a356-b075a16c362f" providerId="ADAL" clId="{5B7148B5-C40D-450A-9982-C546B93BE48B}" dt="2022-06-01T14:46:22.196" v="2041" actId="478"/>
          <ac:cxnSpMkLst>
            <pc:docMk/>
            <pc:sldMk cId="2203253571" sldId="308"/>
            <ac:cxnSpMk id="26" creationId="{06B05D3F-8411-4EB8-B3C7-8B4B5E36239D}"/>
          </ac:cxnSpMkLst>
        </pc:cxnChg>
        <pc:cxnChg chg="mod">
          <ac:chgData name="MORSCH Daniela" userId="b6669854-6e41-43d1-a356-b075a16c362f" providerId="ADAL" clId="{5B7148B5-C40D-450A-9982-C546B93BE48B}" dt="2022-06-01T14:46:22.196" v="2041" actId="478"/>
          <ac:cxnSpMkLst>
            <pc:docMk/>
            <pc:sldMk cId="2203253571" sldId="308"/>
            <ac:cxnSpMk id="29" creationId="{F01CEB47-F832-4E4A-8BE9-972B57B544C2}"/>
          </ac:cxnSpMkLst>
        </pc:cxnChg>
        <pc:cxnChg chg="mod">
          <ac:chgData name="MORSCH Daniela" userId="b6669854-6e41-43d1-a356-b075a16c362f" providerId="ADAL" clId="{5B7148B5-C40D-450A-9982-C546B93BE48B}" dt="2022-06-01T14:46:22.196" v="2041" actId="478"/>
          <ac:cxnSpMkLst>
            <pc:docMk/>
            <pc:sldMk cId="2203253571" sldId="308"/>
            <ac:cxnSpMk id="30" creationId="{A440B08A-07C5-4841-A413-9BF2F9BE3B38}"/>
          </ac:cxnSpMkLst>
        </pc:cxnChg>
        <pc:cxnChg chg="mod">
          <ac:chgData name="MORSCH Daniela" userId="b6669854-6e41-43d1-a356-b075a16c362f" providerId="ADAL" clId="{5B7148B5-C40D-450A-9982-C546B93BE48B}" dt="2022-06-01T15:39:59.289" v="3543" actId="478"/>
          <ac:cxnSpMkLst>
            <pc:docMk/>
            <pc:sldMk cId="2203253571" sldId="308"/>
            <ac:cxnSpMk id="38" creationId="{F377D2AF-8922-4A8E-A47E-E10B20E6758B}"/>
          </ac:cxnSpMkLst>
        </pc:cxnChg>
        <pc:cxnChg chg="mod">
          <ac:chgData name="MORSCH Daniela" userId="b6669854-6e41-43d1-a356-b075a16c362f" providerId="ADAL" clId="{5B7148B5-C40D-450A-9982-C546B93BE48B}" dt="2022-06-01T15:39:59.289" v="3543" actId="478"/>
          <ac:cxnSpMkLst>
            <pc:docMk/>
            <pc:sldMk cId="2203253571" sldId="308"/>
            <ac:cxnSpMk id="40" creationId="{2A8073C2-2B6B-48A4-9AD2-06809D50F1C3}"/>
          </ac:cxnSpMkLst>
        </pc:cxnChg>
        <pc:cxnChg chg="mod">
          <ac:chgData name="MORSCH Daniela" userId="b6669854-6e41-43d1-a356-b075a16c362f" providerId="ADAL" clId="{5B7148B5-C40D-450A-9982-C546B93BE48B}" dt="2022-06-01T15:39:59.289" v="3543" actId="478"/>
          <ac:cxnSpMkLst>
            <pc:docMk/>
            <pc:sldMk cId="2203253571" sldId="308"/>
            <ac:cxnSpMk id="41" creationId="{5B1814FD-47CF-4D34-AA84-CBA44BE5AC80}"/>
          </ac:cxnSpMkLst>
        </pc:cxnChg>
        <pc:cxnChg chg="mod">
          <ac:chgData name="MORSCH Daniela" userId="b6669854-6e41-43d1-a356-b075a16c362f" providerId="ADAL" clId="{5B7148B5-C40D-450A-9982-C546B93BE48B}" dt="2022-06-01T15:39:59.289" v="3543" actId="478"/>
          <ac:cxnSpMkLst>
            <pc:docMk/>
            <pc:sldMk cId="2203253571" sldId="308"/>
            <ac:cxnSpMk id="42" creationId="{3E2E4378-7F21-4888-AD7B-370C5F991DA8}"/>
          </ac:cxnSpMkLst>
        </pc:cxnChg>
        <pc:cxnChg chg="mod">
          <ac:chgData name="MORSCH Daniela" userId="b6669854-6e41-43d1-a356-b075a16c362f" providerId="ADAL" clId="{5B7148B5-C40D-450A-9982-C546B93BE48B}" dt="2022-06-01T15:39:59.289" v="3543" actId="478"/>
          <ac:cxnSpMkLst>
            <pc:docMk/>
            <pc:sldMk cId="2203253571" sldId="308"/>
            <ac:cxnSpMk id="43" creationId="{13F0F60C-E969-4F51-BC0D-7C1F803E3E2C}"/>
          </ac:cxnSpMkLst>
        </pc:cxnChg>
        <pc:cxnChg chg="mod">
          <ac:chgData name="MORSCH Daniela" userId="b6669854-6e41-43d1-a356-b075a16c362f" providerId="ADAL" clId="{5B7148B5-C40D-450A-9982-C546B93BE48B}" dt="2022-06-01T15:39:59.289" v="3543" actId="478"/>
          <ac:cxnSpMkLst>
            <pc:docMk/>
            <pc:sldMk cId="2203253571" sldId="308"/>
            <ac:cxnSpMk id="44" creationId="{1AF4E045-AB4A-4F23-8BDB-3641E8238299}"/>
          </ac:cxnSpMkLst>
        </pc:cxnChg>
        <pc:cxnChg chg="mod">
          <ac:chgData name="MORSCH Daniela" userId="b6669854-6e41-43d1-a356-b075a16c362f" providerId="ADAL" clId="{5B7148B5-C40D-450A-9982-C546B93BE48B}" dt="2022-06-01T15:39:59.289" v="3543" actId="478"/>
          <ac:cxnSpMkLst>
            <pc:docMk/>
            <pc:sldMk cId="2203253571" sldId="308"/>
            <ac:cxnSpMk id="45" creationId="{0BA24776-10A4-4BED-9A9E-D3119D38F5CA}"/>
          </ac:cxnSpMkLst>
        </pc:cxnChg>
        <pc:cxnChg chg="mod">
          <ac:chgData name="MORSCH Daniela" userId="b6669854-6e41-43d1-a356-b075a16c362f" providerId="ADAL" clId="{5B7148B5-C40D-450A-9982-C546B93BE48B}" dt="2022-06-01T15:39:59.289" v="3543" actId="478"/>
          <ac:cxnSpMkLst>
            <pc:docMk/>
            <pc:sldMk cId="2203253571" sldId="308"/>
            <ac:cxnSpMk id="46" creationId="{5BE8C89A-A952-456A-A647-F1378DBFB120}"/>
          </ac:cxnSpMkLst>
        </pc:cxnChg>
        <pc:cxnChg chg="mod">
          <ac:chgData name="MORSCH Daniela" userId="b6669854-6e41-43d1-a356-b075a16c362f" providerId="ADAL" clId="{5B7148B5-C40D-450A-9982-C546B93BE48B}" dt="2022-06-01T15:41:34.529" v="3557" actId="14100"/>
          <ac:cxnSpMkLst>
            <pc:docMk/>
            <pc:sldMk cId="2203253571" sldId="308"/>
            <ac:cxnSpMk id="57" creationId="{082E6F74-6A1E-4A6C-9183-9C163EC443B4}"/>
          </ac:cxnSpMkLst>
        </pc:cxnChg>
        <pc:cxnChg chg="mod">
          <ac:chgData name="MORSCH Daniela" userId="b6669854-6e41-43d1-a356-b075a16c362f" providerId="ADAL" clId="{5B7148B5-C40D-450A-9982-C546B93BE48B}" dt="2022-06-01T15:41:34.529" v="3557" actId="14100"/>
          <ac:cxnSpMkLst>
            <pc:docMk/>
            <pc:sldMk cId="2203253571" sldId="308"/>
            <ac:cxnSpMk id="58" creationId="{11081C73-6650-45FD-A1FB-67CC70F73B81}"/>
          </ac:cxnSpMkLst>
        </pc:cxnChg>
        <pc:cxnChg chg="mod">
          <ac:chgData name="MORSCH Daniela" userId="b6669854-6e41-43d1-a356-b075a16c362f" providerId="ADAL" clId="{5B7148B5-C40D-450A-9982-C546B93BE48B}" dt="2022-06-01T15:40:13.155" v="3545"/>
          <ac:cxnSpMkLst>
            <pc:docMk/>
            <pc:sldMk cId="2203253571" sldId="308"/>
            <ac:cxnSpMk id="59" creationId="{04B3A2BD-5409-455A-B176-DD4A06F566E5}"/>
          </ac:cxnSpMkLst>
        </pc:cxnChg>
        <pc:cxnChg chg="mod">
          <ac:chgData name="MORSCH Daniela" userId="b6669854-6e41-43d1-a356-b075a16c362f" providerId="ADAL" clId="{5B7148B5-C40D-450A-9982-C546B93BE48B}" dt="2022-06-01T15:40:13.155" v="3545"/>
          <ac:cxnSpMkLst>
            <pc:docMk/>
            <pc:sldMk cId="2203253571" sldId="308"/>
            <ac:cxnSpMk id="60" creationId="{3821C0EB-783B-4200-B921-5B9E487EB2C3}"/>
          </ac:cxnSpMkLst>
        </pc:cxnChg>
        <pc:cxnChg chg="mod">
          <ac:chgData name="MORSCH Daniela" userId="b6669854-6e41-43d1-a356-b075a16c362f" providerId="ADAL" clId="{5B7148B5-C40D-450A-9982-C546B93BE48B}" dt="2022-06-01T15:40:13.155" v="3545"/>
          <ac:cxnSpMkLst>
            <pc:docMk/>
            <pc:sldMk cId="2203253571" sldId="308"/>
            <ac:cxnSpMk id="61" creationId="{20954577-D075-4D2C-B237-2495E479E3B8}"/>
          </ac:cxnSpMkLst>
        </pc:cxnChg>
        <pc:cxnChg chg="mod">
          <ac:chgData name="MORSCH Daniela" userId="b6669854-6e41-43d1-a356-b075a16c362f" providerId="ADAL" clId="{5B7148B5-C40D-450A-9982-C546B93BE48B}" dt="2022-06-01T15:40:13.155" v="3545"/>
          <ac:cxnSpMkLst>
            <pc:docMk/>
            <pc:sldMk cId="2203253571" sldId="308"/>
            <ac:cxnSpMk id="62" creationId="{51E90606-DEFA-4BF6-A0EA-5C2F7F18CE34}"/>
          </ac:cxnSpMkLst>
        </pc:cxnChg>
        <pc:cxnChg chg="mod">
          <ac:chgData name="MORSCH Daniela" userId="b6669854-6e41-43d1-a356-b075a16c362f" providerId="ADAL" clId="{5B7148B5-C40D-450A-9982-C546B93BE48B}" dt="2022-06-01T15:40:13.155" v="3545"/>
          <ac:cxnSpMkLst>
            <pc:docMk/>
            <pc:sldMk cId="2203253571" sldId="308"/>
            <ac:cxnSpMk id="63" creationId="{51A83AD5-1D89-40BA-BA95-C923B8F1D783}"/>
          </ac:cxnSpMkLst>
        </pc:cxnChg>
        <pc:cxnChg chg="mod">
          <ac:chgData name="MORSCH Daniela" userId="b6669854-6e41-43d1-a356-b075a16c362f" providerId="ADAL" clId="{5B7148B5-C40D-450A-9982-C546B93BE48B}" dt="2022-06-01T15:40:13.155" v="3545"/>
          <ac:cxnSpMkLst>
            <pc:docMk/>
            <pc:sldMk cId="2203253571" sldId="308"/>
            <ac:cxnSpMk id="64" creationId="{0B754898-2ADA-4221-960C-E5971CC509BD}"/>
          </ac:cxnSpMkLst>
        </pc:cxnChg>
      </pc:sldChg>
      <pc:sldChg chg="addSp delSp modSp new del mod">
        <pc:chgData name="MORSCH Daniela" userId="b6669854-6e41-43d1-a356-b075a16c362f" providerId="ADAL" clId="{5B7148B5-C40D-450A-9982-C546B93BE48B}" dt="2022-06-01T15:41:59.467" v="3560" actId="47"/>
        <pc:sldMkLst>
          <pc:docMk/>
          <pc:sldMk cId="157769367" sldId="309"/>
        </pc:sldMkLst>
        <pc:spChg chg="del">
          <ac:chgData name="MORSCH Daniela" userId="b6669854-6e41-43d1-a356-b075a16c362f" providerId="ADAL" clId="{5B7148B5-C40D-450A-9982-C546B93BE48B}" dt="2022-06-01T15:28:04.343" v="3321" actId="478"/>
          <ac:spMkLst>
            <pc:docMk/>
            <pc:sldMk cId="157769367" sldId="309"/>
            <ac:spMk id="2" creationId="{089D6843-4936-4916-8221-D07FC3608694}"/>
          </ac:spMkLst>
        </pc:spChg>
        <pc:spChg chg="del">
          <ac:chgData name="MORSCH Daniela" userId="b6669854-6e41-43d1-a356-b075a16c362f" providerId="ADAL" clId="{5B7148B5-C40D-450A-9982-C546B93BE48B}" dt="2022-06-01T15:28:05.908" v="3322" actId="478"/>
          <ac:spMkLst>
            <pc:docMk/>
            <pc:sldMk cId="157769367" sldId="309"/>
            <ac:spMk id="3" creationId="{2BD96FFD-820A-45EF-8908-A46E4CCBBA72}"/>
          </ac:spMkLst>
        </pc:spChg>
        <pc:spChg chg="add mod">
          <ac:chgData name="MORSCH Daniela" userId="b6669854-6e41-43d1-a356-b075a16c362f" providerId="ADAL" clId="{5B7148B5-C40D-450A-9982-C546B93BE48B}" dt="2022-06-01T15:38:38.314" v="3494" actId="164"/>
          <ac:spMkLst>
            <pc:docMk/>
            <pc:sldMk cId="157769367" sldId="309"/>
            <ac:spMk id="7" creationId="{B936E642-CBD4-4C31-A844-B5807C8F9B7D}"/>
          </ac:spMkLst>
        </pc:spChg>
        <pc:spChg chg="add mod">
          <ac:chgData name="MORSCH Daniela" userId="b6669854-6e41-43d1-a356-b075a16c362f" providerId="ADAL" clId="{5B7148B5-C40D-450A-9982-C546B93BE48B}" dt="2022-06-01T15:38:38.314" v="3494" actId="164"/>
          <ac:spMkLst>
            <pc:docMk/>
            <pc:sldMk cId="157769367" sldId="309"/>
            <ac:spMk id="8" creationId="{F08BF460-C59C-4273-9402-F79DDDB75F55}"/>
          </ac:spMkLst>
        </pc:spChg>
        <pc:spChg chg="add mod">
          <ac:chgData name="MORSCH Daniela" userId="b6669854-6e41-43d1-a356-b075a16c362f" providerId="ADAL" clId="{5B7148B5-C40D-450A-9982-C546B93BE48B}" dt="2022-06-01T15:38:38.314" v="3494" actId="164"/>
          <ac:spMkLst>
            <pc:docMk/>
            <pc:sldMk cId="157769367" sldId="309"/>
            <ac:spMk id="9" creationId="{E636517D-7FDA-4BA1-8429-26DCD6627820}"/>
          </ac:spMkLst>
        </pc:spChg>
        <pc:spChg chg="add mod">
          <ac:chgData name="MORSCH Daniela" userId="b6669854-6e41-43d1-a356-b075a16c362f" providerId="ADAL" clId="{5B7148B5-C40D-450A-9982-C546B93BE48B}" dt="2022-06-01T15:38:38.314" v="3494" actId="164"/>
          <ac:spMkLst>
            <pc:docMk/>
            <pc:sldMk cId="157769367" sldId="309"/>
            <ac:spMk id="10" creationId="{9147E846-5571-4647-B75D-E1D159EE3190}"/>
          </ac:spMkLst>
        </pc:spChg>
        <pc:spChg chg="add mod">
          <ac:chgData name="MORSCH Daniela" userId="b6669854-6e41-43d1-a356-b075a16c362f" providerId="ADAL" clId="{5B7148B5-C40D-450A-9982-C546B93BE48B}" dt="2022-06-01T15:38:38.314" v="3494" actId="164"/>
          <ac:spMkLst>
            <pc:docMk/>
            <pc:sldMk cId="157769367" sldId="309"/>
            <ac:spMk id="11" creationId="{E1E2FF43-9F3E-4AA8-9F15-95545C7D00D1}"/>
          </ac:spMkLst>
        </pc:spChg>
        <pc:spChg chg="add mod">
          <ac:chgData name="MORSCH Daniela" userId="b6669854-6e41-43d1-a356-b075a16c362f" providerId="ADAL" clId="{5B7148B5-C40D-450A-9982-C546B93BE48B}" dt="2022-06-01T15:38:38.314" v="3494" actId="164"/>
          <ac:spMkLst>
            <pc:docMk/>
            <pc:sldMk cId="157769367" sldId="309"/>
            <ac:spMk id="12" creationId="{B2934054-39FF-43DE-98B6-731310DECF64}"/>
          </ac:spMkLst>
        </pc:spChg>
        <pc:spChg chg="add mod">
          <ac:chgData name="MORSCH Daniela" userId="b6669854-6e41-43d1-a356-b075a16c362f" providerId="ADAL" clId="{5B7148B5-C40D-450A-9982-C546B93BE48B}" dt="2022-06-01T15:38:38.314" v="3494" actId="164"/>
          <ac:spMkLst>
            <pc:docMk/>
            <pc:sldMk cId="157769367" sldId="309"/>
            <ac:spMk id="46" creationId="{2DD8C72A-8EBC-4B01-B6C6-A3A3BA175D6A}"/>
          </ac:spMkLst>
        </pc:spChg>
        <pc:spChg chg="add mod">
          <ac:chgData name="MORSCH Daniela" userId="b6669854-6e41-43d1-a356-b075a16c362f" providerId="ADAL" clId="{5B7148B5-C40D-450A-9982-C546B93BE48B}" dt="2022-06-01T15:38:38.314" v="3494" actId="164"/>
          <ac:spMkLst>
            <pc:docMk/>
            <pc:sldMk cId="157769367" sldId="309"/>
            <ac:spMk id="47" creationId="{51D28E55-4A99-4F9F-AA01-1AA993F5A676}"/>
          </ac:spMkLst>
        </pc:spChg>
        <pc:spChg chg="add mod">
          <ac:chgData name="MORSCH Daniela" userId="b6669854-6e41-43d1-a356-b075a16c362f" providerId="ADAL" clId="{5B7148B5-C40D-450A-9982-C546B93BE48B}" dt="2022-06-01T15:40:05.545" v="3544" actId="1076"/>
          <ac:spMkLst>
            <pc:docMk/>
            <pc:sldMk cId="157769367" sldId="309"/>
            <ac:spMk id="48" creationId="{397EE130-1FC4-41E5-BEFC-C2EB2491B43D}"/>
          </ac:spMkLst>
        </pc:spChg>
        <pc:grpChg chg="add mod">
          <ac:chgData name="MORSCH Daniela" userId="b6669854-6e41-43d1-a356-b075a16c362f" providerId="ADAL" clId="{5B7148B5-C40D-450A-9982-C546B93BE48B}" dt="2022-06-01T15:38:38.314" v="3494" actId="164"/>
          <ac:grpSpMkLst>
            <pc:docMk/>
            <pc:sldMk cId="157769367" sldId="309"/>
            <ac:grpSpMk id="59" creationId="{6AAA2ED4-A50F-458F-806D-90EB0D4CBA33}"/>
          </ac:grpSpMkLst>
        </pc:grpChg>
        <pc:cxnChg chg="add del mod">
          <ac:chgData name="MORSCH Daniela" userId="b6669854-6e41-43d1-a356-b075a16c362f" providerId="ADAL" clId="{5B7148B5-C40D-450A-9982-C546B93BE48B}" dt="2022-06-01T15:35:11.372" v="3408" actId="478"/>
          <ac:cxnSpMkLst>
            <pc:docMk/>
            <pc:sldMk cId="157769367" sldId="309"/>
            <ac:cxnSpMk id="14" creationId="{923B15E7-9B73-439F-B1FF-E720BCAD527D}"/>
          </ac:cxnSpMkLst>
        </pc:cxnChg>
        <pc:cxnChg chg="add del mod">
          <ac:chgData name="MORSCH Daniela" userId="b6669854-6e41-43d1-a356-b075a16c362f" providerId="ADAL" clId="{5B7148B5-C40D-450A-9982-C546B93BE48B}" dt="2022-06-01T15:34:22.919" v="3398" actId="478"/>
          <ac:cxnSpMkLst>
            <pc:docMk/>
            <pc:sldMk cId="157769367" sldId="309"/>
            <ac:cxnSpMk id="15" creationId="{2EA19659-F26F-42D4-B2CE-C718B81BCD59}"/>
          </ac:cxnSpMkLst>
        </pc:cxnChg>
        <pc:cxnChg chg="add del mod">
          <ac:chgData name="MORSCH Daniela" userId="b6669854-6e41-43d1-a356-b075a16c362f" providerId="ADAL" clId="{5B7148B5-C40D-450A-9982-C546B93BE48B}" dt="2022-06-01T15:34:46.111" v="3402" actId="478"/>
          <ac:cxnSpMkLst>
            <pc:docMk/>
            <pc:sldMk cId="157769367" sldId="309"/>
            <ac:cxnSpMk id="18" creationId="{98F5CAF2-C849-4DB4-9862-CAD687ED1C30}"/>
          </ac:cxnSpMkLst>
        </pc:cxnChg>
        <pc:cxnChg chg="add mod">
          <ac:chgData name="MORSCH Daniela" userId="b6669854-6e41-43d1-a356-b075a16c362f" providerId="ADAL" clId="{5B7148B5-C40D-450A-9982-C546B93BE48B}" dt="2022-06-01T15:38:38.314" v="3494" actId="164"/>
          <ac:cxnSpMkLst>
            <pc:docMk/>
            <pc:sldMk cId="157769367" sldId="309"/>
            <ac:cxnSpMk id="22" creationId="{A6CC17ED-1DD3-4CE2-8B2F-324F87CAD9EB}"/>
          </ac:cxnSpMkLst>
        </pc:cxnChg>
        <pc:cxnChg chg="add mod">
          <ac:chgData name="MORSCH Daniela" userId="b6669854-6e41-43d1-a356-b075a16c362f" providerId="ADAL" clId="{5B7148B5-C40D-450A-9982-C546B93BE48B}" dt="2022-06-01T15:38:38.314" v="3494" actId="164"/>
          <ac:cxnSpMkLst>
            <pc:docMk/>
            <pc:sldMk cId="157769367" sldId="309"/>
            <ac:cxnSpMk id="25" creationId="{AEC967A4-EDA6-40B7-B4F3-C68EC9C30E50}"/>
          </ac:cxnSpMkLst>
        </pc:cxnChg>
        <pc:cxnChg chg="add mod">
          <ac:chgData name="MORSCH Daniela" userId="b6669854-6e41-43d1-a356-b075a16c362f" providerId="ADAL" clId="{5B7148B5-C40D-450A-9982-C546B93BE48B}" dt="2022-06-01T15:38:38.314" v="3494" actId="164"/>
          <ac:cxnSpMkLst>
            <pc:docMk/>
            <pc:sldMk cId="157769367" sldId="309"/>
            <ac:cxnSpMk id="28" creationId="{D8B76032-3D38-4DDE-B51E-057B2E524EB7}"/>
          </ac:cxnSpMkLst>
        </pc:cxnChg>
        <pc:cxnChg chg="add mod">
          <ac:chgData name="MORSCH Daniela" userId="b6669854-6e41-43d1-a356-b075a16c362f" providerId="ADAL" clId="{5B7148B5-C40D-450A-9982-C546B93BE48B}" dt="2022-06-01T15:38:38.314" v="3494" actId="164"/>
          <ac:cxnSpMkLst>
            <pc:docMk/>
            <pc:sldMk cId="157769367" sldId="309"/>
            <ac:cxnSpMk id="31" creationId="{3F6178B8-3EC1-4F39-84A6-5AD975664EA7}"/>
          </ac:cxnSpMkLst>
        </pc:cxnChg>
        <pc:cxnChg chg="add mod">
          <ac:chgData name="MORSCH Daniela" userId="b6669854-6e41-43d1-a356-b075a16c362f" providerId="ADAL" clId="{5B7148B5-C40D-450A-9982-C546B93BE48B}" dt="2022-06-01T15:38:38.314" v="3494" actId="164"/>
          <ac:cxnSpMkLst>
            <pc:docMk/>
            <pc:sldMk cId="157769367" sldId="309"/>
            <ac:cxnSpMk id="34" creationId="{C7D18BF5-4A22-4179-8B2D-D52E993DF783}"/>
          </ac:cxnSpMkLst>
        </pc:cxnChg>
        <pc:cxnChg chg="add mod">
          <ac:chgData name="MORSCH Daniela" userId="b6669854-6e41-43d1-a356-b075a16c362f" providerId="ADAL" clId="{5B7148B5-C40D-450A-9982-C546B93BE48B}" dt="2022-06-01T15:38:38.314" v="3494" actId="164"/>
          <ac:cxnSpMkLst>
            <pc:docMk/>
            <pc:sldMk cId="157769367" sldId="309"/>
            <ac:cxnSpMk id="37" creationId="{C47E426B-F02F-446C-95ED-621541E2C4E6}"/>
          </ac:cxnSpMkLst>
        </pc:cxnChg>
        <pc:cxnChg chg="add mod">
          <ac:chgData name="MORSCH Daniela" userId="b6669854-6e41-43d1-a356-b075a16c362f" providerId="ADAL" clId="{5B7148B5-C40D-450A-9982-C546B93BE48B}" dt="2022-06-01T15:38:38.314" v="3494" actId="164"/>
          <ac:cxnSpMkLst>
            <pc:docMk/>
            <pc:sldMk cId="157769367" sldId="309"/>
            <ac:cxnSpMk id="40" creationId="{D2526DEA-454E-46EF-AE01-8A797162E7B3}"/>
          </ac:cxnSpMkLst>
        </pc:cxnChg>
        <pc:cxnChg chg="add mod">
          <ac:chgData name="MORSCH Daniela" userId="b6669854-6e41-43d1-a356-b075a16c362f" providerId="ADAL" clId="{5B7148B5-C40D-450A-9982-C546B93BE48B}" dt="2022-06-01T15:38:38.314" v="3494" actId="164"/>
          <ac:cxnSpMkLst>
            <pc:docMk/>
            <pc:sldMk cId="157769367" sldId="309"/>
            <ac:cxnSpMk id="43" creationId="{35C1F95A-2837-4E2C-8C8A-129660AF952E}"/>
          </ac:cxnSpMkLst>
        </pc:cxnChg>
      </pc:sldChg>
    </pc:docChg>
  </pc:docChgLst>
  <pc:docChgLst>
    <pc:chgData name="EL HAJ Hana" userId="5bec097c-059c-4584-abf6-6fe033232e7d" providerId="ADAL" clId="{B92DB796-D09F-4A3C-89CF-2082B1298071}"/>
    <pc:docChg chg="undo custSel addSld delSld modSld sldOrd">
      <pc:chgData name="EL HAJ Hana" userId="5bec097c-059c-4584-abf6-6fe033232e7d" providerId="ADAL" clId="{B92DB796-D09F-4A3C-89CF-2082B1298071}" dt="2022-07-18T14:05:59.378" v="1732" actId="6549"/>
      <pc:docMkLst>
        <pc:docMk/>
      </pc:docMkLst>
      <pc:sldChg chg="addSp delSp modSp mod">
        <pc:chgData name="EL HAJ Hana" userId="5bec097c-059c-4584-abf6-6fe033232e7d" providerId="ADAL" clId="{B92DB796-D09F-4A3C-89CF-2082B1298071}" dt="2022-07-05T07:31:05.488" v="1489" actId="20577"/>
        <pc:sldMkLst>
          <pc:docMk/>
          <pc:sldMk cId="731398391" sldId="300"/>
        </pc:sldMkLst>
        <pc:spChg chg="mod">
          <ac:chgData name="EL HAJ Hana" userId="5bec097c-059c-4584-abf6-6fe033232e7d" providerId="ADAL" clId="{B92DB796-D09F-4A3C-89CF-2082B1298071}" dt="2022-07-05T07:31:05.488" v="1489" actId="20577"/>
          <ac:spMkLst>
            <pc:docMk/>
            <pc:sldMk cId="731398391" sldId="300"/>
            <ac:spMk id="7" creationId="{ED6EB72D-E90C-47BC-8E0C-65D8137D71FF}"/>
          </ac:spMkLst>
        </pc:spChg>
        <pc:spChg chg="mod">
          <ac:chgData name="EL HAJ Hana" userId="5bec097c-059c-4584-abf6-6fe033232e7d" providerId="ADAL" clId="{B92DB796-D09F-4A3C-89CF-2082B1298071}" dt="2022-06-13T08:24:38.158" v="632"/>
          <ac:spMkLst>
            <pc:docMk/>
            <pc:sldMk cId="731398391" sldId="300"/>
            <ac:spMk id="12" creationId="{A5D8AC39-623A-41E8-B90D-7CDC605F383B}"/>
          </ac:spMkLst>
        </pc:spChg>
        <pc:spChg chg="mod">
          <ac:chgData name="EL HAJ Hana" userId="5bec097c-059c-4584-abf6-6fe033232e7d" providerId="ADAL" clId="{B92DB796-D09F-4A3C-89CF-2082B1298071}" dt="2022-06-13T08:24:38.158" v="632"/>
          <ac:spMkLst>
            <pc:docMk/>
            <pc:sldMk cId="731398391" sldId="300"/>
            <ac:spMk id="13" creationId="{7BF7280F-2ACB-4932-8750-F65B7ABF6A15}"/>
          </ac:spMkLst>
        </pc:spChg>
        <pc:spChg chg="mod">
          <ac:chgData name="EL HAJ Hana" userId="5bec097c-059c-4584-abf6-6fe033232e7d" providerId="ADAL" clId="{B92DB796-D09F-4A3C-89CF-2082B1298071}" dt="2022-06-13T08:24:38.158" v="632"/>
          <ac:spMkLst>
            <pc:docMk/>
            <pc:sldMk cId="731398391" sldId="300"/>
            <ac:spMk id="14" creationId="{E14592C8-AC21-4CF5-9437-25F27DFF4E41}"/>
          </ac:spMkLst>
        </pc:spChg>
        <pc:spChg chg="mod">
          <ac:chgData name="EL HAJ Hana" userId="5bec097c-059c-4584-abf6-6fe033232e7d" providerId="ADAL" clId="{B92DB796-D09F-4A3C-89CF-2082B1298071}" dt="2022-06-13T08:24:38.158" v="632"/>
          <ac:spMkLst>
            <pc:docMk/>
            <pc:sldMk cId="731398391" sldId="300"/>
            <ac:spMk id="15" creationId="{1BCB075D-AE6A-4E19-ADC5-0E12E74F1AE4}"/>
          </ac:spMkLst>
        </pc:spChg>
        <pc:spChg chg="mod">
          <ac:chgData name="EL HAJ Hana" userId="5bec097c-059c-4584-abf6-6fe033232e7d" providerId="ADAL" clId="{B92DB796-D09F-4A3C-89CF-2082B1298071}" dt="2022-06-13T08:24:38.158" v="632"/>
          <ac:spMkLst>
            <pc:docMk/>
            <pc:sldMk cId="731398391" sldId="300"/>
            <ac:spMk id="20" creationId="{C16549B9-72A5-4138-9A0E-485997C3EDE0}"/>
          </ac:spMkLst>
        </pc:spChg>
        <pc:spChg chg="mod">
          <ac:chgData name="EL HAJ Hana" userId="5bec097c-059c-4584-abf6-6fe033232e7d" providerId="ADAL" clId="{B92DB796-D09F-4A3C-89CF-2082B1298071}" dt="2022-06-13T08:24:38.158" v="632"/>
          <ac:spMkLst>
            <pc:docMk/>
            <pc:sldMk cId="731398391" sldId="300"/>
            <ac:spMk id="22" creationId="{2F99547B-7C01-41AC-AB5C-630D505C86FE}"/>
          </ac:spMkLst>
        </pc:spChg>
        <pc:spChg chg="mod">
          <ac:chgData name="EL HAJ Hana" userId="5bec097c-059c-4584-abf6-6fe033232e7d" providerId="ADAL" clId="{B92DB796-D09F-4A3C-89CF-2082B1298071}" dt="2022-07-05T07:30:58.396" v="1487" actId="20577"/>
          <ac:spMkLst>
            <pc:docMk/>
            <pc:sldMk cId="731398391" sldId="300"/>
            <ac:spMk id="24" creationId="{16D31455-56E5-4FC1-B9C5-E084FC135B1E}"/>
          </ac:spMkLst>
        </pc:spChg>
        <pc:grpChg chg="add del mod">
          <ac:chgData name="EL HAJ Hana" userId="5bec097c-059c-4584-abf6-6fe033232e7d" providerId="ADAL" clId="{B92DB796-D09F-4A3C-89CF-2082B1298071}" dt="2022-06-16T12:41:55.798" v="954" actId="478"/>
          <ac:grpSpMkLst>
            <pc:docMk/>
            <pc:sldMk cId="731398391" sldId="300"/>
            <ac:grpSpMk id="9" creationId="{C9A69F2B-9B95-437B-9117-0D245A66291B}"/>
          </ac:grpSpMkLst>
        </pc:grpChg>
        <pc:grpChg chg="mod">
          <ac:chgData name="EL HAJ Hana" userId="5bec097c-059c-4584-abf6-6fe033232e7d" providerId="ADAL" clId="{B92DB796-D09F-4A3C-89CF-2082B1298071}" dt="2022-06-13T08:24:38.158" v="632"/>
          <ac:grpSpMkLst>
            <pc:docMk/>
            <pc:sldMk cId="731398391" sldId="300"/>
            <ac:grpSpMk id="11" creationId="{79972247-9B0F-4EED-BCA3-25CF3CD6CB94}"/>
          </ac:grpSpMkLst>
        </pc:grpChg>
        <pc:picChg chg="add del mod">
          <ac:chgData name="EL HAJ Hana" userId="5bec097c-059c-4584-abf6-6fe033232e7d" providerId="ADAL" clId="{B92DB796-D09F-4A3C-89CF-2082B1298071}" dt="2022-06-16T12:41:56.228" v="955" actId="478"/>
          <ac:picMkLst>
            <pc:docMk/>
            <pc:sldMk cId="731398391" sldId="300"/>
            <ac:picMk id="3" creationId="{6CFA2CEA-7348-4C49-BBE1-D0E178583829}"/>
          </ac:picMkLst>
        </pc:picChg>
        <pc:picChg chg="mod">
          <ac:chgData name="EL HAJ Hana" userId="5bec097c-059c-4584-abf6-6fe033232e7d" providerId="ADAL" clId="{B92DB796-D09F-4A3C-89CF-2082B1298071}" dt="2022-06-13T08:24:38.158" v="632"/>
          <ac:picMkLst>
            <pc:docMk/>
            <pc:sldMk cId="731398391" sldId="300"/>
            <ac:picMk id="10" creationId="{804E3343-4183-4BAA-9FBD-EDD12FA38820}"/>
          </ac:picMkLst>
        </pc:picChg>
        <pc:picChg chg="mod">
          <ac:chgData name="EL HAJ Hana" userId="5bec097c-059c-4584-abf6-6fe033232e7d" providerId="ADAL" clId="{B92DB796-D09F-4A3C-89CF-2082B1298071}" dt="2022-06-13T08:24:38.158" v="632"/>
          <ac:picMkLst>
            <pc:docMk/>
            <pc:sldMk cId="731398391" sldId="300"/>
            <ac:picMk id="16" creationId="{7AB4B298-CBBF-41C3-A094-BB84DCFFDB3A}"/>
          </ac:picMkLst>
        </pc:picChg>
        <pc:picChg chg="mod">
          <ac:chgData name="EL HAJ Hana" userId="5bec097c-059c-4584-abf6-6fe033232e7d" providerId="ADAL" clId="{B92DB796-D09F-4A3C-89CF-2082B1298071}" dt="2022-06-13T08:24:38.158" v="632"/>
          <ac:picMkLst>
            <pc:docMk/>
            <pc:sldMk cId="731398391" sldId="300"/>
            <ac:picMk id="17" creationId="{2CF87939-78B3-48BB-8CD3-D7CD84674AB7}"/>
          </ac:picMkLst>
        </pc:picChg>
        <pc:picChg chg="mod">
          <ac:chgData name="EL HAJ Hana" userId="5bec097c-059c-4584-abf6-6fe033232e7d" providerId="ADAL" clId="{B92DB796-D09F-4A3C-89CF-2082B1298071}" dt="2022-06-13T08:24:38.158" v="632"/>
          <ac:picMkLst>
            <pc:docMk/>
            <pc:sldMk cId="731398391" sldId="300"/>
            <ac:picMk id="18" creationId="{6DB4B175-0C3E-44D8-8762-5A1171022A6C}"/>
          </ac:picMkLst>
        </pc:picChg>
        <pc:picChg chg="mod">
          <ac:chgData name="EL HAJ Hana" userId="5bec097c-059c-4584-abf6-6fe033232e7d" providerId="ADAL" clId="{B92DB796-D09F-4A3C-89CF-2082B1298071}" dt="2022-06-13T08:24:38.158" v="632"/>
          <ac:picMkLst>
            <pc:docMk/>
            <pc:sldMk cId="731398391" sldId="300"/>
            <ac:picMk id="19" creationId="{C746EED8-7D3E-42C7-830C-F8D09353763F}"/>
          </ac:picMkLst>
        </pc:picChg>
        <pc:picChg chg="mod">
          <ac:chgData name="EL HAJ Hana" userId="5bec097c-059c-4584-abf6-6fe033232e7d" providerId="ADAL" clId="{B92DB796-D09F-4A3C-89CF-2082B1298071}" dt="2022-06-13T08:24:38.158" v="632"/>
          <ac:picMkLst>
            <pc:docMk/>
            <pc:sldMk cId="731398391" sldId="300"/>
            <ac:picMk id="21" creationId="{26CE38D2-CF32-4CDC-972F-ABE891FB9958}"/>
          </ac:picMkLst>
        </pc:picChg>
        <pc:picChg chg="add del mod">
          <ac:chgData name="EL HAJ Hana" userId="5bec097c-059c-4584-abf6-6fe033232e7d" providerId="ADAL" clId="{B92DB796-D09F-4A3C-89CF-2082B1298071}" dt="2022-06-16T07:16:27.187" v="842" actId="478"/>
          <ac:picMkLst>
            <pc:docMk/>
            <pc:sldMk cId="731398391" sldId="300"/>
            <ac:picMk id="23" creationId="{CF96D4B7-A56B-4F8C-B723-9D5D62A1EAAE}"/>
          </ac:picMkLst>
        </pc:picChg>
        <pc:picChg chg="add del mod">
          <ac:chgData name="EL HAJ Hana" userId="5bec097c-059c-4584-abf6-6fe033232e7d" providerId="ADAL" clId="{B92DB796-D09F-4A3C-89CF-2082B1298071}" dt="2022-06-16T12:41:56.987" v="956" actId="478"/>
          <ac:picMkLst>
            <pc:docMk/>
            <pc:sldMk cId="731398391" sldId="300"/>
            <ac:picMk id="25" creationId="{11BB116E-4EF3-4C42-AEB7-56774CBD6414}"/>
          </ac:picMkLst>
        </pc:picChg>
      </pc:sldChg>
      <pc:sldChg chg="addSp delSp modSp mod">
        <pc:chgData name="EL HAJ Hana" userId="5bec097c-059c-4584-abf6-6fe033232e7d" providerId="ADAL" clId="{B92DB796-D09F-4A3C-89CF-2082B1298071}" dt="2022-07-18T13:58:39.813" v="1726" actId="14100"/>
        <pc:sldMkLst>
          <pc:docMk/>
          <pc:sldMk cId="1451902960" sldId="301"/>
        </pc:sldMkLst>
        <pc:spChg chg="add del mod">
          <ac:chgData name="EL HAJ Hana" userId="5bec097c-059c-4584-abf6-6fe033232e7d" providerId="ADAL" clId="{B92DB796-D09F-4A3C-89CF-2082B1298071}" dt="2022-07-05T07:23:09.758" v="1383"/>
          <ac:spMkLst>
            <pc:docMk/>
            <pc:sldMk cId="1451902960" sldId="301"/>
            <ac:spMk id="2" creationId="{5F2A97F6-43E9-43B0-9D43-9DB96033A32E}"/>
          </ac:spMkLst>
        </pc:spChg>
        <pc:spChg chg="mod">
          <ac:chgData name="EL HAJ Hana" userId="5bec097c-059c-4584-abf6-6fe033232e7d" providerId="ADAL" clId="{B92DB796-D09F-4A3C-89CF-2082B1298071}" dt="2022-07-05T08:29:10.847" v="1696" actId="20577"/>
          <ac:spMkLst>
            <pc:docMk/>
            <pc:sldMk cId="1451902960" sldId="301"/>
            <ac:spMk id="24" creationId="{16D31455-56E5-4FC1-B9C5-E084FC135B1E}"/>
          </ac:spMkLst>
        </pc:spChg>
        <pc:graphicFrameChg chg="del modGraphic">
          <ac:chgData name="EL HAJ Hana" userId="5bec097c-059c-4584-abf6-6fe033232e7d" providerId="ADAL" clId="{B92DB796-D09F-4A3C-89CF-2082B1298071}" dt="2022-06-13T08:30:50.368" v="760" actId="478"/>
          <ac:graphicFrameMkLst>
            <pc:docMk/>
            <pc:sldMk cId="1451902960" sldId="301"/>
            <ac:graphicFrameMk id="2" creationId="{D6AB78C5-6B8B-41A7-B120-6BF29B99D7D4}"/>
          </ac:graphicFrameMkLst>
        </pc:graphicFrameChg>
        <pc:picChg chg="add del mod">
          <ac:chgData name="EL HAJ Hana" userId="5bec097c-059c-4584-abf6-6fe033232e7d" providerId="ADAL" clId="{B92DB796-D09F-4A3C-89CF-2082B1298071}" dt="2022-07-05T07:19:38.586" v="1350" actId="478"/>
          <ac:picMkLst>
            <pc:docMk/>
            <pc:sldMk cId="1451902960" sldId="301"/>
            <ac:picMk id="5" creationId="{246EEA50-1FB0-4398-ADE4-DA3E599781F9}"/>
          </ac:picMkLst>
        </pc:picChg>
        <pc:picChg chg="add mod">
          <ac:chgData name="EL HAJ Hana" userId="5bec097c-059c-4584-abf6-6fe033232e7d" providerId="ADAL" clId="{B92DB796-D09F-4A3C-89CF-2082B1298071}" dt="2022-07-18T13:58:39.813" v="1726" actId="14100"/>
          <ac:picMkLst>
            <pc:docMk/>
            <pc:sldMk cId="1451902960" sldId="301"/>
            <ac:picMk id="9" creationId="{16357E71-E86E-4EDC-8123-0E95E6DBF3D9}"/>
          </ac:picMkLst>
        </pc:picChg>
      </pc:sldChg>
      <pc:sldChg chg="addSp delSp modSp del mod">
        <pc:chgData name="EL HAJ Hana" userId="5bec097c-059c-4584-abf6-6fe033232e7d" providerId="ADAL" clId="{B92DB796-D09F-4A3C-89CF-2082B1298071}" dt="2022-07-05T07:23:19.730" v="1384" actId="2696"/>
        <pc:sldMkLst>
          <pc:docMk/>
          <pc:sldMk cId="1663353213" sldId="302"/>
        </pc:sldMkLst>
        <pc:spChg chg="mod">
          <ac:chgData name="EL HAJ Hana" userId="5bec097c-059c-4584-abf6-6fe033232e7d" providerId="ADAL" clId="{B92DB796-D09F-4A3C-89CF-2082B1298071}" dt="2022-06-16T13:07:20.282" v="1330" actId="20577"/>
          <ac:spMkLst>
            <pc:docMk/>
            <pc:sldMk cId="1663353213" sldId="302"/>
            <ac:spMk id="7" creationId="{ED6EB72D-E90C-47BC-8E0C-65D8137D71FF}"/>
          </ac:spMkLst>
        </pc:spChg>
        <pc:spChg chg="add mod">
          <ac:chgData name="EL HAJ Hana" userId="5bec097c-059c-4584-abf6-6fe033232e7d" providerId="ADAL" clId="{B92DB796-D09F-4A3C-89CF-2082B1298071}" dt="2022-06-16T13:02:31.050" v="1224" actId="1076"/>
          <ac:spMkLst>
            <pc:docMk/>
            <pc:sldMk cId="1663353213" sldId="302"/>
            <ac:spMk id="11" creationId="{0B97FB2C-3F27-4C44-AC47-AF3DEE1C318F}"/>
          </ac:spMkLst>
        </pc:spChg>
        <pc:spChg chg="mod">
          <ac:chgData name="EL HAJ Hana" userId="5bec097c-059c-4584-abf6-6fe033232e7d" providerId="ADAL" clId="{B92DB796-D09F-4A3C-89CF-2082B1298071}" dt="2022-06-16T13:06:09.420" v="1246" actId="20577"/>
          <ac:spMkLst>
            <pc:docMk/>
            <pc:sldMk cId="1663353213" sldId="302"/>
            <ac:spMk id="24" creationId="{16D31455-56E5-4FC1-B9C5-E084FC135B1E}"/>
          </ac:spMkLst>
        </pc:spChg>
        <pc:picChg chg="add del">
          <ac:chgData name="EL HAJ Hana" userId="5bec097c-059c-4584-abf6-6fe033232e7d" providerId="ADAL" clId="{B92DB796-D09F-4A3C-89CF-2082B1298071}" dt="2022-06-16T13:06:19.435" v="1248" actId="478"/>
          <ac:picMkLst>
            <pc:docMk/>
            <pc:sldMk cId="1663353213" sldId="302"/>
            <ac:picMk id="3" creationId="{6DF3EF93-807F-4D71-97E7-CB96EB988015}"/>
          </ac:picMkLst>
        </pc:picChg>
        <pc:picChg chg="add mod">
          <ac:chgData name="EL HAJ Hana" userId="5bec097c-059c-4584-abf6-6fe033232e7d" providerId="ADAL" clId="{B92DB796-D09F-4A3C-89CF-2082B1298071}" dt="2022-06-16T13:06:25.539" v="1249" actId="1076"/>
          <ac:picMkLst>
            <pc:docMk/>
            <pc:sldMk cId="1663353213" sldId="302"/>
            <ac:picMk id="9" creationId="{9DA57EA3-5AB3-470F-85DF-27002400C0AE}"/>
          </ac:picMkLst>
        </pc:picChg>
      </pc:sldChg>
      <pc:sldChg chg="modSp del mod">
        <pc:chgData name="EL HAJ Hana" userId="5bec097c-059c-4584-abf6-6fe033232e7d" providerId="ADAL" clId="{B92DB796-D09F-4A3C-89CF-2082B1298071}" dt="2022-06-16T12:56:37.264" v="1033" actId="2696"/>
        <pc:sldMkLst>
          <pc:docMk/>
          <pc:sldMk cId="1492982472" sldId="303"/>
        </pc:sldMkLst>
        <pc:spChg chg="mod">
          <ac:chgData name="EL HAJ Hana" userId="5bec097c-059c-4584-abf6-6fe033232e7d" providerId="ADAL" clId="{B92DB796-D09F-4A3C-89CF-2082B1298071}" dt="2022-06-13T08:30:29.724" v="751" actId="5793"/>
          <ac:spMkLst>
            <pc:docMk/>
            <pc:sldMk cId="1492982472" sldId="303"/>
            <ac:spMk id="7" creationId="{ED6EB72D-E90C-47BC-8E0C-65D8137D71FF}"/>
          </ac:spMkLst>
        </pc:spChg>
        <pc:spChg chg="mod">
          <ac:chgData name="EL HAJ Hana" userId="5bec097c-059c-4584-abf6-6fe033232e7d" providerId="ADAL" clId="{B92DB796-D09F-4A3C-89CF-2082B1298071}" dt="2022-06-13T08:30:34.021" v="756" actId="20577"/>
          <ac:spMkLst>
            <pc:docMk/>
            <pc:sldMk cId="1492982472" sldId="303"/>
            <ac:spMk id="24" creationId="{16D31455-56E5-4FC1-B9C5-E084FC135B1E}"/>
          </ac:spMkLst>
        </pc:spChg>
      </pc:sldChg>
      <pc:sldChg chg="modSp mod">
        <pc:chgData name="EL HAJ Hana" userId="5bec097c-059c-4584-abf6-6fe033232e7d" providerId="ADAL" clId="{B92DB796-D09F-4A3C-89CF-2082B1298071}" dt="2022-07-18T14:05:59.378" v="1732" actId="6549"/>
        <pc:sldMkLst>
          <pc:docMk/>
          <pc:sldMk cId="2139845163" sldId="304"/>
        </pc:sldMkLst>
        <pc:spChg chg="mod">
          <ac:chgData name="EL HAJ Hana" userId="5bec097c-059c-4584-abf6-6fe033232e7d" providerId="ADAL" clId="{B92DB796-D09F-4A3C-89CF-2082B1298071}" dt="2022-07-18T14:05:59.378" v="1732" actId="6549"/>
          <ac:spMkLst>
            <pc:docMk/>
            <pc:sldMk cId="2139845163" sldId="304"/>
            <ac:spMk id="7" creationId="{ED6EB72D-E90C-47BC-8E0C-65D8137D71FF}"/>
          </ac:spMkLst>
        </pc:spChg>
      </pc:sldChg>
      <pc:sldChg chg="addSp delSp modSp mod">
        <pc:chgData name="EL HAJ Hana" userId="5bec097c-059c-4584-abf6-6fe033232e7d" providerId="ADAL" clId="{B92DB796-D09F-4A3C-89CF-2082B1298071}" dt="2022-06-16T15:13:55.405" v="1341" actId="20577"/>
        <pc:sldMkLst>
          <pc:docMk/>
          <pc:sldMk cId="3815014549" sldId="305"/>
        </pc:sldMkLst>
        <pc:spChg chg="mod">
          <ac:chgData name="EL HAJ Hana" userId="5bec097c-059c-4584-abf6-6fe033232e7d" providerId="ADAL" clId="{B92DB796-D09F-4A3C-89CF-2082B1298071}" dt="2022-06-16T15:13:55.405" v="1341" actId="20577"/>
          <ac:spMkLst>
            <pc:docMk/>
            <pc:sldMk cId="3815014549" sldId="305"/>
            <ac:spMk id="7" creationId="{ED6EB72D-E90C-47BC-8E0C-65D8137D71FF}"/>
          </ac:spMkLst>
        </pc:spChg>
        <pc:spChg chg="add del">
          <ac:chgData name="EL HAJ Hana" userId="5bec097c-059c-4584-abf6-6fe033232e7d" providerId="ADAL" clId="{B92DB796-D09F-4A3C-89CF-2082B1298071}" dt="2022-06-14T15:21:04.992" v="841" actId="22"/>
          <ac:spMkLst>
            <pc:docMk/>
            <pc:sldMk cId="3815014549" sldId="305"/>
            <ac:spMk id="9" creationId="{5C604FAF-1527-4097-8FA1-DA71D0AAAF89}"/>
          </ac:spMkLst>
        </pc:spChg>
        <pc:spChg chg="add del">
          <ac:chgData name="EL HAJ Hana" userId="5bec097c-059c-4584-abf6-6fe033232e7d" providerId="ADAL" clId="{B92DB796-D09F-4A3C-89CF-2082B1298071}" dt="2022-06-16T07:28:46.007" v="852" actId="22"/>
          <ac:spMkLst>
            <pc:docMk/>
            <pc:sldMk cId="3815014549" sldId="305"/>
            <ac:spMk id="10" creationId="{690D4767-2467-4BFA-99BE-8C3E1445DAA2}"/>
          </ac:spMkLst>
        </pc:spChg>
        <pc:spChg chg="mod">
          <ac:chgData name="EL HAJ Hana" userId="5bec097c-059c-4584-abf6-6fe033232e7d" providerId="ADAL" clId="{B92DB796-D09F-4A3C-89CF-2082B1298071}" dt="2022-06-16T09:11:15.747" v="897"/>
          <ac:spMkLst>
            <pc:docMk/>
            <pc:sldMk cId="3815014549" sldId="305"/>
            <ac:spMk id="14" creationId="{51C107EB-821E-4079-8E4A-FCE480367665}"/>
          </ac:spMkLst>
        </pc:spChg>
        <pc:spChg chg="mod">
          <ac:chgData name="EL HAJ Hana" userId="5bec097c-059c-4584-abf6-6fe033232e7d" providerId="ADAL" clId="{B92DB796-D09F-4A3C-89CF-2082B1298071}" dt="2022-06-16T09:11:15.747" v="897"/>
          <ac:spMkLst>
            <pc:docMk/>
            <pc:sldMk cId="3815014549" sldId="305"/>
            <ac:spMk id="15" creationId="{2E03E5E8-B0D1-478E-AC46-AA1BF2AC1D3B}"/>
          </ac:spMkLst>
        </pc:spChg>
        <pc:spChg chg="mod">
          <ac:chgData name="EL HAJ Hana" userId="5bec097c-059c-4584-abf6-6fe033232e7d" providerId="ADAL" clId="{B92DB796-D09F-4A3C-89CF-2082B1298071}" dt="2022-06-16T09:11:15.747" v="897"/>
          <ac:spMkLst>
            <pc:docMk/>
            <pc:sldMk cId="3815014549" sldId="305"/>
            <ac:spMk id="16" creationId="{10F7B829-9E2B-4A29-8A43-2195AD9329F2}"/>
          </ac:spMkLst>
        </pc:spChg>
        <pc:spChg chg="mod">
          <ac:chgData name="EL HAJ Hana" userId="5bec097c-059c-4584-abf6-6fe033232e7d" providerId="ADAL" clId="{B92DB796-D09F-4A3C-89CF-2082B1298071}" dt="2022-06-16T09:11:15.747" v="897"/>
          <ac:spMkLst>
            <pc:docMk/>
            <pc:sldMk cId="3815014549" sldId="305"/>
            <ac:spMk id="17" creationId="{A392804C-8843-4F37-962C-AE8B00EA6125}"/>
          </ac:spMkLst>
        </pc:spChg>
        <pc:spChg chg="mod">
          <ac:chgData name="EL HAJ Hana" userId="5bec097c-059c-4584-abf6-6fe033232e7d" providerId="ADAL" clId="{B92DB796-D09F-4A3C-89CF-2082B1298071}" dt="2022-06-16T09:11:15.747" v="897"/>
          <ac:spMkLst>
            <pc:docMk/>
            <pc:sldMk cId="3815014549" sldId="305"/>
            <ac:spMk id="22" creationId="{C9B48BBF-7FDA-44DE-A9FD-9CCEF66C6FA7}"/>
          </ac:spMkLst>
        </pc:spChg>
        <pc:spChg chg="mod">
          <ac:chgData name="EL HAJ Hana" userId="5bec097c-059c-4584-abf6-6fe033232e7d" providerId="ADAL" clId="{B92DB796-D09F-4A3C-89CF-2082B1298071}" dt="2022-06-16T15:13:01.802" v="1339" actId="6549"/>
          <ac:spMkLst>
            <pc:docMk/>
            <pc:sldMk cId="3815014549" sldId="305"/>
            <ac:spMk id="24" creationId="{16D31455-56E5-4FC1-B9C5-E084FC135B1E}"/>
          </ac:spMkLst>
        </pc:spChg>
        <pc:spChg chg="mod">
          <ac:chgData name="EL HAJ Hana" userId="5bec097c-059c-4584-abf6-6fe033232e7d" providerId="ADAL" clId="{B92DB796-D09F-4A3C-89CF-2082B1298071}" dt="2022-06-16T09:11:15.747" v="897"/>
          <ac:spMkLst>
            <pc:docMk/>
            <pc:sldMk cId="3815014549" sldId="305"/>
            <ac:spMk id="25" creationId="{AC00E814-B19A-4D61-B995-07C809871AE5}"/>
          </ac:spMkLst>
        </pc:spChg>
        <pc:grpChg chg="add mod">
          <ac:chgData name="EL HAJ Hana" userId="5bec097c-059c-4584-abf6-6fe033232e7d" providerId="ADAL" clId="{B92DB796-D09F-4A3C-89CF-2082B1298071}" dt="2022-06-16T09:11:15.747" v="897"/>
          <ac:grpSpMkLst>
            <pc:docMk/>
            <pc:sldMk cId="3815014549" sldId="305"/>
            <ac:grpSpMk id="11" creationId="{BCF1C329-2544-4334-85F5-BEA27D71EF8C}"/>
          </ac:grpSpMkLst>
        </pc:grpChg>
        <pc:grpChg chg="mod">
          <ac:chgData name="EL HAJ Hana" userId="5bec097c-059c-4584-abf6-6fe033232e7d" providerId="ADAL" clId="{B92DB796-D09F-4A3C-89CF-2082B1298071}" dt="2022-06-16T09:11:15.747" v="897"/>
          <ac:grpSpMkLst>
            <pc:docMk/>
            <pc:sldMk cId="3815014549" sldId="305"/>
            <ac:grpSpMk id="13" creationId="{430BF564-DA6E-4C35-80D8-CB6B4174E69E}"/>
          </ac:grpSpMkLst>
        </pc:grpChg>
        <pc:picChg chg="del">
          <ac:chgData name="EL HAJ Hana" userId="5bec097c-059c-4584-abf6-6fe033232e7d" providerId="ADAL" clId="{B92DB796-D09F-4A3C-89CF-2082B1298071}" dt="2022-06-13T07:49:01.303" v="1" actId="478"/>
          <ac:picMkLst>
            <pc:docMk/>
            <pc:sldMk cId="3815014549" sldId="305"/>
            <ac:picMk id="3" creationId="{490EDF1D-347A-4771-9EA0-D84205E24F73}"/>
          </ac:picMkLst>
        </pc:picChg>
        <pc:picChg chg="mod">
          <ac:chgData name="EL HAJ Hana" userId="5bec097c-059c-4584-abf6-6fe033232e7d" providerId="ADAL" clId="{B92DB796-D09F-4A3C-89CF-2082B1298071}" dt="2022-06-16T09:11:15.747" v="897"/>
          <ac:picMkLst>
            <pc:docMk/>
            <pc:sldMk cId="3815014549" sldId="305"/>
            <ac:picMk id="12" creationId="{BE8BF0F0-FE8E-4A29-856C-6B07E4F981A7}"/>
          </ac:picMkLst>
        </pc:picChg>
        <pc:picChg chg="mod">
          <ac:chgData name="EL HAJ Hana" userId="5bec097c-059c-4584-abf6-6fe033232e7d" providerId="ADAL" clId="{B92DB796-D09F-4A3C-89CF-2082B1298071}" dt="2022-06-16T09:11:15.747" v="897"/>
          <ac:picMkLst>
            <pc:docMk/>
            <pc:sldMk cId="3815014549" sldId="305"/>
            <ac:picMk id="18" creationId="{2BD2C76B-E39C-4A3F-ABB0-D963AF838432}"/>
          </ac:picMkLst>
        </pc:picChg>
        <pc:picChg chg="mod">
          <ac:chgData name="EL HAJ Hana" userId="5bec097c-059c-4584-abf6-6fe033232e7d" providerId="ADAL" clId="{B92DB796-D09F-4A3C-89CF-2082B1298071}" dt="2022-06-16T09:11:15.747" v="897"/>
          <ac:picMkLst>
            <pc:docMk/>
            <pc:sldMk cId="3815014549" sldId="305"/>
            <ac:picMk id="19" creationId="{2F3CE552-2325-4479-8E20-AED13DC3BCF0}"/>
          </ac:picMkLst>
        </pc:picChg>
        <pc:picChg chg="mod">
          <ac:chgData name="EL HAJ Hana" userId="5bec097c-059c-4584-abf6-6fe033232e7d" providerId="ADAL" clId="{B92DB796-D09F-4A3C-89CF-2082B1298071}" dt="2022-06-16T09:11:15.747" v="897"/>
          <ac:picMkLst>
            <pc:docMk/>
            <pc:sldMk cId="3815014549" sldId="305"/>
            <ac:picMk id="20" creationId="{03364712-DCEF-433A-B316-9AEA095624D6}"/>
          </ac:picMkLst>
        </pc:picChg>
        <pc:picChg chg="mod">
          <ac:chgData name="EL HAJ Hana" userId="5bec097c-059c-4584-abf6-6fe033232e7d" providerId="ADAL" clId="{B92DB796-D09F-4A3C-89CF-2082B1298071}" dt="2022-06-16T09:11:15.747" v="897"/>
          <ac:picMkLst>
            <pc:docMk/>
            <pc:sldMk cId="3815014549" sldId="305"/>
            <ac:picMk id="21" creationId="{BFA2C281-E4ED-420F-AAD2-0962DBBD082C}"/>
          </ac:picMkLst>
        </pc:picChg>
        <pc:picChg chg="mod">
          <ac:chgData name="EL HAJ Hana" userId="5bec097c-059c-4584-abf6-6fe033232e7d" providerId="ADAL" clId="{B92DB796-D09F-4A3C-89CF-2082B1298071}" dt="2022-06-16T09:11:15.747" v="897"/>
          <ac:picMkLst>
            <pc:docMk/>
            <pc:sldMk cId="3815014549" sldId="305"/>
            <ac:picMk id="23" creationId="{D57A9151-9934-4F89-98E7-D04D1ECD3355}"/>
          </ac:picMkLst>
        </pc:picChg>
      </pc:sldChg>
      <pc:sldChg chg="ord">
        <pc:chgData name="EL HAJ Hana" userId="5bec097c-059c-4584-abf6-6fe033232e7d" providerId="ADAL" clId="{B92DB796-D09F-4A3C-89CF-2082B1298071}" dt="2022-07-18T14:04:53.534" v="1731"/>
        <pc:sldMkLst>
          <pc:docMk/>
          <pc:sldMk cId="2203253571" sldId="308"/>
        </pc:sldMkLst>
      </pc:sldChg>
      <pc:sldChg chg="addSp delSp modSp add mod">
        <pc:chgData name="EL HAJ Hana" userId="5bec097c-059c-4584-abf6-6fe033232e7d" providerId="ADAL" clId="{B92DB796-D09F-4A3C-89CF-2082B1298071}" dt="2022-06-16T12:30:45.769" v="946" actId="14100"/>
        <pc:sldMkLst>
          <pc:docMk/>
          <pc:sldMk cId="1741502863" sldId="309"/>
        </pc:sldMkLst>
        <pc:spChg chg="add del">
          <ac:chgData name="EL HAJ Hana" userId="5bec097c-059c-4584-abf6-6fe033232e7d" providerId="ADAL" clId="{B92DB796-D09F-4A3C-89CF-2082B1298071}" dt="2022-06-16T12:30:30.644" v="944" actId="22"/>
          <ac:spMkLst>
            <pc:docMk/>
            <pc:sldMk cId="1741502863" sldId="309"/>
            <ac:spMk id="10" creationId="{B1153897-D477-4344-A08B-7D893BFCABB9}"/>
          </ac:spMkLst>
        </pc:spChg>
        <pc:spChg chg="mod">
          <ac:chgData name="EL HAJ Hana" userId="5bec097c-059c-4584-abf6-6fe033232e7d" providerId="ADAL" clId="{B92DB796-D09F-4A3C-89CF-2082B1298071}" dt="2022-06-16T09:11:29.693" v="914" actId="20577"/>
          <ac:spMkLst>
            <pc:docMk/>
            <pc:sldMk cId="1741502863" sldId="309"/>
            <ac:spMk id="24" creationId="{16D31455-56E5-4FC1-B9C5-E084FC135B1E}"/>
          </ac:spMkLst>
        </pc:spChg>
        <pc:picChg chg="add del mod">
          <ac:chgData name="EL HAJ Hana" userId="5bec097c-059c-4584-abf6-6fe033232e7d" providerId="ADAL" clId="{B92DB796-D09F-4A3C-89CF-2082B1298071}" dt="2022-06-16T12:30:22.450" v="942" actId="478"/>
          <ac:picMkLst>
            <pc:docMk/>
            <pc:sldMk cId="1741502863" sldId="309"/>
            <ac:picMk id="3" creationId="{80477805-0743-4645-BE01-3F8A45020FE1}"/>
          </ac:picMkLst>
        </pc:picChg>
        <pc:picChg chg="add mod">
          <ac:chgData name="EL HAJ Hana" userId="5bec097c-059c-4584-abf6-6fe033232e7d" providerId="ADAL" clId="{B92DB796-D09F-4A3C-89CF-2082B1298071}" dt="2022-06-16T12:30:45.769" v="946" actId="14100"/>
          <ac:picMkLst>
            <pc:docMk/>
            <pc:sldMk cId="1741502863" sldId="309"/>
            <ac:picMk id="11" creationId="{4BE3ABE1-8135-468C-BB70-B2627E1FE0AC}"/>
          </ac:picMkLst>
        </pc:picChg>
      </pc:sldChg>
      <pc:sldChg chg="addSp delSp modSp add del mod">
        <pc:chgData name="EL HAJ Hana" userId="5bec097c-059c-4584-abf6-6fe033232e7d" providerId="ADAL" clId="{B92DB796-D09F-4A3C-89CF-2082B1298071}" dt="2022-07-05T07:35:12.223" v="1602" actId="1076"/>
        <pc:sldMkLst>
          <pc:docMk/>
          <pc:sldMk cId="998962278" sldId="310"/>
        </pc:sldMkLst>
        <pc:spChg chg="add mod">
          <ac:chgData name="EL HAJ Hana" userId="5bec097c-059c-4584-abf6-6fe033232e7d" providerId="ADAL" clId="{B92DB796-D09F-4A3C-89CF-2082B1298071}" dt="2022-07-05T07:24:34.250" v="1412" actId="207"/>
          <ac:spMkLst>
            <pc:docMk/>
            <pc:sldMk cId="998962278" sldId="310"/>
            <ac:spMk id="9" creationId="{8B082A65-80F3-4B96-BA47-F97CB70C0F85}"/>
          </ac:spMkLst>
        </pc:spChg>
        <pc:picChg chg="add del mod">
          <ac:chgData name="EL HAJ Hana" userId="5bec097c-059c-4584-abf6-6fe033232e7d" providerId="ADAL" clId="{B92DB796-D09F-4A3C-89CF-2082B1298071}" dt="2022-07-05T07:18:01.980" v="1347" actId="478"/>
          <ac:picMkLst>
            <pc:docMk/>
            <pc:sldMk cId="998962278" sldId="310"/>
            <ac:picMk id="3" creationId="{9B0FB261-F657-424F-9ECB-A45DABEEDBED}"/>
          </ac:picMkLst>
        </pc:picChg>
        <pc:picChg chg="add del mod">
          <ac:chgData name="EL HAJ Hana" userId="5bec097c-059c-4584-abf6-6fe033232e7d" providerId="ADAL" clId="{B92DB796-D09F-4A3C-89CF-2082B1298071}" dt="2022-07-05T07:34:51.058" v="1598" actId="478"/>
          <ac:picMkLst>
            <pc:docMk/>
            <pc:sldMk cId="998962278" sldId="310"/>
            <ac:picMk id="5" creationId="{255054C4-B7AD-4BC4-8143-1C5A81E30369}"/>
          </ac:picMkLst>
        </pc:picChg>
        <pc:picChg chg="add mod">
          <ac:chgData name="EL HAJ Hana" userId="5bec097c-059c-4584-abf6-6fe033232e7d" providerId="ADAL" clId="{B92DB796-D09F-4A3C-89CF-2082B1298071}" dt="2022-07-05T07:35:12.223" v="1602" actId="1076"/>
          <ac:picMkLst>
            <pc:docMk/>
            <pc:sldMk cId="998962278" sldId="310"/>
            <ac:picMk id="11" creationId="{5EB3772F-4EEC-4201-A96F-C0B9295544CE}"/>
          </ac:picMkLst>
        </pc:picChg>
      </pc:sldChg>
      <pc:sldChg chg="addSp delSp modSp add del mod">
        <pc:chgData name="EL HAJ Hana" userId="5bec097c-059c-4584-abf6-6fe033232e7d" providerId="ADAL" clId="{B92DB796-D09F-4A3C-89CF-2082B1298071}" dt="2022-07-05T07:17:31.516" v="1343" actId="2696"/>
        <pc:sldMkLst>
          <pc:docMk/>
          <pc:sldMk cId="1480261094" sldId="311"/>
        </pc:sldMkLst>
        <pc:spChg chg="mod">
          <ac:chgData name="EL HAJ Hana" userId="5bec097c-059c-4584-abf6-6fe033232e7d" providerId="ADAL" clId="{B92DB796-D09F-4A3C-89CF-2082B1298071}" dt="2022-06-16T09:14:03.049" v="937" actId="313"/>
          <ac:spMkLst>
            <pc:docMk/>
            <pc:sldMk cId="1480261094" sldId="311"/>
            <ac:spMk id="24" creationId="{16D31455-56E5-4FC1-B9C5-E084FC135B1E}"/>
          </ac:spMkLst>
        </pc:spChg>
        <pc:picChg chg="add del mod">
          <ac:chgData name="EL HAJ Hana" userId="5bec097c-059c-4584-abf6-6fe033232e7d" providerId="ADAL" clId="{B92DB796-D09F-4A3C-89CF-2082B1298071}" dt="2022-07-05T07:17:27.889" v="1342" actId="478"/>
          <ac:picMkLst>
            <pc:docMk/>
            <pc:sldMk cId="1480261094" sldId="311"/>
            <ac:picMk id="3" creationId="{348BA361-D876-402D-8722-8002297CCDE4}"/>
          </ac:picMkLst>
        </pc:picChg>
      </pc:sldChg>
      <pc:sldChg chg="addSp delSp modSp add mod">
        <pc:chgData name="EL HAJ Hana" userId="5bec097c-059c-4584-abf6-6fe033232e7d" providerId="ADAL" clId="{B92DB796-D09F-4A3C-89CF-2082B1298071}" dt="2022-07-05T07:17:59.008" v="1346" actId="27614"/>
        <pc:sldMkLst>
          <pc:docMk/>
          <pc:sldMk cId="2455768005" sldId="312"/>
        </pc:sldMkLst>
        <pc:spChg chg="mod">
          <ac:chgData name="EL HAJ Hana" userId="5bec097c-059c-4584-abf6-6fe033232e7d" providerId="ADAL" clId="{B92DB796-D09F-4A3C-89CF-2082B1298071}" dt="2022-06-16T09:11:50.813" v="933" actId="20577"/>
          <ac:spMkLst>
            <pc:docMk/>
            <pc:sldMk cId="2455768005" sldId="312"/>
            <ac:spMk id="24" creationId="{16D31455-56E5-4FC1-B9C5-E084FC135B1E}"/>
          </ac:spMkLst>
        </pc:spChg>
        <pc:picChg chg="add mod">
          <ac:chgData name="EL HAJ Hana" userId="5bec097c-059c-4584-abf6-6fe033232e7d" providerId="ADAL" clId="{B92DB796-D09F-4A3C-89CF-2082B1298071}" dt="2022-07-05T07:17:59.008" v="1346" actId="27614"/>
          <ac:picMkLst>
            <pc:docMk/>
            <pc:sldMk cId="2455768005" sldId="312"/>
            <ac:picMk id="3" creationId="{5A741DAE-86C0-4E21-98CB-1D24D51E3A0D}"/>
          </ac:picMkLst>
        </pc:picChg>
        <pc:picChg chg="add del mod">
          <ac:chgData name="EL HAJ Hana" userId="5bec097c-059c-4584-abf6-6fe033232e7d" providerId="ADAL" clId="{B92DB796-D09F-4A3C-89CF-2082B1298071}" dt="2022-06-16T12:41:35.736" v="950" actId="478"/>
          <ac:picMkLst>
            <pc:docMk/>
            <pc:sldMk cId="2455768005" sldId="312"/>
            <ac:picMk id="3" creationId="{7540D74E-4CF6-4E4F-85F0-6FE5481112C0}"/>
          </ac:picMkLst>
        </pc:picChg>
        <pc:picChg chg="add del mod">
          <ac:chgData name="EL HAJ Hana" userId="5bec097c-059c-4584-abf6-6fe033232e7d" providerId="ADAL" clId="{B92DB796-D09F-4A3C-89CF-2082B1298071}" dt="2022-07-05T07:17:55.499" v="1344" actId="478"/>
          <ac:picMkLst>
            <pc:docMk/>
            <pc:sldMk cId="2455768005" sldId="312"/>
            <ac:picMk id="9" creationId="{FFC4DD79-58A2-405B-950E-C2E3A8539EC6}"/>
          </ac:picMkLst>
        </pc:picChg>
      </pc:sldChg>
      <pc:sldChg chg="addSp delSp modSp add mod">
        <pc:chgData name="EL HAJ Hana" userId="5bec097c-059c-4584-abf6-6fe033232e7d" providerId="ADAL" clId="{B92DB796-D09F-4A3C-89CF-2082B1298071}" dt="2022-07-18T14:02:21.535" v="1729" actId="1076"/>
        <pc:sldMkLst>
          <pc:docMk/>
          <pc:sldMk cId="3535114806" sldId="313"/>
        </pc:sldMkLst>
        <pc:spChg chg="mod">
          <ac:chgData name="EL HAJ Hana" userId="5bec097c-059c-4584-abf6-6fe033232e7d" providerId="ADAL" clId="{B92DB796-D09F-4A3C-89CF-2082B1298071}" dt="2022-07-05T09:31:11.350" v="1719" actId="20577"/>
          <ac:spMkLst>
            <pc:docMk/>
            <pc:sldMk cId="3535114806" sldId="313"/>
            <ac:spMk id="24" creationId="{16D31455-56E5-4FC1-B9C5-E084FC135B1E}"/>
          </ac:spMkLst>
        </pc:spChg>
        <pc:picChg chg="add del mod">
          <ac:chgData name="EL HAJ Hana" userId="5bec097c-059c-4584-abf6-6fe033232e7d" providerId="ADAL" clId="{B92DB796-D09F-4A3C-89CF-2082B1298071}" dt="2022-07-05T08:58:05.761" v="1702" actId="478"/>
          <ac:picMkLst>
            <pc:docMk/>
            <pc:sldMk cId="3535114806" sldId="313"/>
            <ac:picMk id="3" creationId="{1ED978CE-0990-433C-B0D5-5665F21C99B6}"/>
          </ac:picMkLst>
        </pc:picChg>
        <pc:picChg chg="add mod">
          <ac:chgData name="EL HAJ Hana" userId="5bec097c-059c-4584-abf6-6fe033232e7d" providerId="ADAL" clId="{B92DB796-D09F-4A3C-89CF-2082B1298071}" dt="2022-07-18T14:02:21.535" v="1729" actId="1076"/>
          <ac:picMkLst>
            <pc:docMk/>
            <pc:sldMk cId="3535114806" sldId="313"/>
            <ac:picMk id="3" creationId="{D1942DFA-FBF9-FBC7-C162-5973FD09CBF9}"/>
          </ac:picMkLst>
        </pc:picChg>
        <pc:picChg chg="del">
          <ac:chgData name="EL HAJ Hana" userId="5bec097c-059c-4584-abf6-6fe033232e7d" providerId="ADAL" clId="{B92DB796-D09F-4A3C-89CF-2082B1298071}" dt="2022-07-05T07:26:03.723" v="1416" actId="478"/>
          <ac:picMkLst>
            <pc:docMk/>
            <pc:sldMk cId="3535114806" sldId="313"/>
            <ac:picMk id="9" creationId="{16357E71-E86E-4EDC-8123-0E95E6DBF3D9}"/>
          </ac:picMkLst>
        </pc:picChg>
        <pc:picChg chg="add del mod">
          <ac:chgData name="EL HAJ Hana" userId="5bec097c-059c-4584-abf6-6fe033232e7d" providerId="ADAL" clId="{B92DB796-D09F-4A3C-89CF-2082B1298071}" dt="2022-07-18T14:02:17.191" v="1727" actId="478"/>
          <ac:picMkLst>
            <pc:docMk/>
            <pc:sldMk cId="3535114806" sldId="313"/>
            <ac:picMk id="9" creationId="{4FE7DEE2-165B-453A-BCBE-E35559097E7B}"/>
          </ac:picMkLst>
        </pc:picChg>
      </pc:sldChg>
      <pc:sldChg chg="add">
        <pc:chgData name="EL HAJ Hana" userId="5bec097c-059c-4584-abf6-6fe033232e7d" providerId="ADAL" clId="{B92DB796-D09F-4A3C-89CF-2082B1298071}" dt="2022-07-05T07:35:22.289" v="1603"/>
        <pc:sldMkLst>
          <pc:docMk/>
          <pc:sldMk cId="968746205" sldId="314"/>
        </pc:sldMkLst>
      </pc:sldChg>
      <pc:sldChg chg="add del">
        <pc:chgData name="EL HAJ Hana" userId="5bec097c-059c-4584-abf6-6fe033232e7d" providerId="ADAL" clId="{B92DB796-D09F-4A3C-89CF-2082B1298071}" dt="2022-07-18T13:57:30.516" v="1725" actId="2696"/>
        <pc:sldMkLst>
          <pc:docMk/>
          <pc:sldMk cId="3408519792" sldId="315"/>
        </pc:sldMkLst>
      </pc:sldChg>
    </pc:docChg>
  </pc:docChgLst>
  <pc:docChgLst>
    <pc:chgData name="NGAKAM Kevin" userId="07a79a5c-fdf7-4e47-b7e7-18925e4eaa49" providerId="ADAL" clId="{D22AD3DC-B3E3-498B-8D73-BA2CCC08D271}"/>
    <pc:docChg chg="modSld sldOrd">
      <pc:chgData name="NGAKAM Kevin" userId="07a79a5c-fdf7-4e47-b7e7-18925e4eaa49" providerId="ADAL" clId="{D22AD3DC-B3E3-498B-8D73-BA2CCC08D271}" dt="2022-07-18T14:02:00.721" v="3"/>
      <pc:docMkLst>
        <pc:docMk/>
      </pc:docMkLst>
      <pc:sldChg chg="ord">
        <pc:chgData name="NGAKAM Kevin" userId="07a79a5c-fdf7-4e47-b7e7-18925e4eaa49" providerId="ADAL" clId="{D22AD3DC-B3E3-498B-8D73-BA2CCC08D271}" dt="2022-07-18T14:02:00.721" v="3"/>
        <pc:sldMkLst>
          <pc:docMk/>
          <pc:sldMk cId="3535114806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64C9-9AE8-2146-80DE-4ED6438FE767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5E717-357A-D842-AB8B-ADD4F72EF4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147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F71A-8E8A-B44E-9A43-3650BF6C254E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51D51-051A-DA40-9DCC-162D7B6DFC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3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89251"/>
            <a:ext cx="8362800" cy="95039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contenu 8"/>
          <p:cNvSpPr>
            <a:spLocks noGrp="1"/>
          </p:cNvSpPr>
          <p:nvPr>
            <p:ph sz="quarter" idx="14"/>
          </p:nvPr>
        </p:nvSpPr>
        <p:spPr>
          <a:xfrm>
            <a:off x="457200" y="1800000"/>
            <a:ext cx="8362799" cy="4500000"/>
          </a:xfr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1" y="6356350"/>
            <a:ext cx="129599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r>
              <a:rPr lang="fr-FR"/>
              <a:t>Texte du pied de page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7755" y="6356350"/>
            <a:ext cx="4723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164B82B3-24E9-6943-9D19-4A32CD4B4D8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1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ouverture fond tau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DOMUS VI11524_modif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85"/>
          <a:stretch/>
        </p:blipFill>
        <p:spPr>
          <a:xfrm>
            <a:off x="3898901" y="790121"/>
            <a:ext cx="5245099" cy="5064579"/>
          </a:xfrm>
          <a:prstGeom prst="rect">
            <a:avLst/>
          </a:prstGeom>
        </p:spPr>
      </p:pic>
      <p:pic>
        <p:nvPicPr>
          <p:cNvPr id="15" name="Image 14" descr="domusVi_fondempreinte_taupe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1" t="21734" r="21178" b="24188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685800" y="3116728"/>
            <a:ext cx="4787998" cy="1800000"/>
          </a:xfrm>
          <a:prstGeom prst="rect">
            <a:avLst/>
          </a:prstGeom>
        </p:spPr>
        <p:txBody>
          <a:bodyPr lIns="0" rIns="0" anchor="ctr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5798" y="5194068"/>
            <a:ext cx="1799994" cy="365125"/>
          </a:xfrm>
          <a:prstGeom prst="rect">
            <a:avLst/>
          </a:prstGeom>
        </p:spPr>
        <p:txBody>
          <a:bodyPr lIns="0" rIns="0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0E8CF3C5-B4EB-ED40-917E-E03100EADB8C}" type="datetime3">
              <a:rPr lang="fr-FR" smtClean="0"/>
              <a:t>18.07.22</a:t>
            </a:fld>
            <a:endParaRPr lang="fr-FR"/>
          </a:p>
        </p:txBody>
      </p:sp>
      <p:pic>
        <p:nvPicPr>
          <p:cNvPr id="7" name="Image 6" descr="DomusVi_logo_blanc_baseline_145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437962"/>
            <a:ext cx="5217828" cy="19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2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section fond tau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domusVi_fond_COULEURS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"/>
          <a:stretch/>
        </p:blipFill>
        <p:spPr>
          <a:xfrm>
            <a:off x="0" y="0"/>
            <a:ext cx="9149670" cy="6858000"/>
          </a:xfrm>
          <a:prstGeom prst="rect">
            <a:avLst/>
          </a:prstGeom>
        </p:spPr>
      </p:pic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1" y="6356350"/>
            <a:ext cx="129599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D6BAC0-4F21-1942-8851-5A876A77662C}" type="datetime3">
              <a:rPr lang="fr-FR" smtClean="0"/>
              <a:t>18.07.22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Texte du pied de page</a:t>
            </a:r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7755" y="6356350"/>
            <a:ext cx="4723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4B82B3-24E9-6943-9D19-4A32CD4B4D87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1" name="Image 10" descr="DomusVi_logo_blanc_baseline_6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57" y="77658"/>
            <a:ext cx="1902088" cy="720000"/>
          </a:xfrm>
          <a:prstGeom prst="rect">
            <a:avLst/>
          </a:prstGeom>
        </p:spPr>
      </p:pic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57201" y="2441587"/>
            <a:ext cx="6840000" cy="167346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r">
              <a:lnSpc>
                <a:spcPct val="90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pic>
        <p:nvPicPr>
          <p:cNvPr id="10" name="Image 9" descr="empreinte_blanc_fondtransparent_BIS-01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63"/>
          <a:stretch/>
        </p:blipFill>
        <p:spPr>
          <a:xfrm>
            <a:off x="7342409" y="2244464"/>
            <a:ext cx="1807261" cy="22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2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ection 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1" y="6356350"/>
            <a:ext cx="129599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r>
              <a:rPr lang="fr-FR"/>
              <a:t>Texte du pied de page</a:t>
            </a:r>
          </a:p>
        </p:txBody>
      </p:sp>
      <p:sp>
        <p:nvSpPr>
          <p:cNvPr id="1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347755" y="6356350"/>
            <a:ext cx="47239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423C"/>
                </a:solidFill>
              </a:defRPr>
            </a:lvl1pPr>
          </a:lstStyle>
          <a:p>
            <a:fld id="{164B82B3-24E9-6943-9D19-4A32CD4B4D87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457201" y="2441587"/>
            <a:ext cx="6840000" cy="167346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r">
              <a:lnSpc>
                <a:spcPct val="90000"/>
              </a:lnSpc>
              <a:defRPr sz="3600">
                <a:solidFill>
                  <a:srgbClr val="D40740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pic>
        <p:nvPicPr>
          <p:cNvPr id="7" name="Image 6" descr="empreinte_rouge_120-01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97"/>
          <a:stretch/>
        </p:blipFill>
        <p:spPr>
          <a:xfrm>
            <a:off x="7836794" y="2348015"/>
            <a:ext cx="1308018" cy="203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5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DomusVi_logo_coul_baseline_60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858" y="77658"/>
            <a:ext cx="1902087" cy="720000"/>
          </a:xfrm>
          <a:prstGeom prst="rect">
            <a:avLst/>
          </a:prstGeom>
          <a:ln>
            <a:noFill/>
          </a:ln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789251"/>
            <a:ext cx="8362800" cy="950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800000"/>
            <a:ext cx="8362799" cy="45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3"/>
            <a:endParaRPr lang="fr-FR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1" y="6356350"/>
            <a:ext cx="1295997" cy="365125"/>
          </a:xfrm>
          <a:prstGeom prst="rect">
            <a:avLst/>
          </a:prstGeom>
        </p:spPr>
        <p:txBody>
          <a:bodyPr anchor="ctr"/>
          <a:lstStyle>
            <a:lvl1pPr>
              <a:defRPr sz="1000" b="1">
                <a:solidFill>
                  <a:srgbClr val="52423C"/>
                </a:solidFill>
                <a:latin typeface="Arial"/>
                <a:cs typeface="Arial"/>
              </a:defRPr>
            </a:lvl1pPr>
          </a:lstStyle>
          <a:p>
            <a:fld id="{5B1C398E-4CB9-7642-A36B-16DA5B7E19D8}" type="datetime3">
              <a:rPr lang="fr-FR" smtClean="0"/>
              <a:t>18.07.22</a:t>
            </a:fld>
            <a:endParaRPr lang="fr-FR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779658" y="6356350"/>
            <a:ext cx="6548253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rgbClr val="52423C"/>
                </a:solidFill>
                <a:latin typeface="Arial"/>
                <a:cs typeface="Arial"/>
              </a:defRPr>
            </a:lvl1pPr>
          </a:lstStyle>
          <a:p>
            <a:r>
              <a:rPr lang="fr-FR"/>
              <a:t>Texte du pied de page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47755" y="6356350"/>
            <a:ext cx="47239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1">
                <a:solidFill>
                  <a:srgbClr val="52423C"/>
                </a:solidFill>
                <a:latin typeface="Arial"/>
                <a:cs typeface="Arial"/>
              </a:defRPr>
            </a:lvl1pPr>
          </a:lstStyle>
          <a:p>
            <a:fld id="{164B82B3-24E9-6943-9D19-4A32CD4B4D8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68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71" r:id="rId3"/>
    <p:sldLayoutId id="2147483672" r:id="rId4"/>
  </p:sldLayoutIdLst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b="1" kern="1200" baseline="0">
          <a:solidFill>
            <a:srgbClr val="D40740"/>
          </a:solidFill>
          <a:latin typeface="Arial"/>
          <a:ea typeface="+mj-ea"/>
          <a:cs typeface="Arial"/>
        </a:defRPr>
      </a:lvl1pPr>
    </p:titleStyle>
    <p:bodyStyle>
      <a:lvl1pPr marL="360000" indent="-360000" algn="l" defTabSz="457200" rtl="0" eaLnBrk="1" latinLnBrk="0" hangingPunct="1">
        <a:spcBef>
          <a:spcPts val="2400"/>
        </a:spcBef>
        <a:buSzPct val="110000"/>
        <a:buFontTx/>
        <a:buBlip>
          <a:blip r:embed="rId7"/>
        </a:buBlip>
        <a:defRPr sz="2000" b="1" kern="1200">
          <a:solidFill>
            <a:srgbClr val="52423C"/>
          </a:solidFill>
          <a:latin typeface="Arial"/>
          <a:ea typeface="+mn-ea"/>
          <a:cs typeface="Arial"/>
        </a:defRPr>
      </a:lvl1pPr>
      <a:lvl2pPr marL="622800" indent="-252000" algn="l" defTabSz="457200" rtl="0" eaLnBrk="1" latinLnBrk="0" hangingPunct="1">
        <a:spcBef>
          <a:spcPts val="900"/>
        </a:spcBef>
        <a:buSzPct val="104000"/>
        <a:buFontTx/>
        <a:buBlip>
          <a:blip r:embed="rId8"/>
        </a:buBlip>
        <a:defRPr sz="1500" kern="1200">
          <a:solidFill>
            <a:schemeClr val="tx1"/>
          </a:solidFill>
          <a:latin typeface="Arial"/>
          <a:ea typeface="+mn-ea"/>
          <a:cs typeface="Arial"/>
        </a:defRPr>
      </a:lvl2pPr>
      <a:lvl3pPr marL="842400" indent="-216000" algn="l" defTabSz="441325" rtl="0" eaLnBrk="1" latinLnBrk="0" hangingPunct="1">
        <a:spcBef>
          <a:spcPts val="400"/>
        </a:spcBef>
        <a:buSzPct val="100000"/>
        <a:buFontTx/>
        <a:buBlip>
          <a:blip r:embed="rId9"/>
        </a:buBlip>
        <a:defRPr sz="130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1101600" indent="-252000" algn="l" defTabSz="457200" rtl="0" eaLnBrk="1" latinLnBrk="0" hangingPunct="1">
        <a:spcBef>
          <a:spcPts val="300"/>
        </a:spcBef>
        <a:buFontTx/>
        <a:buBlip>
          <a:blip r:embed="rId10"/>
        </a:buBlip>
        <a:defRPr sz="1100" kern="1200" baseline="0">
          <a:solidFill>
            <a:schemeClr val="tx1"/>
          </a:solidFill>
          <a:latin typeface="Arial"/>
          <a:ea typeface="+mn-ea"/>
          <a:cs typeface="Arial"/>
        </a:defRPr>
      </a:lvl4pPr>
      <a:lvl5pPr marL="1188000" indent="-140400" algn="l" defTabSz="341313" rtl="0" eaLnBrk="1" latinLnBrk="0" hangingPunct="1">
        <a:spcBef>
          <a:spcPts val="200"/>
        </a:spcBef>
        <a:buFont typeface="Arial"/>
        <a:buChar char="•"/>
        <a:defRPr sz="1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49318"/>
            <a:ext cx="4787998" cy="1800000"/>
          </a:xfrm>
        </p:spPr>
        <p:txBody>
          <a:bodyPr>
            <a:noAutofit/>
          </a:bodyPr>
          <a:lstStyle/>
          <a:p>
            <a:r>
              <a:rPr lang="fr-FR" sz="2800"/>
              <a:t>DAC</a:t>
            </a:r>
            <a:br>
              <a:rPr lang="fr-FR" sz="2800"/>
            </a:br>
            <a:endParaRPr lang="fr-FR" sz="24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85798" y="5918687"/>
            <a:ext cx="1799994" cy="365125"/>
          </a:xfrm>
        </p:spPr>
        <p:txBody>
          <a:bodyPr/>
          <a:lstStyle/>
          <a:p>
            <a:fld id="{A2AAD7EF-AC13-C543-AD08-145F6B657785}" type="datetime3">
              <a:rPr lang="fr-FR" smtClean="0"/>
              <a:t>18.07.22</a:t>
            </a:fld>
            <a:endParaRPr lang="fr-FR"/>
          </a:p>
        </p:txBody>
      </p:sp>
      <p:sp>
        <p:nvSpPr>
          <p:cNvPr id="4" name="Espace réservé de la date 2"/>
          <p:cNvSpPr txBox="1">
            <a:spLocks/>
          </p:cNvSpPr>
          <p:nvPr/>
        </p:nvSpPr>
        <p:spPr>
          <a:xfrm>
            <a:off x="685798" y="4571999"/>
            <a:ext cx="5359934" cy="872995"/>
          </a:xfrm>
          <a:prstGeom prst="rect">
            <a:avLst/>
          </a:prstGeom>
        </p:spPr>
        <p:txBody>
          <a:bodyPr lIns="0" rIns="0" anchor="ctr"/>
          <a:lstStyle>
            <a:defPPr>
              <a:defRPr lang="fr-FR"/>
            </a:defPPr>
            <a:lvl1pPr marL="0" algn="l" defTabSz="457200" rtl="0" eaLnBrk="1" latinLnBrk="0" hangingPunct="1">
              <a:defRPr sz="1800" b="1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237255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/>
              <a:t>Diagramme d’architecture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6EB72D-E90C-47BC-8E0C-65D8137D71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033850"/>
            <a:ext cx="8509247" cy="5322499"/>
          </a:xfrm>
        </p:spPr>
        <p:txBody>
          <a:bodyPr>
            <a:noAutofit/>
          </a:bodyPr>
          <a:lstStyle/>
          <a:p>
            <a:pPr marL="626400" lvl="2" indent="0">
              <a:buNone/>
            </a:pPr>
            <a:endParaRPr lang="fr-FR" sz="1200"/>
          </a:p>
          <a:p>
            <a:endParaRPr lang="fr-FR" sz="190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C084FC-D532-4590-A0E9-596466D4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082A65-80F3-4B96-BA47-F97CB70C0F85}"/>
              </a:ext>
            </a:extLst>
          </p:cNvPr>
          <p:cNvSpPr txBox="1"/>
          <p:nvPr/>
        </p:nvSpPr>
        <p:spPr>
          <a:xfrm>
            <a:off x="177553" y="5481189"/>
            <a:ext cx="392200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sng"/>
              <a:t>Légende</a:t>
            </a:r>
          </a:p>
          <a:p>
            <a:r>
              <a:rPr lang="fr-FR" sz="900">
                <a:solidFill>
                  <a:srgbClr val="FFFF00"/>
                </a:solidFill>
              </a:rPr>
              <a:t>Jaune</a:t>
            </a:r>
            <a:r>
              <a:rPr lang="fr-FR" sz="900"/>
              <a:t> : backend</a:t>
            </a:r>
          </a:p>
          <a:p>
            <a:r>
              <a:rPr lang="fr-FR" sz="900">
                <a:solidFill>
                  <a:srgbClr val="00B0F0"/>
                </a:solidFill>
              </a:rPr>
              <a:t>Bleu</a:t>
            </a:r>
            <a:r>
              <a:rPr lang="fr-FR" sz="900">
                <a:solidFill>
                  <a:srgbClr val="00B050"/>
                </a:solidFill>
              </a:rPr>
              <a:t>: </a:t>
            </a:r>
            <a:r>
              <a:rPr lang="fr-FR" sz="900"/>
              <a:t>les services</a:t>
            </a:r>
          </a:p>
          <a:p>
            <a:r>
              <a:rPr lang="fr-FR" sz="900">
                <a:solidFill>
                  <a:srgbClr val="C60B34"/>
                </a:solidFill>
              </a:rPr>
              <a:t>Rose</a:t>
            </a:r>
            <a:r>
              <a:rPr lang="fr-FR" sz="900">
                <a:solidFill>
                  <a:srgbClr val="00B050"/>
                </a:solidFill>
              </a:rPr>
              <a:t>: </a:t>
            </a:r>
            <a:r>
              <a:rPr lang="fr-FR" sz="900"/>
              <a:t>frontend</a:t>
            </a:r>
          </a:p>
          <a:p>
            <a:r>
              <a:rPr lang="fr-FR" sz="900">
                <a:solidFill>
                  <a:schemeClr val="accent6"/>
                </a:solidFill>
              </a:rPr>
              <a:t>Orange</a:t>
            </a:r>
            <a:r>
              <a:rPr lang="fr-FR" sz="900"/>
              <a:t>: MIGA</a:t>
            </a:r>
          </a:p>
          <a:p>
            <a:r>
              <a:rPr lang="fr-FR" sz="900">
                <a:solidFill>
                  <a:srgbClr val="92D050"/>
                </a:solidFill>
              </a:rPr>
              <a:t>Vert</a:t>
            </a:r>
            <a:r>
              <a:rPr lang="fr-FR" sz="900"/>
              <a:t>: PORTAL</a:t>
            </a:r>
          </a:p>
          <a:p>
            <a:endParaRPr lang="fr-FR" sz="110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B3772F-4EEC-4201-A96F-C0B92955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66" y="981833"/>
            <a:ext cx="8031636" cy="46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/>
              <a:t>Solution technique(modulaire)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6EB72D-E90C-47BC-8E0C-65D8137D71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033850"/>
            <a:ext cx="8509247" cy="53224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600"/>
          </a:p>
          <a:p>
            <a:pPr marL="626400" lvl="2" indent="0">
              <a:buNone/>
            </a:pPr>
            <a:endParaRPr lang="fr-FR" sz="1200"/>
          </a:p>
          <a:p>
            <a:pPr lvl="2"/>
            <a:endParaRPr lang="fr-FR" sz="1200"/>
          </a:p>
          <a:p>
            <a:endParaRPr lang="fr-FR" sz="190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1F4C1A-88DC-4B97-8A1E-0DD865D6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357E71-E86E-4EDC-8123-0E95E6DB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07" y="933032"/>
            <a:ext cx="6190115" cy="640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0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/>
              <a:t>MPD (domicile)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6EB72D-E90C-47BC-8E0C-65D8137D71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033850"/>
            <a:ext cx="8509247" cy="53224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600"/>
          </a:p>
          <a:p>
            <a:pPr marL="626400" lvl="2" indent="0">
              <a:buNone/>
            </a:pPr>
            <a:endParaRPr lang="fr-FR" sz="1200"/>
          </a:p>
          <a:p>
            <a:pPr lvl="2"/>
            <a:endParaRPr lang="fr-FR" sz="1200"/>
          </a:p>
          <a:p>
            <a:endParaRPr lang="fr-FR" sz="190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1F4C1A-88DC-4B97-8A1E-0DD865D6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942DFA-FBF9-FBC7-C162-5973FD09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4" y="952887"/>
            <a:ext cx="9144000" cy="46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1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/>
              <a:t>Question/réponse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6EB72D-E90C-47BC-8E0C-65D8137D71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033850"/>
            <a:ext cx="8509247" cy="53224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600"/>
          </a:p>
          <a:p>
            <a:pPr marL="626400" lvl="2" indent="0">
              <a:buNone/>
            </a:pPr>
            <a:endParaRPr lang="fr-FR" sz="1200"/>
          </a:p>
          <a:p>
            <a:pPr lvl="2"/>
            <a:endParaRPr lang="fr-FR" sz="1200"/>
          </a:p>
          <a:p>
            <a:endParaRPr lang="fr-FR" sz="190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1F4C1A-88DC-4B97-8A1E-0DD865D6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</p:spTree>
    <p:extLst>
      <p:ext uri="{BB962C8B-B14F-4D97-AF65-F5344CB8AC3E}">
        <p14:creationId xmlns:p14="http://schemas.microsoft.com/office/powerpoint/2010/main" val="96874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/>
              <a:t>Sommaire</a:t>
            </a:r>
          </a:p>
        </p:txBody>
      </p:sp>
      <p:sp>
        <p:nvSpPr>
          <p:cNvPr id="44" name="Espace réservé du pied de page 7">
            <a:extLst>
              <a:ext uri="{FF2B5EF4-FFF2-40B4-BE49-F238E27FC236}">
                <a16:creationId xmlns:a16="http://schemas.microsoft.com/office/drawing/2014/main" id="{48C8B236-5FE5-406F-83DA-C129E7B9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6EB72D-E90C-47BC-8E0C-65D8137D71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033850"/>
            <a:ext cx="8509247" cy="5322499"/>
          </a:xfrm>
        </p:spPr>
        <p:txBody>
          <a:bodyPr>
            <a:noAutofit/>
          </a:bodyPr>
          <a:lstStyle/>
          <a:p>
            <a:r>
              <a:rPr lang="fr-FR" sz="1600"/>
              <a:t>Introduction</a:t>
            </a:r>
          </a:p>
          <a:p>
            <a:r>
              <a:rPr lang="fr-FR" sz="1600"/>
              <a:t>Présentation générale</a:t>
            </a:r>
          </a:p>
          <a:p>
            <a:r>
              <a:rPr lang="fr-FR" sz="1600"/>
              <a:t>Le Domicile, Besoins</a:t>
            </a:r>
          </a:p>
          <a:p>
            <a:r>
              <a:rPr lang="fr-FR" sz="1600"/>
              <a:t>Les interfaces</a:t>
            </a:r>
          </a:p>
          <a:p>
            <a:r>
              <a:rPr lang="fr-FR" sz="1600"/>
              <a:t>Diagramme d’architecture</a:t>
            </a:r>
          </a:p>
          <a:p>
            <a:r>
              <a:rPr lang="fr-FR" sz="1600"/>
              <a:t>Diagramme générale</a:t>
            </a:r>
          </a:p>
          <a:p>
            <a:r>
              <a:rPr lang="fr-FR" sz="1600"/>
              <a:t>Question/réponse</a:t>
            </a:r>
            <a:r>
              <a:rPr lang="fr-FR" sz="19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984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/>
              <a:t>Présentation générale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6EB72D-E90C-47BC-8E0C-65D8137D71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033850"/>
            <a:ext cx="8509247" cy="5322499"/>
          </a:xfrm>
        </p:spPr>
        <p:txBody>
          <a:bodyPr>
            <a:noAutofit/>
          </a:bodyPr>
          <a:lstStyle/>
          <a:p>
            <a:r>
              <a:rPr lang="fr-FR" sz="1400"/>
              <a:t>Le projet DAC = Dossier Administratif Client, objectifs</a:t>
            </a:r>
          </a:p>
          <a:p>
            <a:pPr lvl="1"/>
            <a:r>
              <a:rPr lang="fr-FR" sz="1200"/>
              <a:t>Nouveau modèle de données permettant un référentiel unique des clients DVI (toutes activités) et abandon du modèle MIGA_GDP</a:t>
            </a:r>
          </a:p>
          <a:p>
            <a:pPr lvl="1"/>
            <a:r>
              <a:rPr lang="fr-FR" sz="1200"/>
              <a:t>Refonte du DAR actuel pour répondre aux besoins NETFACTU</a:t>
            </a:r>
          </a:p>
          <a:p>
            <a:pPr lvl="1"/>
            <a:r>
              <a:rPr lang="fr-FR" sz="1200"/>
              <a:t>Intégration de nouveaux besoins : DAC pour le Domicile</a:t>
            </a:r>
          </a:p>
          <a:p>
            <a:r>
              <a:rPr lang="fr-FR" sz="1400"/>
              <a:t>Objectifs du projet</a:t>
            </a:r>
          </a:p>
          <a:p>
            <a:pPr marL="626400" lvl="2" indent="0">
              <a:buNone/>
            </a:pPr>
            <a:endParaRPr lang="fr-FR" sz="1200"/>
          </a:p>
          <a:p>
            <a:r>
              <a:rPr lang="fr-FR" sz="1400"/>
              <a:t>Objectifs de l’étude</a:t>
            </a:r>
          </a:p>
          <a:p>
            <a:pPr lvl="1"/>
            <a:r>
              <a:rPr lang="fr-FR" sz="1200"/>
              <a:t>Feuille de route du projet: </a:t>
            </a:r>
            <a:r>
              <a:rPr lang="fr-FR" sz="1100"/>
              <a:t>détailler les solutions techniques pouvant être envisagées pour intégrer le domicile dans le portail au moyen terme et remplacer le DAR par le DAC en cible</a:t>
            </a:r>
            <a:r>
              <a:rPr lang="fr-FR" sz="800"/>
              <a:t>.</a:t>
            </a:r>
          </a:p>
          <a:p>
            <a:pPr lvl="1"/>
            <a:r>
              <a:rPr lang="fr-FR" sz="1200" b="1"/>
              <a:t>1</a:t>
            </a:r>
            <a:r>
              <a:rPr lang="fr-FR" sz="1200" b="1" baseline="30000"/>
              <a:t>er</a:t>
            </a:r>
            <a:r>
              <a:rPr lang="fr-FR" sz="1200" b="1"/>
              <a:t> objectif : le domicile en Janvier 2023</a:t>
            </a:r>
          </a:p>
          <a:p>
            <a:r>
              <a:rPr lang="fr-FR" sz="1400"/>
              <a:t>Les contraintes</a:t>
            </a:r>
          </a:p>
          <a:p>
            <a:pPr lvl="1"/>
            <a:r>
              <a:rPr lang="fr-FR" sz="1200"/>
              <a:t>Livraison d’un DAC pour le Domicile en janvier 2023</a:t>
            </a:r>
          </a:p>
          <a:p>
            <a:pPr lvl="1"/>
            <a:r>
              <a:rPr lang="fr-FR" sz="1200"/>
              <a:t>Référentiel unique Client</a:t>
            </a:r>
          </a:p>
          <a:p>
            <a:pPr lvl="1"/>
            <a:r>
              <a:rPr lang="fr-FR" sz="1200"/>
              <a:t>La solution Domicile de janvier 2023 doit être « transparente » pour les utilisateurs des EHPAD / EHPA / RS</a:t>
            </a:r>
          </a:p>
          <a:p>
            <a:pPr lvl="1"/>
            <a:r>
              <a:rPr lang="fr-FR" sz="1200"/>
              <a:t>Développement en mode agile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45841A-6B83-475A-A05D-AF05875F4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1"/>
          <a:stretch/>
        </p:blipFill>
        <p:spPr>
          <a:xfrm>
            <a:off x="2929631" y="2743616"/>
            <a:ext cx="5486400" cy="951483"/>
          </a:xfrm>
          <a:prstGeom prst="rect">
            <a:avLst/>
          </a:prstGeom>
        </p:spPr>
      </p:pic>
      <p:sp>
        <p:nvSpPr>
          <p:cNvPr id="9" name="Espace réservé du pied de page 7">
            <a:extLst>
              <a:ext uri="{FF2B5EF4-FFF2-40B4-BE49-F238E27FC236}">
                <a16:creationId xmlns:a16="http://schemas.microsoft.com/office/drawing/2014/main" id="{3EE3C828-423D-4EF1-A607-19DE2ACE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</p:spTree>
    <p:extLst>
      <p:ext uri="{BB962C8B-B14F-4D97-AF65-F5344CB8AC3E}">
        <p14:creationId xmlns:p14="http://schemas.microsoft.com/office/powerpoint/2010/main" val="264191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/>
              <a:t>Le Domicile, Besoins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6E5B38-517F-49A6-986F-3C7B243B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2E416A3-74CC-4E12-B427-5194E9E8BC39}"/>
              </a:ext>
            </a:extLst>
          </p:cNvPr>
          <p:cNvSpPr txBox="1">
            <a:spLocks/>
          </p:cNvSpPr>
          <p:nvPr/>
        </p:nvSpPr>
        <p:spPr>
          <a:xfrm>
            <a:off x="457200" y="1033850"/>
            <a:ext cx="8509247" cy="532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457200" rtl="0" eaLnBrk="1" latinLnBrk="0" hangingPunct="1">
              <a:spcBef>
                <a:spcPts val="2400"/>
              </a:spcBef>
              <a:buSzPct val="110000"/>
              <a:buFontTx/>
              <a:buBlip>
                <a:blip r:embed="rId2"/>
              </a:buBlip>
              <a:defRPr sz="2000" b="1" kern="1200">
                <a:solidFill>
                  <a:srgbClr val="52423C"/>
                </a:solidFill>
                <a:latin typeface="Arial"/>
                <a:ea typeface="+mn-ea"/>
                <a:cs typeface="Arial"/>
              </a:defRPr>
            </a:lvl1pPr>
            <a:lvl2pPr marL="622800" indent="-252000" algn="l" defTabSz="457200" rtl="0" eaLnBrk="1" latinLnBrk="0" hangingPunct="1">
              <a:spcBef>
                <a:spcPts val="900"/>
              </a:spcBef>
              <a:buSzPct val="104000"/>
              <a:buFontTx/>
              <a:buBlip>
                <a:blip r:embed="rId3"/>
              </a:buBlip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42400" indent="-216000" algn="l" defTabSz="441325" rtl="0" eaLnBrk="1" latinLnBrk="0" hangingPunct="1">
              <a:spcBef>
                <a:spcPts val="400"/>
              </a:spcBef>
              <a:buSzPct val="100000"/>
              <a:buFontTx/>
              <a:buBlip>
                <a:blip r:embed="rId4"/>
              </a:buBlip>
              <a:defRPr sz="13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01600" indent="-252000" algn="l" defTabSz="457200" rtl="0" eaLnBrk="1" latinLnBrk="0" hangingPunct="1">
              <a:spcBef>
                <a:spcPts val="300"/>
              </a:spcBef>
              <a:buFontTx/>
              <a:buBlip>
                <a:blip r:embed="rId5"/>
              </a:buBlip>
              <a:defRPr sz="1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88000" indent="-140400" algn="l" defTabSz="341313" rtl="0" eaLnBrk="1" latinLnBrk="0" hangingPunct="1">
              <a:spcBef>
                <a:spcPts val="2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/>
              <a:t>Besoins Domicile:</a:t>
            </a:r>
          </a:p>
          <a:p>
            <a:pPr lvl="1"/>
            <a:r>
              <a:rPr lang="fr-FR" sz="1200"/>
              <a:t>Un dossier à minima pour les besoins SAP : uniquement données client, informations de paiement et mandats</a:t>
            </a:r>
            <a:endParaRPr lang="fr-FR" sz="1200" b="1"/>
          </a:p>
          <a:p>
            <a:pPr lvl="1"/>
            <a:r>
              <a:rPr lang="fr-FR" sz="1200"/>
              <a:t>PERCEVAL reste le référentiel maître. Echanges LANCELOT -&gt; Portail pour créations et mises à jour</a:t>
            </a:r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r>
              <a:rPr lang="fr-FR" sz="1200"/>
              <a:t>Les données:</a:t>
            </a:r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lvl="1"/>
            <a:endParaRPr lang="fr-FR" sz="1200"/>
          </a:p>
          <a:p>
            <a:pPr marL="370800" lvl="1" indent="0">
              <a:buNone/>
            </a:pPr>
            <a:endParaRPr lang="fr-FR" sz="1400"/>
          </a:p>
          <a:p>
            <a:pPr marL="626400" lvl="2" indent="0">
              <a:buFontTx/>
              <a:buNone/>
            </a:pPr>
            <a:endParaRPr lang="fr-FR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08099-FD65-4A29-8D71-3A78C25784ED}"/>
              </a:ext>
            </a:extLst>
          </p:cNvPr>
          <p:cNvSpPr/>
          <p:nvPr/>
        </p:nvSpPr>
        <p:spPr>
          <a:xfrm>
            <a:off x="5696470" y="2255801"/>
            <a:ext cx="2990330" cy="15320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>
                <a:solidFill>
                  <a:schemeClr val="tx1"/>
                </a:solidFill>
              </a:rPr>
              <a:t>Intégration avec rapprochement pour un référentiel unique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>
                <a:solidFill>
                  <a:schemeClr val="tx1"/>
                </a:solidFill>
              </a:rPr>
              <a:t>Contrôles d’intégration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>
                <a:solidFill>
                  <a:schemeClr val="tx1"/>
                </a:solidFill>
              </a:rPr>
              <a:t>Recherche Portail N° Perceval -&gt; Mise à jour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>
                <a:solidFill>
                  <a:schemeClr val="tx1"/>
                </a:solidFill>
              </a:rPr>
              <a:t>Recherche du client Portail sur : Nom + Prénom + Date naissance (à voir si doublons?) -&gt; récupération ID Portail + IDSAP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>
                <a:solidFill>
                  <a:schemeClr val="tx1"/>
                </a:solidFill>
              </a:rPr>
              <a:t>Recherche du prospect Portail sur : Nom + Prénom + département (à voir si doublons?) -&gt; récupération ID Portail sinon création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>
                <a:solidFill>
                  <a:schemeClr val="tx1"/>
                </a:solidFill>
              </a:rPr>
              <a:t> </a:t>
            </a:r>
            <a:r>
              <a:rPr lang="fr-FR" sz="900" b="1">
                <a:solidFill>
                  <a:schemeClr val="tx1"/>
                </a:solidFill>
              </a:rPr>
              <a:t>Echanges SAP sur création / MAJ et Mandats SEPA</a:t>
            </a:r>
          </a:p>
        </p:txBody>
      </p:sp>
      <p:graphicFrame>
        <p:nvGraphicFramePr>
          <p:cNvPr id="39" name="Tableau 18">
            <a:extLst>
              <a:ext uri="{FF2B5EF4-FFF2-40B4-BE49-F238E27FC236}">
                <a16:creationId xmlns:a16="http://schemas.microsoft.com/office/drawing/2014/main" id="{7BD59780-C461-4B3F-89DF-BC5BB754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75056"/>
              </p:ext>
            </p:extLst>
          </p:nvPr>
        </p:nvGraphicFramePr>
        <p:xfrm>
          <a:off x="394016" y="4392253"/>
          <a:ext cx="8426134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521">
                  <a:extLst>
                    <a:ext uri="{9D8B030D-6E8A-4147-A177-3AD203B41FA5}">
                      <a16:colId xmlns:a16="http://schemas.microsoft.com/office/drawing/2014/main" val="3326580630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2551552679"/>
                    </a:ext>
                  </a:extLst>
                </a:gridCol>
                <a:gridCol w="4976118">
                  <a:extLst>
                    <a:ext uri="{9D8B030D-6E8A-4147-A177-3AD203B41FA5}">
                      <a16:colId xmlns:a16="http://schemas.microsoft.com/office/drawing/2014/main" val="927618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050"/>
                        <a:t>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/>
                        <a:t>Observations /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68494"/>
                  </a:ext>
                </a:extLst>
              </a:tr>
              <a:tr h="565304">
                <a:tc>
                  <a:txBody>
                    <a:bodyPr/>
                    <a:lstStyle/>
                    <a:p>
                      <a:r>
                        <a:rPr lang="fr-FR" sz="900"/>
                        <a:t>Page d’accueil DAC </a:t>
                      </a:r>
                      <a:r>
                        <a:rPr lang="fr-FR" sz="90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900" i="1">
                          <a:solidFill>
                            <a:srgbClr val="FF0000"/>
                          </a:solidFill>
                        </a:rPr>
                        <a:t>ne pas reconduire si nouveau front)</a:t>
                      </a:r>
                      <a:r>
                        <a:rPr lang="fr-FR" sz="900" i="1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/>
                        <a:t>Informations Dossier :  Identité et Coordonnées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/>
                        <a:t>Règlement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/>
                        <a:t>Coordonnées bancaires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b="1">
                          <a:highlight>
                            <a:srgbClr val="00FF00"/>
                          </a:highlight>
                        </a:rPr>
                        <a:t>Oui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/>
                        <a:t>Gestion de l’ID SAP qui permet les échanges avec SAP (intégration)</a:t>
                      </a:r>
                    </a:p>
                    <a:p>
                      <a:r>
                        <a:rPr lang="fr-FR" sz="900"/>
                        <a:t>Boutons à reconduire sur page accueil DAR : Modification, Synchronisation (Pour SAP), Fiche Prospect (Si CRM). </a:t>
                      </a:r>
                    </a:p>
                    <a:p>
                      <a:r>
                        <a:rPr lang="fr-FR" sz="900"/>
                        <a:t>Les autres boutons à supprimer : Générer contrat, Synchronisation </a:t>
                      </a:r>
                      <a:r>
                        <a:rPr lang="fr-FR" sz="900" err="1"/>
                        <a:t>Netsoins</a:t>
                      </a:r>
                      <a:endParaRPr lang="fr-FR" sz="900"/>
                    </a:p>
                    <a:p>
                      <a:r>
                        <a:rPr lang="fr-FR" sz="900"/>
                        <a:t>Pas de caution ni de participations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42535"/>
                  </a:ext>
                </a:extLst>
              </a:tr>
              <a:tr h="182295">
                <a:tc>
                  <a:txBody>
                    <a:bodyPr/>
                    <a:lstStyle/>
                    <a:p>
                      <a:r>
                        <a:rPr lang="fr-FR" sz="900"/>
                        <a:t>Informations Complémentaires -GIR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/>
                        <a:t>Mesures de protection - APA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/>
                        <a:t>Données de Facturation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/>
                        <a:t>Pièce à joindre - Historique Séjour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Ces données n’existent pas pour le Domicile</a:t>
                      </a:r>
                    </a:p>
                    <a:p>
                      <a:r>
                        <a:rPr lang="fr-FR" sz="900"/>
                        <a:t>Pas de modification de séjour sur les dossiers domicile, pas de GS, pas de STC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49985"/>
                  </a:ext>
                </a:extLst>
              </a:tr>
              <a:tr h="251246">
                <a:tc>
                  <a:txBody>
                    <a:bodyPr/>
                    <a:lstStyle/>
                    <a:p>
                      <a:r>
                        <a:rPr lang="fr-FR" sz="900"/>
                        <a:t>Interlocuteurs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Pas d’interlocuteurs dans le flux mais possible qu’il y ait un besoin en lien avec les payeurs. Dans ce cas les interlocuteurs seraient saisis dans le Portail (à confirmer)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21114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1B687456-D3DB-2811-02DD-3DAB1B7F76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309"/>
          <a:stretch/>
        </p:blipFill>
        <p:spPr>
          <a:xfrm>
            <a:off x="810306" y="1948874"/>
            <a:ext cx="4276599" cy="24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6991165" cy="950399"/>
          </a:xfrm>
        </p:spPr>
        <p:txBody>
          <a:bodyPr>
            <a:normAutofit fontScale="90000"/>
          </a:bodyPr>
          <a:lstStyle/>
          <a:p>
            <a:r>
              <a:rPr lang="fr-FR" sz="2400"/>
              <a:t>Quelques questions auxquelles l’étude technique a répondu pour l’échéance de janvier 2023: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6E5B38-517F-49A6-986F-3C7B243B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2E416A3-74CC-4E12-B427-5194E9E8BC39}"/>
              </a:ext>
            </a:extLst>
          </p:cNvPr>
          <p:cNvSpPr txBox="1">
            <a:spLocks/>
          </p:cNvSpPr>
          <p:nvPr/>
        </p:nvSpPr>
        <p:spPr>
          <a:xfrm>
            <a:off x="457200" y="1149264"/>
            <a:ext cx="8509247" cy="532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000" indent="-360000" algn="l" defTabSz="457200" rtl="0" eaLnBrk="1" latinLnBrk="0" hangingPunct="1">
              <a:spcBef>
                <a:spcPts val="2400"/>
              </a:spcBef>
              <a:buSzPct val="110000"/>
              <a:buFontTx/>
              <a:buBlip>
                <a:blip r:embed="rId2"/>
              </a:buBlip>
              <a:defRPr sz="2000" b="1" kern="1200">
                <a:solidFill>
                  <a:srgbClr val="52423C"/>
                </a:solidFill>
                <a:latin typeface="Arial"/>
                <a:ea typeface="+mn-ea"/>
                <a:cs typeface="Arial"/>
              </a:defRPr>
            </a:lvl1pPr>
            <a:lvl2pPr marL="622800" indent="-252000" algn="l" defTabSz="457200" rtl="0" eaLnBrk="1" latinLnBrk="0" hangingPunct="1">
              <a:spcBef>
                <a:spcPts val="900"/>
              </a:spcBef>
              <a:buSzPct val="104000"/>
              <a:buFontTx/>
              <a:buBlip>
                <a:blip r:embed="rId3"/>
              </a:buBlip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42400" indent="-216000" algn="l" defTabSz="441325" rtl="0" eaLnBrk="1" latinLnBrk="0" hangingPunct="1">
              <a:spcBef>
                <a:spcPts val="400"/>
              </a:spcBef>
              <a:buSzPct val="100000"/>
              <a:buFontTx/>
              <a:buBlip>
                <a:blip r:embed="rId4"/>
              </a:buBlip>
              <a:defRPr sz="13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01600" indent="-252000" algn="l" defTabSz="457200" rtl="0" eaLnBrk="1" latinLnBrk="0" hangingPunct="1">
              <a:spcBef>
                <a:spcPts val="300"/>
              </a:spcBef>
              <a:buFontTx/>
              <a:buBlip>
                <a:blip r:embed="rId5"/>
              </a:buBlip>
              <a:defRPr sz="11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88000" indent="-140400" algn="l" defTabSz="341313" rtl="0" eaLnBrk="1" latinLnBrk="0" hangingPunct="1">
              <a:spcBef>
                <a:spcPts val="2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/>
              <a:t>Un référentiel Client sur PORTAL? -&gt; </a:t>
            </a:r>
          </a:p>
          <a:p>
            <a:pPr lvl="1"/>
            <a:r>
              <a:rPr lang="fr-FR" sz="1100"/>
              <a:t>MPD Portal pour le Lot 1 avec principe des objets PORTAL « maîtres »</a:t>
            </a:r>
          </a:p>
          <a:p>
            <a:pPr lvl="1"/>
            <a:r>
              <a:rPr lang="fr-FR" sz="1100"/>
              <a:t>Synchro avec MIGA si besoin et ré adressage des requêtes sur PORTAL (Portal maître)</a:t>
            </a:r>
          </a:p>
          <a:p>
            <a:pPr lvl="1"/>
            <a:r>
              <a:rPr lang="fr-FR" sz="1100" i="1"/>
              <a:t>En cours : les règles de gestion métier concernant les « droits de mise à jour des données » suivant les use case</a:t>
            </a:r>
          </a:p>
          <a:p>
            <a:r>
              <a:rPr lang="fr-FR" sz="1200"/>
              <a:t>Les échanges SAP</a:t>
            </a:r>
          </a:p>
          <a:p>
            <a:pPr lvl="1"/>
            <a:r>
              <a:rPr lang="fr-FR" sz="1100"/>
              <a:t>Refonte des échanges SAP </a:t>
            </a:r>
          </a:p>
          <a:p>
            <a:r>
              <a:rPr lang="fr-FR" sz="1200"/>
              <a:t>Pas d’impact pour les utilisateurs DAR </a:t>
            </a:r>
            <a:r>
              <a:rPr lang="fr-FR" sz="1200" b="0"/>
              <a:t>(activités EHPAD / EHPA / RS)?</a:t>
            </a:r>
          </a:p>
          <a:p>
            <a:pPr lvl="1"/>
            <a:r>
              <a:rPr lang="fr-FR" sz="1100" b="0"/>
              <a:t>Pas d’impact sur le front et ré adressage des requêtes si besoin</a:t>
            </a:r>
          </a:p>
          <a:p>
            <a:r>
              <a:rPr lang="fr-FR" sz="1200"/>
              <a:t>Intégration du domicile sur les fiches CRM?</a:t>
            </a:r>
          </a:p>
          <a:p>
            <a:pPr lvl="1"/>
            <a:r>
              <a:rPr lang="fr-FR" sz="1100"/>
              <a:t>Création et gestion d’une orientation Domicile</a:t>
            </a:r>
          </a:p>
          <a:p>
            <a:pPr marL="370800" lvl="1" indent="0">
              <a:buNone/>
            </a:pPr>
            <a:endParaRPr lang="fr-FR" sz="1050"/>
          </a:p>
          <a:p>
            <a:pPr lvl="1"/>
            <a:endParaRPr lang="fr-FR" sz="1050"/>
          </a:p>
          <a:p>
            <a:pPr lvl="1"/>
            <a:endParaRPr lang="fr-FR" sz="1050"/>
          </a:p>
          <a:p>
            <a:pPr lvl="1"/>
            <a:endParaRPr lang="fr-FR" sz="1050"/>
          </a:p>
          <a:p>
            <a:pPr lvl="1"/>
            <a:endParaRPr lang="fr-FR" sz="1050"/>
          </a:p>
          <a:p>
            <a:pPr lvl="1"/>
            <a:endParaRPr lang="fr-FR" sz="1050"/>
          </a:p>
          <a:p>
            <a:pPr lvl="1"/>
            <a:endParaRPr lang="fr-FR" sz="1050"/>
          </a:p>
          <a:p>
            <a:pPr lvl="1"/>
            <a:endParaRPr lang="fr-FR" sz="1050"/>
          </a:p>
          <a:p>
            <a:pPr lvl="1"/>
            <a:endParaRPr lang="fr-FR" sz="1050"/>
          </a:p>
          <a:p>
            <a:pPr marL="370800" lvl="1" indent="0">
              <a:buNone/>
            </a:pPr>
            <a:endParaRPr lang="fr-FR" sz="1100"/>
          </a:p>
          <a:p>
            <a:pPr marL="626400" lvl="2" indent="0">
              <a:buFontTx/>
              <a:buNone/>
            </a:pPr>
            <a:endParaRPr lang="fr-FR" sz="105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1A04FC1-D1F8-1291-F2A3-290348D7269A}"/>
              </a:ext>
            </a:extLst>
          </p:cNvPr>
          <p:cNvGrpSpPr/>
          <p:nvPr/>
        </p:nvGrpSpPr>
        <p:grpSpPr>
          <a:xfrm>
            <a:off x="1377499" y="4872612"/>
            <a:ext cx="6137702" cy="1518724"/>
            <a:chOff x="1377499" y="4872612"/>
            <a:chExt cx="6137702" cy="1518724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516FD22A-5D28-4C30-98CC-8C37F16AD398}"/>
                </a:ext>
              </a:extLst>
            </p:cNvPr>
            <p:cNvGrpSpPr/>
            <p:nvPr/>
          </p:nvGrpSpPr>
          <p:grpSpPr>
            <a:xfrm>
              <a:off x="1377499" y="4872612"/>
              <a:ext cx="6137702" cy="1518724"/>
              <a:chOff x="839780" y="1495147"/>
              <a:chExt cx="6737565" cy="1919766"/>
            </a:xfrm>
          </p:grpSpPr>
          <p:sp>
            <p:nvSpPr>
              <p:cNvPr id="51" name="Cylindre 50">
                <a:extLst>
                  <a:ext uri="{FF2B5EF4-FFF2-40B4-BE49-F238E27FC236}">
                    <a16:creationId xmlns:a16="http://schemas.microsoft.com/office/drawing/2014/main" id="{0FA9D20D-6354-408B-8D97-F6B4C710A316}"/>
                  </a:ext>
                </a:extLst>
              </p:cNvPr>
              <p:cNvSpPr/>
              <p:nvPr/>
            </p:nvSpPr>
            <p:spPr>
              <a:xfrm>
                <a:off x="2192871" y="2179464"/>
                <a:ext cx="577049" cy="532661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>
                    <a:solidFill>
                      <a:schemeClr val="tx1"/>
                    </a:solidFill>
                  </a:rPr>
                  <a:t>MIGA</a:t>
                </a:r>
              </a:p>
            </p:txBody>
          </p:sp>
          <p:sp>
            <p:nvSpPr>
              <p:cNvPr id="52" name="Cylindre 51">
                <a:extLst>
                  <a:ext uri="{FF2B5EF4-FFF2-40B4-BE49-F238E27FC236}">
                    <a16:creationId xmlns:a16="http://schemas.microsoft.com/office/drawing/2014/main" id="{57A9076C-E117-4ABC-AAA8-A7CC90D41A1A}"/>
                  </a:ext>
                </a:extLst>
              </p:cNvPr>
              <p:cNvSpPr/>
              <p:nvPr/>
            </p:nvSpPr>
            <p:spPr>
              <a:xfrm>
                <a:off x="5918060" y="2192783"/>
                <a:ext cx="735368" cy="532660"/>
              </a:xfrm>
              <a:prstGeom prst="ca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>
                    <a:solidFill>
                      <a:schemeClr val="tx1"/>
                    </a:solidFill>
                  </a:rPr>
                  <a:t>PORTAL</a:t>
                </a:r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63D26D74-4E6D-4200-85AE-FA93616257A2}"/>
                  </a:ext>
                </a:extLst>
              </p:cNvPr>
              <p:cNvSpPr/>
              <p:nvPr/>
            </p:nvSpPr>
            <p:spPr>
              <a:xfrm>
                <a:off x="3928227" y="1900916"/>
                <a:ext cx="479394" cy="239698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>
                    <a:solidFill>
                      <a:schemeClr val="tx1"/>
                    </a:solidFill>
                  </a:rPr>
                  <a:t>DAR</a:t>
                </a:r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6636A53C-E89D-43EF-81DD-870F718F1C82}"/>
                  </a:ext>
                </a:extLst>
              </p:cNvPr>
              <p:cNvSpPr/>
              <p:nvPr/>
            </p:nvSpPr>
            <p:spPr>
              <a:xfrm>
                <a:off x="3929563" y="1495147"/>
                <a:ext cx="537240" cy="239698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>
                    <a:solidFill>
                      <a:schemeClr val="tx1"/>
                    </a:solidFill>
                  </a:rPr>
                  <a:t>CRM</a:t>
                </a:r>
                <a:endParaRPr lang="fr-FR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A8CBE679-7058-41B3-BE49-2C9144214C20}"/>
                  </a:ext>
                </a:extLst>
              </p:cNvPr>
              <p:cNvSpPr/>
              <p:nvPr/>
            </p:nvSpPr>
            <p:spPr>
              <a:xfrm>
                <a:off x="3987410" y="3175215"/>
                <a:ext cx="479394" cy="239698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>
                    <a:solidFill>
                      <a:schemeClr val="tx1"/>
                    </a:solidFill>
                  </a:rPr>
                  <a:t>SAP</a:t>
                </a:r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C9480915-12FF-42CA-ABC3-23ECB15451E1}"/>
                  </a:ext>
                </a:extLst>
              </p:cNvPr>
              <p:cNvSpPr/>
              <p:nvPr/>
            </p:nvSpPr>
            <p:spPr>
              <a:xfrm>
                <a:off x="7097951" y="2334823"/>
                <a:ext cx="479394" cy="239698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>
                    <a:solidFill>
                      <a:schemeClr val="tx1"/>
                    </a:solidFill>
                  </a:rPr>
                  <a:t>DAC</a:t>
                </a:r>
              </a:p>
            </p:txBody>
          </p:sp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082E6F74-6A1E-4A6C-9183-9C163EC443B4}"/>
                  </a:ext>
                </a:extLst>
              </p:cNvPr>
              <p:cNvCxnSpPr>
                <a:cxnSpLocks/>
                <a:stCxn id="54" idx="1"/>
                <a:endCxn id="51" idx="1"/>
              </p:cNvCxnSpPr>
              <p:nvPr/>
            </p:nvCxnSpPr>
            <p:spPr>
              <a:xfrm flipH="1">
                <a:off x="2481396" y="1614997"/>
                <a:ext cx="1448167" cy="5644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11081C73-6650-45FD-A1FB-67CC70F73B81}"/>
                  </a:ext>
                </a:extLst>
              </p:cNvPr>
              <p:cNvCxnSpPr>
                <a:cxnSpLocks/>
                <a:stCxn id="54" idx="3"/>
                <a:endCxn id="52" idx="1"/>
              </p:cNvCxnSpPr>
              <p:nvPr/>
            </p:nvCxnSpPr>
            <p:spPr>
              <a:xfrm>
                <a:off x="4466803" y="1614997"/>
                <a:ext cx="1818941" cy="5777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>
                <a:extLst>
                  <a:ext uri="{FF2B5EF4-FFF2-40B4-BE49-F238E27FC236}">
                    <a16:creationId xmlns:a16="http://schemas.microsoft.com/office/drawing/2014/main" id="{04B3A2BD-5409-455A-B176-DD4A06F566E5}"/>
                  </a:ext>
                </a:extLst>
              </p:cNvPr>
              <p:cNvCxnSpPr>
                <a:cxnSpLocks/>
                <a:stCxn id="53" idx="3"/>
                <a:endCxn id="52" idx="2"/>
              </p:cNvCxnSpPr>
              <p:nvPr/>
            </p:nvCxnSpPr>
            <p:spPr>
              <a:xfrm>
                <a:off x="4407621" y="2020765"/>
                <a:ext cx="1510439" cy="43834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3821C0EB-783B-4200-B921-5B9E487EB2C3}"/>
                  </a:ext>
                </a:extLst>
              </p:cNvPr>
              <p:cNvCxnSpPr>
                <a:cxnSpLocks/>
                <a:stCxn id="53" idx="1"/>
                <a:endCxn id="51" idx="4"/>
              </p:cNvCxnSpPr>
              <p:nvPr/>
            </p:nvCxnSpPr>
            <p:spPr>
              <a:xfrm flipH="1">
                <a:off x="2769920" y="2020765"/>
                <a:ext cx="1158307" cy="425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20954577-D075-4D2C-B237-2495E479E3B8}"/>
                  </a:ext>
                </a:extLst>
              </p:cNvPr>
              <p:cNvCxnSpPr>
                <a:cxnSpLocks/>
                <a:stCxn id="52" idx="2"/>
                <a:endCxn id="51" idx="4"/>
              </p:cNvCxnSpPr>
              <p:nvPr/>
            </p:nvCxnSpPr>
            <p:spPr>
              <a:xfrm flipH="1" flipV="1">
                <a:off x="2769920" y="2445795"/>
                <a:ext cx="3148140" cy="133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51E90606-DEFA-4BF6-A0EA-5C2F7F18CE34}"/>
                  </a:ext>
                </a:extLst>
              </p:cNvPr>
              <p:cNvCxnSpPr>
                <a:cxnSpLocks/>
                <a:stCxn id="56" idx="1"/>
                <a:endCxn id="52" idx="4"/>
              </p:cNvCxnSpPr>
              <p:nvPr/>
            </p:nvCxnSpPr>
            <p:spPr>
              <a:xfrm flipH="1">
                <a:off x="6653428" y="2454672"/>
                <a:ext cx="444523" cy="44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>
                <a:extLst>
                  <a:ext uri="{FF2B5EF4-FFF2-40B4-BE49-F238E27FC236}">
                    <a16:creationId xmlns:a16="http://schemas.microsoft.com/office/drawing/2014/main" id="{51A83AD5-1D89-40BA-BA95-C923B8F1D783}"/>
                  </a:ext>
                </a:extLst>
              </p:cNvPr>
              <p:cNvCxnSpPr>
                <a:cxnSpLocks/>
                <a:stCxn id="52" idx="3"/>
                <a:endCxn id="55" idx="0"/>
              </p:cNvCxnSpPr>
              <p:nvPr/>
            </p:nvCxnSpPr>
            <p:spPr>
              <a:xfrm flipH="1">
                <a:off x="4227107" y="2725443"/>
                <a:ext cx="2058637" cy="4497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0B754898-2ADA-4221-960C-E5971CC509BD}"/>
                  </a:ext>
                </a:extLst>
              </p:cNvPr>
              <p:cNvCxnSpPr>
                <a:cxnSpLocks/>
                <a:stCxn id="51" idx="3"/>
                <a:endCxn id="55" idx="0"/>
              </p:cNvCxnSpPr>
              <p:nvPr/>
            </p:nvCxnSpPr>
            <p:spPr>
              <a:xfrm>
                <a:off x="2481396" y="2712125"/>
                <a:ext cx="1745711" cy="4630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866455A5-313E-4428-BDB1-77E575E6C25C}"/>
                  </a:ext>
                </a:extLst>
              </p:cNvPr>
              <p:cNvSpPr txBox="1"/>
              <p:nvPr/>
            </p:nvSpPr>
            <p:spPr>
              <a:xfrm>
                <a:off x="3521565" y="2422763"/>
                <a:ext cx="10679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/>
                  <a:t>Synchro MIGA?</a:t>
                </a:r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D5FD396F-CDE0-44BA-972F-90A0274621C5}"/>
                  </a:ext>
                </a:extLst>
              </p:cNvPr>
              <p:cNvSpPr txBox="1"/>
              <p:nvPr/>
            </p:nvSpPr>
            <p:spPr>
              <a:xfrm>
                <a:off x="4094837" y="2824761"/>
                <a:ext cx="3161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/>
                  <a:t>??</a:t>
                </a: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CB3D157-D397-42D8-8FCA-599BA061790B}"/>
                  </a:ext>
                </a:extLst>
              </p:cNvPr>
              <p:cNvSpPr txBox="1"/>
              <p:nvPr/>
            </p:nvSpPr>
            <p:spPr>
              <a:xfrm>
                <a:off x="839780" y="3006497"/>
                <a:ext cx="2613463" cy="330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>
                    <a:solidFill>
                      <a:srgbClr val="FF0000"/>
                    </a:solidFill>
                  </a:rPr>
                  <a:t>Flux SAP à partir de MIGA ou PORTAL?</a:t>
                </a:r>
              </a:p>
            </p:txBody>
          </p:sp>
        </p:grp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E264387A-1654-47E4-9CAB-999E167CD9DF}"/>
                </a:ext>
              </a:extLst>
            </p:cNvPr>
            <p:cNvSpPr txBox="1"/>
            <p:nvPr/>
          </p:nvSpPr>
          <p:spPr>
            <a:xfrm>
              <a:off x="1445534" y="5370364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>
                  <a:solidFill>
                    <a:srgbClr val="FF0000"/>
                  </a:solidFill>
                </a:rPr>
                <a:t>Prospects = Client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675A9F78-3CCE-4CAE-AAA8-87C0A464EF25}"/>
              </a:ext>
            </a:extLst>
          </p:cNvPr>
          <p:cNvSpPr txBox="1"/>
          <p:nvPr/>
        </p:nvSpPr>
        <p:spPr>
          <a:xfrm>
            <a:off x="6590195" y="5211540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>
                <a:solidFill>
                  <a:srgbClr val="FF0000"/>
                </a:solidFill>
              </a:rPr>
              <a:t>Clients uniquement</a:t>
            </a:r>
          </a:p>
        </p:txBody>
      </p:sp>
    </p:spTree>
    <p:extLst>
      <p:ext uri="{BB962C8B-B14F-4D97-AF65-F5344CB8AC3E}">
        <p14:creationId xmlns:p14="http://schemas.microsoft.com/office/powerpoint/2010/main" val="220325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/>
              <a:t>Les interfaces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6EB72D-E90C-47BC-8E0C-65D8137D71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033850"/>
            <a:ext cx="8509247" cy="5322499"/>
          </a:xfrm>
        </p:spPr>
        <p:txBody>
          <a:bodyPr>
            <a:noAutofit/>
          </a:bodyPr>
          <a:lstStyle/>
          <a:p>
            <a:r>
              <a:rPr lang="fr-FR" sz="1400"/>
              <a:t>DAC : Dossier Administratif Client </a:t>
            </a:r>
          </a:p>
          <a:p>
            <a:r>
              <a:rPr lang="fr-FR" sz="1600"/>
              <a:t>Liste des DAC domicile</a:t>
            </a:r>
          </a:p>
          <a:p>
            <a:r>
              <a:rPr lang="fr-FR" sz="1600"/>
              <a:t>Détail client</a:t>
            </a:r>
          </a:p>
          <a:p>
            <a:r>
              <a:rPr lang="fr-FR" sz="1600"/>
              <a:t>Règlement</a:t>
            </a:r>
          </a:p>
          <a:p>
            <a:r>
              <a:rPr lang="fr-FR" sz="1600"/>
              <a:t>Mandat</a:t>
            </a:r>
          </a:p>
          <a:p>
            <a:endParaRPr lang="fr-FR" sz="1600"/>
          </a:p>
          <a:p>
            <a:pPr marL="0" indent="0">
              <a:buNone/>
            </a:pPr>
            <a:endParaRPr lang="fr-FR" sz="1600"/>
          </a:p>
          <a:p>
            <a:pPr marL="0" indent="0">
              <a:buNone/>
            </a:pPr>
            <a:endParaRPr lang="fr-FR" sz="1600"/>
          </a:p>
          <a:p>
            <a:endParaRPr lang="fr-FR" sz="1600"/>
          </a:p>
          <a:p>
            <a:endParaRPr lang="fr-FR" sz="1600"/>
          </a:p>
          <a:p>
            <a:endParaRPr lang="fr-FR" sz="1600" u="sng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DCD513-72D2-4079-A354-589B40C7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</p:spTree>
    <p:extLst>
      <p:ext uri="{BB962C8B-B14F-4D97-AF65-F5344CB8AC3E}">
        <p14:creationId xmlns:p14="http://schemas.microsoft.com/office/powerpoint/2010/main" val="7313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/>
              <a:t>Liste des clients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6EB72D-E90C-47BC-8E0C-65D8137D71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033850"/>
            <a:ext cx="8509247" cy="5322499"/>
          </a:xfrm>
        </p:spPr>
        <p:txBody>
          <a:bodyPr>
            <a:noAutofit/>
          </a:bodyPr>
          <a:lstStyle/>
          <a:p>
            <a:r>
              <a:rPr lang="fr-FR" sz="1400"/>
              <a:t>Sur la base de « l’Historique des DAR »</a:t>
            </a:r>
            <a:endParaRPr lang="fr-FR" sz="1200"/>
          </a:p>
          <a:p>
            <a:endParaRPr lang="fr-FR" sz="190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C084FC-D532-4590-A0E9-596466D4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CF1C329-2544-4334-85F5-BEA27D71EF8C}"/>
              </a:ext>
            </a:extLst>
          </p:cNvPr>
          <p:cNvGrpSpPr/>
          <p:nvPr/>
        </p:nvGrpSpPr>
        <p:grpSpPr>
          <a:xfrm>
            <a:off x="177553" y="1806678"/>
            <a:ext cx="8700976" cy="2417112"/>
            <a:chOff x="0" y="2158322"/>
            <a:chExt cx="9144000" cy="2458897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E8BF0F0-FE8E-4A29-856C-6B07E4F981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036"/>
            <a:stretch/>
          </p:blipFill>
          <p:spPr>
            <a:xfrm>
              <a:off x="0" y="2158322"/>
              <a:ext cx="9144000" cy="2438802"/>
            </a:xfrm>
            <a:prstGeom prst="rect">
              <a:avLst/>
            </a:prstGeom>
          </p:spPr>
        </p:pic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430BF564-DA6E-4C35-80D8-CB6B4174E69E}"/>
                </a:ext>
              </a:extLst>
            </p:cNvPr>
            <p:cNvGrpSpPr/>
            <p:nvPr/>
          </p:nvGrpSpPr>
          <p:grpSpPr>
            <a:xfrm>
              <a:off x="37410" y="2261562"/>
              <a:ext cx="419791" cy="184666"/>
              <a:chOff x="37410" y="1963850"/>
              <a:chExt cx="419791" cy="184666"/>
            </a:xfrm>
          </p:grpSpPr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D57A9151-9934-4F89-98E7-D04D1ECD3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88" y="1996016"/>
                <a:ext cx="387213" cy="135724"/>
              </a:xfrm>
              <a:prstGeom prst="rect">
                <a:avLst/>
              </a:prstGeom>
            </p:spPr>
          </p:pic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C00E814-B19A-4D61-B995-07C809871AE5}"/>
                  </a:ext>
                </a:extLst>
              </p:cNvPr>
              <p:cNvSpPr txBox="1"/>
              <p:nvPr/>
            </p:nvSpPr>
            <p:spPr>
              <a:xfrm>
                <a:off x="37410" y="1963850"/>
                <a:ext cx="41870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b="1">
                    <a:solidFill>
                      <a:schemeClr val="bg1"/>
                    </a:solidFill>
                  </a:rPr>
                  <a:t>Agence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C107EB-821E-4079-8E4A-FCE480367665}"/>
                </a:ext>
              </a:extLst>
            </p:cNvPr>
            <p:cNvSpPr/>
            <p:nvPr/>
          </p:nvSpPr>
          <p:spPr>
            <a:xfrm>
              <a:off x="7455877" y="2999433"/>
              <a:ext cx="891878" cy="195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03E5E8-B0D1-478E-AC46-AA1BF2AC1D3B}"/>
                </a:ext>
              </a:extLst>
            </p:cNvPr>
            <p:cNvSpPr/>
            <p:nvPr/>
          </p:nvSpPr>
          <p:spPr>
            <a:xfrm>
              <a:off x="7455877" y="3466682"/>
              <a:ext cx="891878" cy="195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F7B829-9E2B-4A29-8A43-2195AD9329F2}"/>
                </a:ext>
              </a:extLst>
            </p:cNvPr>
            <p:cNvSpPr/>
            <p:nvPr/>
          </p:nvSpPr>
          <p:spPr>
            <a:xfrm>
              <a:off x="7455877" y="3968728"/>
              <a:ext cx="872034" cy="1611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92804C-8843-4F37-962C-AE8B00EA6125}"/>
                </a:ext>
              </a:extLst>
            </p:cNvPr>
            <p:cNvSpPr/>
            <p:nvPr/>
          </p:nvSpPr>
          <p:spPr>
            <a:xfrm>
              <a:off x="7455877" y="4421276"/>
              <a:ext cx="891878" cy="195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2BD2C76B-E39C-4A3F-ABB0-D963AF838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6865" y="3219916"/>
              <a:ext cx="1169901" cy="202130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2F3CE552-2325-4479-8E20-AED13DC3B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8830" y="3693352"/>
              <a:ext cx="1169901" cy="20213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03364712-DCEF-433A-B316-9AEA09562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9488" y="4181861"/>
              <a:ext cx="1169901" cy="202130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BFA2C281-E4ED-420F-AAD2-0962DBBD0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8926" y="2627451"/>
              <a:ext cx="770384" cy="133104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9B48BBF-7FDA-44DE-A9FD-9CCEF66C6FA7}"/>
                </a:ext>
              </a:extLst>
            </p:cNvPr>
            <p:cNvSpPr txBox="1"/>
            <p:nvPr/>
          </p:nvSpPr>
          <p:spPr>
            <a:xfrm>
              <a:off x="7409488" y="2596944"/>
              <a:ext cx="35137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00">
                  <a:solidFill>
                    <a:schemeClr val="bg1">
                      <a:lumMod val="65000"/>
                    </a:schemeClr>
                  </a:solidFill>
                </a:rPr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01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/>
              <a:t>Détail d’un DAC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6EB72D-E90C-47BC-8E0C-65D8137D71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033850"/>
            <a:ext cx="8509247" cy="5322499"/>
          </a:xfrm>
        </p:spPr>
        <p:txBody>
          <a:bodyPr>
            <a:noAutofit/>
          </a:bodyPr>
          <a:lstStyle/>
          <a:p>
            <a:pPr marL="626400" lvl="2" indent="0">
              <a:buNone/>
            </a:pPr>
            <a:endParaRPr lang="fr-FR" sz="1200"/>
          </a:p>
          <a:p>
            <a:endParaRPr lang="fr-FR" sz="190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C084FC-D532-4590-A0E9-596466D4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BE3ABE1-8135-468C-BB70-B2627E1F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4" y="1554479"/>
            <a:ext cx="8963526" cy="38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0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4EB9F-10BC-4DEF-8D61-10367B6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1196-8514-604F-BCAD-75E63583B468}" type="datetime3">
              <a:rPr lang="fr-FR" smtClean="0"/>
              <a:pPr/>
              <a:t>18.07.22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03B69-FDD3-41D6-BE60-051F812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82B3-24E9-6943-9D19-4A32CD4B4D87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16D31455-56E5-4FC1-B9C5-E084FC1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049"/>
            <a:ext cx="8362800" cy="950399"/>
          </a:xfrm>
        </p:spPr>
        <p:txBody>
          <a:bodyPr>
            <a:normAutofit/>
          </a:bodyPr>
          <a:lstStyle/>
          <a:p>
            <a:r>
              <a:rPr lang="fr-FR" sz="2400"/>
              <a:t>Mandat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D6EB72D-E90C-47BC-8E0C-65D8137D71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033850"/>
            <a:ext cx="8509247" cy="5322499"/>
          </a:xfrm>
        </p:spPr>
        <p:txBody>
          <a:bodyPr>
            <a:noAutofit/>
          </a:bodyPr>
          <a:lstStyle/>
          <a:p>
            <a:pPr marL="626400" lvl="2" indent="0">
              <a:buNone/>
            </a:pPr>
            <a:endParaRPr lang="fr-FR" sz="1200"/>
          </a:p>
          <a:p>
            <a:endParaRPr lang="fr-FR" sz="190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C084FC-D532-4590-A0E9-596466D4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9658" y="6356350"/>
            <a:ext cx="6548253" cy="365125"/>
          </a:xfrm>
        </p:spPr>
        <p:txBody>
          <a:bodyPr/>
          <a:lstStyle/>
          <a:p>
            <a:r>
              <a:rPr lang="fr-FR"/>
              <a:t>Cadrage étude technique</a:t>
            </a:r>
          </a:p>
        </p:txBody>
      </p:sp>
      <p:pic>
        <p:nvPicPr>
          <p:cNvPr id="3" name="Image 2" descr="Une image contenant texte, capture d’écran, intérieur, portable&#10;&#10;Description générée automatiquement">
            <a:extLst>
              <a:ext uri="{FF2B5EF4-FFF2-40B4-BE49-F238E27FC236}">
                <a16:creationId xmlns:a16="http://schemas.microsoft.com/office/drawing/2014/main" id="{5A741DAE-86C0-4E21-98CB-1D24D51E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918"/>
            <a:ext cx="9144000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68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DomusVi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7fd255-0d5e-4f79-b67e-55fc59f21357" xsi:nil="true"/>
    <lcf76f155ced4ddcb4097134ff3c332f xmlns="ff7fb22c-9b88-4b05-ba19-b51aed7dcf3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35F4B97B5EB44DA11992F8F3A2B321" ma:contentTypeVersion="15" ma:contentTypeDescription="Crée un document." ma:contentTypeScope="" ma:versionID="fe63f86c7a4a8088385d589fb549e77b">
  <xsd:schema xmlns:xsd="http://www.w3.org/2001/XMLSchema" xmlns:xs="http://www.w3.org/2001/XMLSchema" xmlns:p="http://schemas.microsoft.com/office/2006/metadata/properties" xmlns:ns2="ff7fb22c-9b88-4b05-ba19-b51aed7dcf37" xmlns:ns3="807fd255-0d5e-4f79-b67e-55fc59f21357" targetNamespace="http://schemas.microsoft.com/office/2006/metadata/properties" ma:root="true" ma:fieldsID="9220ada3f781c5d5316920b2be867efa" ns2:_="" ns3:_="">
    <xsd:import namespace="ff7fb22c-9b88-4b05-ba19-b51aed7dcf37"/>
    <xsd:import namespace="807fd255-0d5e-4f79-b67e-55fc59f213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fb22c-9b88-4b05-ba19-b51aed7dcf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eb5d2cb6-58bc-4019-afb6-90c2350b39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fd255-0d5e-4f79-b67e-55fc59f2135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abd79c2-aca3-4389-9dc7-053c3b2e829b}" ma:internalName="TaxCatchAll" ma:showField="CatchAllData" ma:web="807fd255-0d5e-4f79-b67e-55fc59f213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A40E73-4DF4-4579-B1F0-BA9542194FBB}">
  <ds:schemaRefs>
    <ds:schemaRef ds:uri="807fd255-0d5e-4f79-b67e-55fc59f21357"/>
    <ds:schemaRef ds:uri="ff7fb22c-9b88-4b05-ba19-b51aed7dcf3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6DC9E8-4792-4D58-A2B4-86DA0C3E56E7}">
  <ds:schemaRefs>
    <ds:schemaRef ds:uri="807fd255-0d5e-4f79-b67e-55fc59f21357"/>
    <ds:schemaRef ds:uri="ff7fb22c-9b88-4b05-ba19-b51aed7dcf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10081A-BA88-4786-821B-1F067913C9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Thème DomusVi</vt:lpstr>
      <vt:lpstr>DAC </vt:lpstr>
      <vt:lpstr>Sommaire</vt:lpstr>
      <vt:lpstr>Présentation générale</vt:lpstr>
      <vt:lpstr>Le Domicile, Besoins</vt:lpstr>
      <vt:lpstr>Quelques questions auxquelles l’étude technique a répondu pour l’échéance de janvier 2023:</vt:lpstr>
      <vt:lpstr>Les interfaces</vt:lpstr>
      <vt:lpstr>Liste des clients</vt:lpstr>
      <vt:lpstr>Détail d’un DAC</vt:lpstr>
      <vt:lpstr>Mandat</vt:lpstr>
      <vt:lpstr>Diagramme d’architecture</vt:lpstr>
      <vt:lpstr>Solution technique(modulaire)</vt:lpstr>
      <vt:lpstr>MPD (domicile) </vt:lpstr>
      <vt:lpstr>Question/réponse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Grégory Riboulet</dc:creator>
  <cp:revision>1</cp:revision>
  <cp:lastPrinted>2019-08-08T14:53:41Z</cp:lastPrinted>
  <dcterms:created xsi:type="dcterms:W3CDTF">2017-02-01T13:24:00Z</dcterms:created>
  <dcterms:modified xsi:type="dcterms:W3CDTF">2022-07-18T15:27:39Z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0x010100BB35F4B97B5EB44DA11992F8F3A2B321</vt:lpwstr>
  </property>
  <property fmtid="{D5CDD505-2E9C-101B-9397-08002B2CF9AE}" pid="3" name="MediaServiceImageTags">
    <vt:lpwstr/>
  </property>
</Properties>
</file>