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70" r:id="rId5"/>
    <p:sldId id="282" r:id="rId6"/>
    <p:sldId id="293" r:id="rId7"/>
    <p:sldId id="286" r:id="rId8"/>
    <p:sldId id="294" r:id="rId9"/>
    <p:sldId id="290" r:id="rId10"/>
    <p:sldId id="289" r:id="rId11"/>
  </p:sldIdLst>
  <p:sldSz cx="9144000" cy="6858000" type="screen4x3"/>
  <p:notesSz cx="6797675" cy="9926638"/>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LAHUTA Sophie" initials="BS" lastIdx="10" clrIdx="0">
    <p:extLst>
      <p:ext uri="{19B8F6BF-5375-455C-9EA6-DF929625EA0E}">
        <p15:presenceInfo xmlns:p15="http://schemas.microsoft.com/office/powerpoint/2012/main" userId="S-1-5-21-1508939343-2933542139-1514774565-1704" providerId="AD"/>
      </p:ext>
    </p:extLst>
  </p:cmAuthor>
  <p:cmAuthor id="2" name="SURREL Hélène" initials="SH" lastIdx="2" clrIdx="1">
    <p:extLst>
      <p:ext uri="{19B8F6BF-5375-455C-9EA6-DF929625EA0E}">
        <p15:presenceInfo xmlns:p15="http://schemas.microsoft.com/office/powerpoint/2012/main" userId="S-1-5-21-1508939343-2933542139-1514774565-1113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0740"/>
    <a:srgbClr val="FFFFFF"/>
    <a:srgbClr val="C50B34"/>
    <a:srgbClr val="FBFBFB"/>
    <a:srgbClr val="52423C"/>
    <a:srgbClr val="C60B34"/>
    <a:srgbClr val="6C5951"/>
    <a:srgbClr val="55463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CDA07E-A046-4B56-BD6C-FCD6EF0E1580}" v="5239" dt="2023-01-31T15:37:30.10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46F890A9-2807-4EBB-B81D-B2AA78EC7F39}" styleName="Style foncé 2 - Accentuation 5/Accentuation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SCH Daniela" userId="b6669854-6e41-43d1-a356-b075a16c362f" providerId="ADAL" clId="{1FCDA07E-A046-4B56-BD6C-FCD6EF0E1580}"/>
    <pc:docChg chg="undo custSel addSld delSld modSld sldOrd">
      <pc:chgData name="MORSCH Daniela" userId="b6669854-6e41-43d1-a356-b075a16c362f" providerId="ADAL" clId="{1FCDA07E-A046-4B56-BD6C-FCD6EF0E1580}" dt="2023-01-31T15:37:30.103" v="18778" actId="20577"/>
      <pc:docMkLst>
        <pc:docMk/>
      </pc:docMkLst>
      <pc:sldChg chg="modSp mod">
        <pc:chgData name="MORSCH Daniela" userId="b6669854-6e41-43d1-a356-b075a16c362f" providerId="ADAL" clId="{1FCDA07E-A046-4B56-BD6C-FCD6EF0E1580}" dt="2022-12-08T17:21:13.323" v="55" actId="20577"/>
        <pc:sldMkLst>
          <pc:docMk/>
          <pc:sldMk cId="2372551876" sldId="270"/>
        </pc:sldMkLst>
        <pc:spChg chg="mod">
          <ac:chgData name="MORSCH Daniela" userId="b6669854-6e41-43d1-a356-b075a16c362f" providerId="ADAL" clId="{1FCDA07E-A046-4B56-BD6C-FCD6EF0E1580}" dt="2022-12-08T17:20:17.456" v="18" actId="20577"/>
          <ac:spMkLst>
            <pc:docMk/>
            <pc:sldMk cId="2372551876" sldId="270"/>
            <ac:spMk id="2" creationId="{00000000-0000-0000-0000-000000000000}"/>
          </ac:spMkLst>
        </pc:spChg>
        <pc:spChg chg="mod">
          <ac:chgData name="MORSCH Daniela" userId="b6669854-6e41-43d1-a356-b075a16c362f" providerId="ADAL" clId="{1FCDA07E-A046-4B56-BD6C-FCD6EF0E1580}" dt="2022-12-08T17:21:13.323" v="55" actId="20577"/>
          <ac:spMkLst>
            <pc:docMk/>
            <pc:sldMk cId="2372551876" sldId="270"/>
            <ac:spMk id="4" creationId="{00000000-0000-0000-0000-000000000000}"/>
          </ac:spMkLst>
        </pc:spChg>
      </pc:sldChg>
      <pc:sldChg chg="addSp delSp modSp mod">
        <pc:chgData name="MORSCH Daniela" userId="b6669854-6e41-43d1-a356-b075a16c362f" providerId="ADAL" clId="{1FCDA07E-A046-4B56-BD6C-FCD6EF0E1580}" dt="2022-12-15T14:12:41.934" v="8813" actId="20577"/>
        <pc:sldMkLst>
          <pc:docMk/>
          <pc:sldMk cId="401774589" sldId="282"/>
        </pc:sldMkLst>
        <pc:spChg chg="mod">
          <ac:chgData name="MORSCH Daniela" userId="b6669854-6e41-43d1-a356-b075a16c362f" providerId="ADAL" clId="{1FCDA07E-A046-4B56-BD6C-FCD6EF0E1580}" dt="2022-12-15T14:12:41.934" v="8813" actId="20577"/>
          <ac:spMkLst>
            <pc:docMk/>
            <pc:sldMk cId="401774589" sldId="282"/>
            <ac:spMk id="3" creationId="{00000000-0000-0000-0000-000000000000}"/>
          </ac:spMkLst>
        </pc:spChg>
        <pc:spChg chg="add mod">
          <ac:chgData name="MORSCH Daniela" userId="b6669854-6e41-43d1-a356-b075a16c362f" providerId="ADAL" clId="{1FCDA07E-A046-4B56-BD6C-FCD6EF0E1580}" dt="2022-12-08T17:58:35.292" v="1323"/>
          <ac:spMkLst>
            <pc:docMk/>
            <pc:sldMk cId="401774589" sldId="282"/>
            <ac:spMk id="4" creationId="{99807757-3F88-A27F-C49B-8566F2702429}"/>
          </ac:spMkLst>
        </pc:spChg>
        <pc:grpChg chg="del">
          <ac:chgData name="MORSCH Daniela" userId="b6669854-6e41-43d1-a356-b075a16c362f" providerId="ADAL" clId="{1FCDA07E-A046-4B56-BD6C-FCD6EF0E1580}" dt="2022-12-08T17:21:50.301" v="56" actId="478"/>
          <ac:grpSpMkLst>
            <pc:docMk/>
            <pc:sldMk cId="401774589" sldId="282"/>
            <ac:grpSpMk id="71" creationId="{00000000-0000-0000-0000-000000000000}"/>
          </ac:grpSpMkLst>
        </pc:grpChg>
        <pc:cxnChg chg="mod">
          <ac:chgData name="MORSCH Daniela" userId="b6669854-6e41-43d1-a356-b075a16c362f" providerId="ADAL" clId="{1FCDA07E-A046-4B56-BD6C-FCD6EF0E1580}" dt="2022-12-08T17:21:50.301" v="56" actId="478"/>
          <ac:cxnSpMkLst>
            <pc:docMk/>
            <pc:sldMk cId="401774589" sldId="282"/>
            <ac:cxnSpMk id="47" creationId="{00000000-0000-0000-0000-000000000000}"/>
          </ac:cxnSpMkLst>
        </pc:cxnChg>
        <pc:cxnChg chg="mod">
          <ac:chgData name="MORSCH Daniela" userId="b6669854-6e41-43d1-a356-b075a16c362f" providerId="ADAL" clId="{1FCDA07E-A046-4B56-BD6C-FCD6EF0E1580}" dt="2022-12-08T17:21:50.301" v="56" actId="478"/>
          <ac:cxnSpMkLst>
            <pc:docMk/>
            <pc:sldMk cId="401774589" sldId="282"/>
            <ac:cxnSpMk id="63" creationId="{00000000-0000-0000-0000-000000000000}"/>
          </ac:cxnSpMkLst>
        </pc:cxnChg>
      </pc:sldChg>
      <pc:sldChg chg="addSp delSp modSp del mod">
        <pc:chgData name="MORSCH Daniela" userId="b6669854-6e41-43d1-a356-b075a16c362f" providerId="ADAL" clId="{1FCDA07E-A046-4B56-BD6C-FCD6EF0E1580}" dt="2022-12-14T16:35:20.132" v="5389" actId="47"/>
        <pc:sldMkLst>
          <pc:docMk/>
          <pc:sldMk cId="1813723906" sldId="283"/>
        </pc:sldMkLst>
        <pc:spChg chg="add mod">
          <ac:chgData name="MORSCH Daniela" userId="b6669854-6e41-43d1-a356-b075a16c362f" providerId="ADAL" clId="{1FCDA07E-A046-4B56-BD6C-FCD6EF0E1580}" dt="2022-12-08T17:58:37.088" v="1324"/>
          <ac:spMkLst>
            <pc:docMk/>
            <pc:sldMk cId="1813723906" sldId="283"/>
            <ac:spMk id="3" creationId="{340B5DC6-1AE9-7FF5-2992-B1237271BC28}"/>
          </ac:spMkLst>
        </pc:spChg>
        <pc:spChg chg="mod">
          <ac:chgData name="MORSCH Daniela" userId="b6669854-6e41-43d1-a356-b075a16c362f" providerId="ADAL" clId="{1FCDA07E-A046-4B56-BD6C-FCD6EF0E1580}" dt="2022-12-13T11:22:25.233" v="3389" actId="1076"/>
          <ac:spMkLst>
            <pc:docMk/>
            <pc:sldMk cId="1813723906" sldId="283"/>
            <ac:spMk id="15" creationId="{00000000-0000-0000-0000-000000000000}"/>
          </ac:spMkLst>
        </pc:spChg>
        <pc:spChg chg="mod">
          <ac:chgData name="MORSCH Daniela" userId="b6669854-6e41-43d1-a356-b075a16c362f" providerId="ADAL" clId="{1FCDA07E-A046-4B56-BD6C-FCD6EF0E1580}" dt="2022-12-13T11:22:25.233" v="3389" actId="1076"/>
          <ac:spMkLst>
            <pc:docMk/>
            <pc:sldMk cId="1813723906" sldId="283"/>
            <ac:spMk id="16" creationId="{00000000-0000-0000-0000-000000000000}"/>
          </ac:spMkLst>
        </pc:spChg>
        <pc:spChg chg="mod">
          <ac:chgData name="MORSCH Daniela" userId="b6669854-6e41-43d1-a356-b075a16c362f" providerId="ADAL" clId="{1FCDA07E-A046-4B56-BD6C-FCD6EF0E1580}" dt="2022-12-13T11:22:25.233" v="3389" actId="1076"/>
          <ac:spMkLst>
            <pc:docMk/>
            <pc:sldMk cId="1813723906" sldId="283"/>
            <ac:spMk id="17" creationId="{00000000-0000-0000-0000-000000000000}"/>
          </ac:spMkLst>
        </pc:spChg>
        <pc:spChg chg="mod">
          <ac:chgData name="MORSCH Daniela" userId="b6669854-6e41-43d1-a356-b075a16c362f" providerId="ADAL" clId="{1FCDA07E-A046-4B56-BD6C-FCD6EF0E1580}" dt="2022-12-13T11:22:25.233" v="3389" actId="1076"/>
          <ac:spMkLst>
            <pc:docMk/>
            <pc:sldMk cId="1813723906" sldId="283"/>
            <ac:spMk id="20" creationId="{00000000-0000-0000-0000-000000000000}"/>
          </ac:spMkLst>
        </pc:spChg>
        <pc:spChg chg="mod">
          <ac:chgData name="MORSCH Daniela" userId="b6669854-6e41-43d1-a356-b075a16c362f" providerId="ADAL" clId="{1FCDA07E-A046-4B56-BD6C-FCD6EF0E1580}" dt="2022-12-13T11:22:25.233" v="3389" actId="1076"/>
          <ac:spMkLst>
            <pc:docMk/>
            <pc:sldMk cId="1813723906" sldId="283"/>
            <ac:spMk id="22" creationId="{00000000-0000-0000-0000-000000000000}"/>
          </ac:spMkLst>
        </pc:spChg>
        <pc:spChg chg="mod">
          <ac:chgData name="MORSCH Daniela" userId="b6669854-6e41-43d1-a356-b075a16c362f" providerId="ADAL" clId="{1FCDA07E-A046-4B56-BD6C-FCD6EF0E1580}" dt="2022-12-13T11:22:25.233" v="3389" actId="1076"/>
          <ac:spMkLst>
            <pc:docMk/>
            <pc:sldMk cId="1813723906" sldId="283"/>
            <ac:spMk id="26" creationId="{00000000-0000-0000-0000-000000000000}"/>
          </ac:spMkLst>
        </pc:spChg>
        <pc:spChg chg="mod">
          <ac:chgData name="MORSCH Daniela" userId="b6669854-6e41-43d1-a356-b075a16c362f" providerId="ADAL" clId="{1FCDA07E-A046-4B56-BD6C-FCD6EF0E1580}" dt="2022-12-08T17:56:06.256" v="1208" actId="20577"/>
          <ac:spMkLst>
            <pc:docMk/>
            <pc:sldMk cId="1813723906" sldId="283"/>
            <ac:spMk id="28" creationId="{00000000-0000-0000-0000-000000000000}"/>
          </ac:spMkLst>
        </pc:spChg>
        <pc:spChg chg="mod">
          <ac:chgData name="MORSCH Daniela" userId="b6669854-6e41-43d1-a356-b075a16c362f" providerId="ADAL" clId="{1FCDA07E-A046-4B56-BD6C-FCD6EF0E1580}" dt="2022-12-08T17:55:53.188" v="1195" actId="6549"/>
          <ac:spMkLst>
            <pc:docMk/>
            <pc:sldMk cId="1813723906" sldId="283"/>
            <ac:spMk id="29" creationId="{00000000-0000-0000-0000-000000000000}"/>
          </ac:spMkLst>
        </pc:spChg>
        <pc:spChg chg="mod">
          <ac:chgData name="MORSCH Daniela" userId="b6669854-6e41-43d1-a356-b075a16c362f" providerId="ADAL" clId="{1FCDA07E-A046-4B56-BD6C-FCD6EF0E1580}" dt="2022-12-08T17:53:54.794" v="1056" actId="1076"/>
          <ac:spMkLst>
            <pc:docMk/>
            <pc:sldMk cId="1813723906" sldId="283"/>
            <ac:spMk id="37" creationId="{00000000-0000-0000-0000-000000000000}"/>
          </ac:spMkLst>
        </pc:spChg>
        <pc:spChg chg="mod">
          <ac:chgData name="MORSCH Daniela" userId="b6669854-6e41-43d1-a356-b075a16c362f" providerId="ADAL" clId="{1FCDA07E-A046-4B56-BD6C-FCD6EF0E1580}" dt="2022-12-08T17:53:54.794" v="1056" actId="1076"/>
          <ac:spMkLst>
            <pc:docMk/>
            <pc:sldMk cId="1813723906" sldId="283"/>
            <ac:spMk id="39" creationId="{00000000-0000-0000-0000-000000000000}"/>
          </ac:spMkLst>
        </pc:spChg>
        <pc:spChg chg="mod">
          <ac:chgData name="MORSCH Daniela" userId="b6669854-6e41-43d1-a356-b075a16c362f" providerId="ADAL" clId="{1FCDA07E-A046-4B56-BD6C-FCD6EF0E1580}" dt="2022-12-08T17:53:54.794" v="1056" actId="1076"/>
          <ac:spMkLst>
            <pc:docMk/>
            <pc:sldMk cId="1813723906" sldId="283"/>
            <ac:spMk id="43" creationId="{00000000-0000-0000-0000-000000000000}"/>
          </ac:spMkLst>
        </pc:spChg>
        <pc:spChg chg="mod">
          <ac:chgData name="MORSCH Daniela" userId="b6669854-6e41-43d1-a356-b075a16c362f" providerId="ADAL" clId="{1FCDA07E-A046-4B56-BD6C-FCD6EF0E1580}" dt="2022-12-08T17:53:54.794" v="1056" actId="1076"/>
          <ac:spMkLst>
            <pc:docMk/>
            <pc:sldMk cId="1813723906" sldId="283"/>
            <ac:spMk id="48" creationId="{00000000-0000-0000-0000-000000000000}"/>
          </ac:spMkLst>
        </pc:spChg>
        <pc:spChg chg="del mod">
          <ac:chgData name="MORSCH Daniela" userId="b6669854-6e41-43d1-a356-b075a16c362f" providerId="ADAL" clId="{1FCDA07E-A046-4B56-BD6C-FCD6EF0E1580}" dt="2022-12-08T17:53:41.978" v="1052" actId="478"/>
          <ac:spMkLst>
            <pc:docMk/>
            <pc:sldMk cId="1813723906" sldId="283"/>
            <ac:spMk id="53" creationId="{00000000-0000-0000-0000-000000000000}"/>
          </ac:spMkLst>
        </pc:spChg>
        <pc:spChg chg="del">
          <ac:chgData name="MORSCH Daniela" userId="b6669854-6e41-43d1-a356-b075a16c362f" providerId="ADAL" clId="{1FCDA07E-A046-4B56-BD6C-FCD6EF0E1580}" dt="2022-12-08T17:53:47.292" v="1055" actId="478"/>
          <ac:spMkLst>
            <pc:docMk/>
            <pc:sldMk cId="1813723906" sldId="283"/>
            <ac:spMk id="91" creationId="{00000000-0000-0000-0000-000000000000}"/>
          </ac:spMkLst>
        </pc:spChg>
        <pc:grpChg chg="mod">
          <ac:chgData name="MORSCH Daniela" userId="b6669854-6e41-43d1-a356-b075a16c362f" providerId="ADAL" clId="{1FCDA07E-A046-4B56-BD6C-FCD6EF0E1580}" dt="2022-12-13T11:22:25.233" v="3389" actId="1076"/>
          <ac:grpSpMkLst>
            <pc:docMk/>
            <pc:sldMk cId="1813723906" sldId="283"/>
            <ac:grpSpMk id="6" creationId="{00000000-0000-0000-0000-000000000000}"/>
          </ac:grpSpMkLst>
        </pc:grpChg>
        <pc:grpChg chg="mod">
          <ac:chgData name="MORSCH Daniela" userId="b6669854-6e41-43d1-a356-b075a16c362f" providerId="ADAL" clId="{1FCDA07E-A046-4B56-BD6C-FCD6EF0E1580}" dt="2022-12-13T11:22:25.233" v="3389" actId="1076"/>
          <ac:grpSpMkLst>
            <pc:docMk/>
            <pc:sldMk cId="1813723906" sldId="283"/>
            <ac:grpSpMk id="8" creationId="{00000000-0000-0000-0000-000000000000}"/>
          </ac:grpSpMkLst>
        </pc:grpChg>
        <pc:grpChg chg="mod">
          <ac:chgData name="MORSCH Daniela" userId="b6669854-6e41-43d1-a356-b075a16c362f" providerId="ADAL" clId="{1FCDA07E-A046-4B56-BD6C-FCD6EF0E1580}" dt="2022-12-13T11:22:25.233" v="3389" actId="1076"/>
          <ac:grpSpMkLst>
            <pc:docMk/>
            <pc:sldMk cId="1813723906" sldId="283"/>
            <ac:grpSpMk id="10" creationId="{00000000-0000-0000-0000-000000000000}"/>
          </ac:grpSpMkLst>
        </pc:grpChg>
        <pc:grpChg chg="del">
          <ac:chgData name="MORSCH Daniela" userId="b6669854-6e41-43d1-a356-b075a16c362f" providerId="ADAL" clId="{1FCDA07E-A046-4B56-BD6C-FCD6EF0E1580}" dt="2022-12-08T17:53:44.482" v="1053" actId="478"/>
          <ac:grpSpMkLst>
            <pc:docMk/>
            <pc:sldMk cId="1813723906" sldId="283"/>
            <ac:grpSpMk id="27" creationId="{00000000-0000-0000-0000-000000000000}"/>
          </ac:grpSpMkLst>
        </pc:grpChg>
        <pc:grpChg chg="mod">
          <ac:chgData name="MORSCH Daniela" userId="b6669854-6e41-43d1-a356-b075a16c362f" providerId="ADAL" clId="{1FCDA07E-A046-4B56-BD6C-FCD6EF0E1580}" dt="2022-12-08T17:53:54.794" v="1056" actId="1076"/>
          <ac:grpSpMkLst>
            <pc:docMk/>
            <pc:sldMk cId="1813723906" sldId="283"/>
            <ac:grpSpMk id="32" creationId="{00000000-0000-0000-0000-000000000000}"/>
          </ac:grpSpMkLst>
        </pc:grpChg>
        <pc:grpChg chg="mod">
          <ac:chgData name="MORSCH Daniela" userId="b6669854-6e41-43d1-a356-b075a16c362f" providerId="ADAL" clId="{1FCDA07E-A046-4B56-BD6C-FCD6EF0E1580}" dt="2022-12-08T17:53:54.794" v="1056" actId="1076"/>
          <ac:grpSpMkLst>
            <pc:docMk/>
            <pc:sldMk cId="1813723906" sldId="283"/>
            <ac:grpSpMk id="33" creationId="{00000000-0000-0000-0000-000000000000}"/>
          </ac:grpSpMkLst>
        </pc:grpChg>
        <pc:grpChg chg="mod">
          <ac:chgData name="MORSCH Daniela" userId="b6669854-6e41-43d1-a356-b075a16c362f" providerId="ADAL" clId="{1FCDA07E-A046-4B56-BD6C-FCD6EF0E1580}" dt="2022-12-08T17:53:54.794" v="1056" actId="1076"/>
          <ac:grpSpMkLst>
            <pc:docMk/>
            <pc:sldMk cId="1813723906" sldId="283"/>
            <ac:grpSpMk id="51" creationId="{00000000-0000-0000-0000-000000000000}"/>
          </ac:grpSpMkLst>
        </pc:grpChg>
        <pc:picChg chg="mod">
          <ac:chgData name="MORSCH Daniela" userId="b6669854-6e41-43d1-a356-b075a16c362f" providerId="ADAL" clId="{1FCDA07E-A046-4B56-BD6C-FCD6EF0E1580}" dt="2022-12-13T11:22:25.233" v="3389" actId="1076"/>
          <ac:picMkLst>
            <pc:docMk/>
            <pc:sldMk cId="1813723906" sldId="283"/>
            <ac:picMk id="12" creationId="{00000000-0000-0000-0000-000000000000}"/>
          </ac:picMkLst>
        </pc:picChg>
        <pc:picChg chg="mod">
          <ac:chgData name="MORSCH Daniela" userId="b6669854-6e41-43d1-a356-b075a16c362f" providerId="ADAL" clId="{1FCDA07E-A046-4B56-BD6C-FCD6EF0E1580}" dt="2022-12-13T11:22:25.233" v="3389" actId="1076"/>
          <ac:picMkLst>
            <pc:docMk/>
            <pc:sldMk cId="1813723906" sldId="283"/>
            <ac:picMk id="13" creationId="{00000000-0000-0000-0000-000000000000}"/>
          </ac:picMkLst>
        </pc:picChg>
        <pc:picChg chg="mod">
          <ac:chgData name="MORSCH Daniela" userId="b6669854-6e41-43d1-a356-b075a16c362f" providerId="ADAL" clId="{1FCDA07E-A046-4B56-BD6C-FCD6EF0E1580}" dt="2022-12-13T11:22:25.233" v="3389" actId="1076"/>
          <ac:picMkLst>
            <pc:docMk/>
            <pc:sldMk cId="1813723906" sldId="283"/>
            <ac:picMk id="18" creationId="{00000000-0000-0000-0000-000000000000}"/>
          </ac:picMkLst>
        </pc:picChg>
        <pc:picChg chg="mod">
          <ac:chgData name="MORSCH Daniela" userId="b6669854-6e41-43d1-a356-b075a16c362f" providerId="ADAL" clId="{1FCDA07E-A046-4B56-BD6C-FCD6EF0E1580}" dt="2022-12-13T11:22:25.233" v="3389" actId="1076"/>
          <ac:picMkLst>
            <pc:docMk/>
            <pc:sldMk cId="1813723906" sldId="283"/>
            <ac:picMk id="19" creationId="{00000000-0000-0000-0000-000000000000}"/>
          </ac:picMkLst>
        </pc:picChg>
        <pc:picChg chg="mod">
          <ac:chgData name="MORSCH Daniela" userId="b6669854-6e41-43d1-a356-b075a16c362f" providerId="ADAL" clId="{1FCDA07E-A046-4B56-BD6C-FCD6EF0E1580}" dt="2022-12-13T11:22:25.233" v="3389" actId="1076"/>
          <ac:picMkLst>
            <pc:docMk/>
            <pc:sldMk cId="1813723906" sldId="283"/>
            <ac:picMk id="23" creationId="{00000000-0000-0000-0000-000000000000}"/>
          </ac:picMkLst>
        </pc:picChg>
        <pc:picChg chg="mod">
          <ac:chgData name="MORSCH Daniela" userId="b6669854-6e41-43d1-a356-b075a16c362f" providerId="ADAL" clId="{1FCDA07E-A046-4B56-BD6C-FCD6EF0E1580}" dt="2022-12-13T11:22:25.233" v="3389" actId="1076"/>
          <ac:picMkLst>
            <pc:docMk/>
            <pc:sldMk cId="1813723906" sldId="283"/>
            <ac:picMk id="24" creationId="{00000000-0000-0000-0000-000000000000}"/>
          </ac:picMkLst>
        </pc:picChg>
        <pc:picChg chg="mod">
          <ac:chgData name="MORSCH Daniela" userId="b6669854-6e41-43d1-a356-b075a16c362f" providerId="ADAL" clId="{1FCDA07E-A046-4B56-BD6C-FCD6EF0E1580}" dt="2022-12-13T11:22:25.233" v="3389" actId="1076"/>
          <ac:picMkLst>
            <pc:docMk/>
            <pc:sldMk cId="1813723906" sldId="283"/>
            <ac:picMk id="25" creationId="{00000000-0000-0000-0000-000000000000}"/>
          </ac:picMkLst>
        </pc:picChg>
        <pc:picChg chg="mod">
          <ac:chgData name="MORSCH Daniela" userId="b6669854-6e41-43d1-a356-b075a16c362f" providerId="ADAL" clId="{1FCDA07E-A046-4B56-BD6C-FCD6EF0E1580}" dt="2022-12-08T17:53:54.794" v="1056" actId="1076"/>
          <ac:picMkLst>
            <pc:docMk/>
            <pc:sldMk cId="1813723906" sldId="283"/>
            <ac:picMk id="35" creationId="{00000000-0000-0000-0000-000000000000}"/>
          </ac:picMkLst>
        </pc:picChg>
        <pc:picChg chg="mod">
          <ac:chgData name="MORSCH Daniela" userId="b6669854-6e41-43d1-a356-b075a16c362f" providerId="ADAL" clId="{1FCDA07E-A046-4B56-BD6C-FCD6EF0E1580}" dt="2022-12-08T17:53:54.794" v="1056" actId="1076"/>
          <ac:picMkLst>
            <pc:docMk/>
            <pc:sldMk cId="1813723906" sldId="283"/>
            <ac:picMk id="36" creationId="{00000000-0000-0000-0000-000000000000}"/>
          </ac:picMkLst>
        </pc:picChg>
        <pc:picChg chg="mod">
          <ac:chgData name="MORSCH Daniela" userId="b6669854-6e41-43d1-a356-b075a16c362f" providerId="ADAL" clId="{1FCDA07E-A046-4B56-BD6C-FCD6EF0E1580}" dt="2022-12-08T17:53:54.794" v="1056" actId="1076"/>
          <ac:picMkLst>
            <pc:docMk/>
            <pc:sldMk cId="1813723906" sldId="283"/>
            <ac:picMk id="40" creationId="{00000000-0000-0000-0000-000000000000}"/>
          </ac:picMkLst>
        </pc:picChg>
        <pc:picChg chg="mod">
          <ac:chgData name="MORSCH Daniela" userId="b6669854-6e41-43d1-a356-b075a16c362f" providerId="ADAL" clId="{1FCDA07E-A046-4B56-BD6C-FCD6EF0E1580}" dt="2022-12-08T17:53:54.794" v="1056" actId="1076"/>
          <ac:picMkLst>
            <pc:docMk/>
            <pc:sldMk cId="1813723906" sldId="283"/>
            <ac:picMk id="41" creationId="{00000000-0000-0000-0000-000000000000}"/>
          </ac:picMkLst>
        </pc:picChg>
        <pc:picChg chg="mod">
          <ac:chgData name="MORSCH Daniela" userId="b6669854-6e41-43d1-a356-b075a16c362f" providerId="ADAL" clId="{1FCDA07E-A046-4B56-BD6C-FCD6EF0E1580}" dt="2022-12-08T17:53:54.794" v="1056" actId="1076"/>
          <ac:picMkLst>
            <pc:docMk/>
            <pc:sldMk cId="1813723906" sldId="283"/>
            <ac:picMk id="42" creationId="{00000000-0000-0000-0000-000000000000}"/>
          </ac:picMkLst>
        </pc:picChg>
        <pc:picChg chg="mod">
          <ac:chgData name="MORSCH Daniela" userId="b6669854-6e41-43d1-a356-b075a16c362f" providerId="ADAL" clId="{1FCDA07E-A046-4B56-BD6C-FCD6EF0E1580}" dt="2022-12-08T17:53:54.794" v="1056" actId="1076"/>
          <ac:picMkLst>
            <pc:docMk/>
            <pc:sldMk cId="1813723906" sldId="283"/>
            <ac:picMk id="45" creationId="{00000000-0000-0000-0000-000000000000}"/>
          </ac:picMkLst>
        </pc:picChg>
        <pc:picChg chg="mod">
          <ac:chgData name="MORSCH Daniela" userId="b6669854-6e41-43d1-a356-b075a16c362f" providerId="ADAL" clId="{1FCDA07E-A046-4B56-BD6C-FCD6EF0E1580}" dt="2022-12-08T17:53:54.794" v="1056" actId="1076"/>
          <ac:picMkLst>
            <pc:docMk/>
            <pc:sldMk cId="1813723906" sldId="283"/>
            <ac:picMk id="46" creationId="{00000000-0000-0000-0000-000000000000}"/>
          </ac:picMkLst>
        </pc:picChg>
        <pc:picChg chg="mod">
          <ac:chgData name="MORSCH Daniela" userId="b6669854-6e41-43d1-a356-b075a16c362f" providerId="ADAL" clId="{1FCDA07E-A046-4B56-BD6C-FCD6EF0E1580}" dt="2022-12-08T17:53:54.794" v="1056" actId="1076"/>
          <ac:picMkLst>
            <pc:docMk/>
            <pc:sldMk cId="1813723906" sldId="283"/>
            <ac:picMk id="47" creationId="{00000000-0000-0000-0000-000000000000}"/>
          </ac:picMkLst>
        </pc:picChg>
        <pc:cxnChg chg="mod">
          <ac:chgData name="MORSCH Daniela" userId="b6669854-6e41-43d1-a356-b075a16c362f" providerId="ADAL" clId="{1FCDA07E-A046-4B56-BD6C-FCD6EF0E1580}" dt="2022-12-13T11:22:25.233" v="3389" actId="1076"/>
          <ac:cxnSpMkLst>
            <pc:docMk/>
            <pc:sldMk cId="1813723906" sldId="283"/>
            <ac:cxnSpMk id="11" creationId="{00000000-0000-0000-0000-000000000000}"/>
          </ac:cxnSpMkLst>
        </pc:cxnChg>
        <pc:cxnChg chg="mod">
          <ac:chgData name="MORSCH Daniela" userId="b6669854-6e41-43d1-a356-b075a16c362f" providerId="ADAL" clId="{1FCDA07E-A046-4B56-BD6C-FCD6EF0E1580}" dt="2022-12-13T11:22:25.233" v="3389" actId="1076"/>
          <ac:cxnSpMkLst>
            <pc:docMk/>
            <pc:sldMk cId="1813723906" sldId="283"/>
            <ac:cxnSpMk id="14" creationId="{00000000-0000-0000-0000-000000000000}"/>
          </ac:cxnSpMkLst>
        </pc:cxnChg>
        <pc:cxnChg chg="mod">
          <ac:chgData name="MORSCH Daniela" userId="b6669854-6e41-43d1-a356-b075a16c362f" providerId="ADAL" clId="{1FCDA07E-A046-4B56-BD6C-FCD6EF0E1580}" dt="2022-12-13T11:22:25.233" v="3389" actId="1076"/>
          <ac:cxnSpMkLst>
            <pc:docMk/>
            <pc:sldMk cId="1813723906" sldId="283"/>
            <ac:cxnSpMk id="21" creationId="{00000000-0000-0000-0000-000000000000}"/>
          </ac:cxnSpMkLst>
        </pc:cxnChg>
        <pc:cxnChg chg="mod">
          <ac:chgData name="MORSCH Daniela" userId="b6669854-6e41-43d1-a356-b075a16c362f" providerId="ADAL" clId="{1FCDA07E-A046-4B56-BD6C-FCD6EF0E1580}" dt="2022-12-08T17:53:54.794" v="1056" actId="1076"/>
          <ac:cxnSpMkLst>
            <pc:docMk/>
            <pc:sldMk cId="1813723906" sldId="283"/>
            <ac:cxnSpMk id="34" creationId="{00000000-0000-0000-0000-000000000000}"/>
          </ac:cxnSpMkLst>
        </pc:cxnChg>
        <pc:cxnChg chg="mod">
          <ac:chgData name="MORSCH Daniela" userId="b6669854-6e41-43d1-a356-b075a16c362f" providerId="ADAL" clId="{1FCDA07E-A046-4B56-BD6C-FCD6EF0E1580}" dt="2022-12-08T17:53:54.794" v="1056" actId="1076"/>
          <ac:cxnSpMkLst>
            <pc:docMk/>
            <pc:sldMk cId="1813723906" sldId="283"/>
            <ac:cxnSpMk id="38" creationId="{00000000-0000-0000-0000-000000000000}"/>
          </ac:cxnSpMkLst>
        </pc:cxnChg>
        <pc:cxnChg chg="mod">
          <ac:chgData name="MORSCH Daniela" userId="b6669854-6e41-43d1-a356-b075a16c362f" providerId="ADAL" clId="{1FCDA07E-A046-4B56-BD6C-FCD6EF0E1580}" dt="2022-12-08T17:53:54.794" v="1056" actId="1076"/>
          <ac:cxnSpMkLst>
            <pc:docMk/>
            <pc:sldMk cId="1813723906" sldId="283"/>
            <ac:cxnSpMk id="44" creationId="{00000000-0000-0000-0000-000000000000}"/>
          </ac:cxnSpMkLst>
        </pc:cxnChg>
        <pc:cxnChg chg="mod">
          <ac:chgData name="MORSCH Daniela" userId="b6669854-6e41-43d1-a356-b075a16c362f" providerId="ADAL" clId="{1FCDA07E-A046-4B56-BD6C-FCD6EF0E1580}" dt="2022-12-13T11:22:32.454" v="3390" actId="1076"/>
          <ac:cxnSpMkLst>
            <pc:docMk/>
            <pc:sldMk cId="1813723906" sldId="283"/>
            <ac:cxnSpMk id="93" creationId="{00000000-0000-0000-0000-000000000000}"/>
          </ac:cxnSpMkLst>
        </pc:cxnChg>
        <pc:cxnChg chg="del">
          <ac:chgData name="MORSCH Daniela" userId="b6669854-6e41-43d1-a356-b075a16c362f" providerId="ADAL" clId="{1FCDA07E-A046-4B56-BD6C-FCD6EF0E1580}" dt="2022-12-08T17:53:45.792" v="1054" actId="478"/>
          <ac:cxnSpMkLst>
            <pc:docMk/>
            <pc:sldMk cId="1813723906" sldId="283"/>
            <ac:cxnSpMk id="95" creationId="{00000000-0000-0000-0000-000000000000}"/>
          </ac:cxnSpMkLst>
        </pc:cxnChg>
      </pc:sldChg>
      <pc:sldChg chg="addSp delSp modSp mod ord delCm">
        <pc:chgData name="MORSCH Daniela" userId="b6669854-6e41-43d1-a356-b075a16c362f" providerId="ADAL" clId="{1FCDA07E-A046-4B56-BD6C-FCD6EF0E1580}" dt="2023-01-31T15:28:15.802" v="18446" actId="6549"/>
        <pc:sldMkLst>
          <pc:docMk/>
          <pc:sldMk cId="481606256" sldId="286"/>
        </pc:sldMkLst>
        <pc:spChg chg="del mod">
          <ac:chgData name="MORSCH Daniela" userId="b6669854-6e41-43d1-a356-b075a16c362f" providerId="ADAL" clId="{1FCDA07E-A046-4B56-BD6C-FCD6EF0E1580}" dt="2022-12-15T15:58:51.959" v="9336" actId="478"/>
          <ac:spMkLst>
            <pc:docMk/>
            <pc:sldMk cId="481606256" sldId="286"/>
            <ac:spMk id="2" creationId="{00000000-0000-0000-0000-000000000000}"/>
          </ac:spMkLst>
        </pc:spChg>
        <pc:spChg chg="add mod">
          <ac:chgData name="MORSCH Daniela" userId="b6669854-6e41-43d1-a356-b075a16c362f" providerId="ADAL" clId="{1FCDA07E-A046-4B56-BD6C-FCD6EF0E1580}" dt="2022-12-08T17:58:38.605" v="1325"/>
          <ac:spMkLst>
            <pc:docMk/>
            <pc:sldMk cId="481606256" sldId="286"/>
            <ac:spMk id="3" creationId="{C2D4F368-062A-E951-8C7A-3AD638D90214}"/>
          </ac:spMkLst>
        </pc:spChg>
        <pc:spChg chg="add del mod">
          <ac:chgData name="MORSCH Daniela" userId="b6669854-6e41-43d1-a356-b075a16c362f" providerId="ADAL" clId="{1FCDA07E-A046-4B56-BD6C-FCD6EF0E1580}" dt="2022-12-15T15:58:56.398" v="9338" actId="478"/>
          <ac:spMkLst>
            <pc:docMk/>
            <pc:sldMk cId="481606256" sldId="286"/>
            <ac:spMk id="7" creationId="{CD29836F-306E-8680-E45F-2BB1311FAEDB}"/>
          </ac:spMkLst>
        </pc:spChg>
        <pc:spChg chg="add mod">
          <ac:chgData name="MORSCH Daniela" userId="b6669854-6e41-43d1-a356-b075a16c362f" providerId="ADAL" clId="{1FCDA07E-A046-4B56-BD6C-FCD6EF0E1580}" dt="2022-12-27T15:59:53.454" v="13980" actId="6549"/>
          <ac:spMkLst>
            <pc:docMk/>
            <pc:sldMk cId="481606256" sldId="286"/>
            <ac:spMk id="8" creationId="{0E6ED524-B771-3318-A7A0-F656B831CEE3}"/>
          </ac:spMkLst>
        </pc:spChg>
        <pc:spChg chg="mod ord">
          <ac:chgData name="MORSCH Daniela" userId="b6669854-6e41-43d1-a356-b075a16c362f" providerId="ADAL" clId="{1FCDA07E-A046-4B56-BD6C-FCD6EF0E1580}" dt="2022-12-27T15:42:29.206" v="12764" actId="167"/>
          <ac:spMkLst>
            <pc:docMk/>
            <pc:sldMk cId="481606256" sldId="286"/>
            <ac:spMk id="20" creationId="{00000000-0000-0000-0000-000000000000}"/>
          </ac:spMkLst>
        </pc:spChg>
        <pc:graphicFrameChg chg="mod modGraphic">
          <ac:chgData name="MORSCH Daniela" userId="b6669854-6e41-43d1-a356-b075a16c362f" providerId="ADAL" clId="{1FCDA07E-A046-4B56-BD6C-FCD6EF0E1580}" dt="2023-01-31T15:28:15.802" v="18446" actId="6549"/>
          <ac:graphicFrameMkLst>
            <pc:docMk/>
            <pc:sldMk cId="481606256" sldId="286"/>
            <ac:graphicFrameMk id="5" creationId="{00000000-0000-0000-0000-000000000000}"/>
          </ac:graphicFrameMkLst>
        </pc:graphicFrameChg>
        <pc:graphicFrameChg chg="mod modGraphic">
          <ac:chgData name="MORSCH Daniela" userId="b6669854-6e41-43d1-a356-b075a16c362f" providerId="ADAL" clId="{1FCDA07E-A046-4B56-BD6C-FCD6EF0E1580}" dt="2023-01-31T10:03:26.175" v="18421" actId="20577"/>
          <ac:graphicFrameMkLst>
            <pc:docMk/>
            <pc:sldMk cId="481606256" sldId="286"/>
            <ac:graphicFrameMk id="6" creationId="{00000000-0000-0000-0000-000000000000}"/>
          </ac:graphicFrameMkLst>
        </pc:graphicFrameChg>
      </pc:sldChg>
      <pc:sldChg chg="modSp mod">
        <pc:chgData name="MORSCH Daniela" userId="b6669854-6e41-43d1-a356-b075a16c362f" providerId="ADAL" clId="{1FCDA07E-A046-4B56-BD6C-FCD6EF0E1580}" dt="2023-01-31T15:37:30.103" v="18778" actId="20577"/>
        <pc:sldMkLst>
          <pc:docMk/>
          <pc:sldMk cId="4177230509" sldId="289"/>
        </pc:sldMkLst>
        <pc:spChg chg="mod">
          <ac:chgData name="MORSCH Daniela" userId="b6669854-6e41-43d1-a356-b075a16c362f" providerId="ADAL" clId="{1FCDA07E-A046-4B56-BD6C-FCD6EF0E1580}" dt="2022-12-08T17:58:23.915" v="1321" actId="20577"/>
          <ac:spMkLst>
            <pc:docMk/>
            <pc:sldMk cId="4177230509" sldId="289"/>
            <ac:spMk id="8" creationId="{00000000-0000-0000-0000-000000000000}"/>
          </ac:spMkLst>
        </pc:spChg>
        <pc:spChg chg="mod">
          <ac:chgData name="MORSCH Daniela" userId="b6669854-6e41-43d1-a356-b075a16c362f" providerId="ADAL" clId="{1FCDA07E-A046-4B56-BD6C-FCD6EF0E1580}" dt="2023-01-31T15:36:59.191" v="18773" actId="20577"/>
          <ac:spMkLst>
            <pc:docMk/>
            <pc:sldMk cId="4177230509" sldId="289"/>
            <ac:spMk id="11" creationId="{00000000-0000-0000-0000-000000000000}"/>
          </ac:spMkLst>
        </pc:spChg>
        <pc:graphicFrameChg chg="mod modGraphic">
          <ac:chgData name="MORSCH Daniela" userId="b6669854-6e41-43d1-a356-b075a16c362f" providerId="ADAL" clId="{1FCDA07E-A046-4B56-BD6C-FCD6EF0E1580}" dt="2023-01-31T15:37:30.103" v="18778" actId="20577"/>
          <ac:graphicFrameMkLst>
            <pc:docMk/>
            <pc:sldMk cId="4177230509" sldId="289"/>
            <ac:graphicFrameMk id="3" creationId="{00000000-0000-0000-0000-000000000000}"/>
          </ac:graphicFrameMkLst>
        </pc:graphicFrameChg>
      </pc:sldChg>
      <pc:sldChg chg="addSp delSp modSp add mod delCm">
        <pc:chgData name="MORSCH Daniela" userId="b6669854-6e41-43d1-a356-b075a16c362f" providerId="ADAL" clId="{1FCDA07E-A046-4B56-BD6C-FCD6EF0E1580}" dt="2023-01-31T15:36:17.716" v="18725" actId="1076"/>
        <pc:sldMkLst>
          <pc:docMk/>
          <pc:sldMk cId="919109652" sldId="290"/>
        </pc:sldMkLst>
        <pc:spChg chg="del mod">
          <ac:chgData name="MORSCH Daniela" userId="b6669854-6e41-43d1-a356-b075a16c362f" providerId="ADAL" clId="{1FCDA07E-A046-4B56-BD6C-FCD6EF0E1580}" dt="2022-12-27T16:00:48.871" v="13984" actId="478"/>
          <ac:spMkLst>
            <pc:docMk/>
            <pc:sldMk cId="919109652" sldId="290"/>
            <ac:spMk id="2" creationId="{00000000-0000-0000-0000-000000000000}"/>
          </ac:spMkLst>
        </pc:spChg>
        <pc:spChg chg="add mod">
          <ac:chgData name="MORSCH Daniela" userId="b6669854-6e41-43d1-a356-b075a16c362f" providerId="ADAL" clId="{1FCDA07E-A046-4B56-BD6C-FCD6EF0E1580}" dt="2023-01-02T15:27:26.389" v="14929" actId="1076"/>
          <ac:spMkLst>
            <pc:docMk/>
            <pc:sldMk cId="919109652" sldId="290"/>
            <ac:spMk id="3" creationId="{11CDAFFD-77D6-3125-8002-132A6F826242}"/>
          </ac:spMkLst>
        </pc:spChg>
        <pc:spChg chg="add del mod">
          <ac:chgData name="MORSCH Daniela" userId="b6669854-6e41-43d1-a356-b075a16c362f" providerId="ADAL" clId="{1FCDA07E-A046-4B56-BD6C-FCD6EF0E1580}" dt="2022-12-27T16:00:26.630" v="13982" actId="478"/>
          <ac:spMkLst>
            <pc:docMk/>
            <pc:sldMk cId="919109652" sldId="290"/>
            <ac:spMk id="7" creationId="{E28744EF-7B34-ED58-F8FF-009017E29392}"/>
          </ac:spMkLst>
        </pc:spChg>
        <pc:spChg chg="add mod ord">
          <ac:chgData name="MORSCH Daniela" userId="b6669854-6e41-43d1-a356-b075a16c362f" providerId="ADAL" clId="{1FCDA07E-A046-4B56-BD6C-FCD6EF0E1580}" dt="2023-01-31T15:36:17.716" v="18725" actId="1076"/>
          <ac:spMkLst>
            <pc:docMk/>
            <pc:sldMk cId="919109652" sldId="290"/>
            <ac:spMk id="8" creationId="{BC705AFA-D0CB-91EB-6E37-5CD046210149}"/>
          </ac:spMkLst>
        </pc:spChg>
        <pc:spChg chg="add del mod">
          <ac:chgData name="MORSCH Daniela" userId="b6669854-6e41-43d1-a356-b075a16c362f" providerId="ADAL" clId="{1FCDA07E-A046-4B56-BD6C-FCD6EF0E1580}" dt="2022-12-27T16:00:55.308" v="13986" actId="478"/>
          <ac:spMkLst>
            <pc:docMk/>
            <pc:sldMk cId="919109652" sldId="290"/>
            <ac:spMk id="10" creationId="{C0A6D7A2-4EA7-AA5B-1241-64DD293EC26D}"/>
          </ac:spMkLst>
        </pc:spChg>
        <pc:spChg chg="add mod">
          <ac:chgData name="MORSCH Daniela" userId="b6669854-6e41-43d1-a356-b075a16c362f" providerId="ADAL" clId="{1FCDA07E-A046-4B56-BD6C-FCD6EF0E1580}" dt="2022-12-27T16:01:00.171" v="13994" actId="6549"/>
          <ac:spMkLst>
            <pc:docMk/>
            <pc:sldMk cId="919109652" sldId="290"/>
            <ac:spMk id="11" creationId="{E1B92290-5BC8-96C0-D468-DE377CB6CDE2}"/>
          </ac:spMkLst>
        </pc:spChg>
        <pc:spChg chg="del">
          <ac:chgData name="MORSCH Daniela" userId="b6669854-6e41-43d1-a356-b075a16c362f" providerId="ADAL" clId="{1FCDA07E-A046-4B56-BD6C-FCD6EF0E1580}" dt="2022-12-27T16:00:17.675" v="13981" actId="478"/>
          <ac:spMkLst>
            <pc:docMk/>
            <pc:sldMk cId="919109652" sldId="290"/>
            <ac:spMk id="20" creationId="{00000000-0000-0000-0000-000000000000}"/>
          </ac:spMkLst>
        </pc:spChg>
        <pc:graphicFrameChg chg="mod modGraphic">
          <ac:chgData name="MORSCH Daniela" userId="b6669854-6e41-43d1-a356-b075a16c362f" providerId="ADAL" clId="{1FCDA07E-A046-4B56-BD6C-FCD6EF0E1580}" dt="2023-01-31T15:34:53.893" v="18709" actId="1035"/>
          <ac:graphicFrameMkLst>
            <pc:docMk/>
            <pc:sldMk cId="919109652" sldId="290"/>
            <ac:graphicFrameMk id="5" creationId="{00000000-0000-0000-0000-000000000000}"/>
          </ac:graphicFrameMkLst>
        </pc:graphicFrameChg>
        <pc:graphicFrameChg chg="mod modGraphic">
          <ac:chgData name="MORSCH Daniela" userId="b6669854-6e41-43d1-a356-b075a16c362f" providerId="ADAL" clId="{1FCDA07E-A046-4B56-BD6C-FCD6EF0E1580}" dt="2023-01-31T15:34:31.485" v="18683" actId="20577"/>
          <ac:graphicFrameMkLst>
            <pc:docMk/>
            <pc:sldMk cId="919109652" sldId="290"/>
            <ac:graphicFrameMk id="6" creationId="{00000000-0000-0000-0000-000000000000}"/>
          </ac:graphicFrameMkLst>
        </pc:graphicFrameChg>
      </pc:sldChg>
      <pc:sldChg chg="del">
        <pc:chgData name="MORSCH Daniela" userId="b6669854-6e41-43d1-a356-b075a16c362f" providerId="ADAL" clId="{1FCDA07E-A046-4B56-BD6C-FCD6EF0E1580}" dt="2022-12-08T17:30:50.926" v="470" actId="47"/>
        <pc:sldMkLst>
          <pc:docMk/>
          <pc:sldMk cId="3282989313" sldId="290"/>
        </pc:sldMkLst>
      </pc:sldChg>
      <pc:sldChg chg="del">
        <pc:chgData name="MORSCH Daniela" userId="b6669854-6e41-43d1-a356-b075a16c362f" providerId="ADAL" clId="{1FCDA07E-A046-4B56-BD6C-FCD6EF0E1580}" dt="2022-12-08T17:31:01.575" v="471" actId="47"/>
        <pc:sldMkLst>
          <pc:docMk/>
          <pc:sldMk cId="1663973631" sldId="291"/>
        </pc:sldMkLst>
      </pc:sldChg>
      <pc:sldChg chg="addSp delSp modSp new del mod">
        <pc:chgData name="MORSCH Daniela" userId="b6669854-6e41-43d1-a356-b075a16c362f" providerId="ADAL" clId="{1FCDA07E-A046-4B56-BD6C-FCD6EF0E1580}" dt="2022-12-15T17:11:45.412" v="11645" actId="47"/>
        <pc:sldMkLst>
          <pc:docMk/>
          <pc:sldMk cId="3027701562" sldId="291"/>
        </pc:sldMkLst>
        <pc:spChg chg="del mod">
          <ac:chgData name="MORSCH Daniela" userId="b6669854-6e41-43d1-a356-b075a16c362f" providerId="ADAL" clId="{1FCDA07E-A046-4B56-BD6C-FCD6EF0E1580}" dt="2022-12-13T11:23:09.015" v="3393" actId="478"/>
          <ac:spMkLst>
            <pc:docMk/>
            <pc:sldMk cId="3027701562" sldId="291"/>
            <ac:spMk id="2" creationId="{0FF898F4-34CB-09E5-75E6-C5FBE7D89F32}"/>
          </ac:spMkLst>
        </pc:spChg>
        <pc:spChg chg="del">
          <ac:chgData name="MORSCH Daniela" userId="b6669854-6e41-43d1-a356-b075a16c362f" providerId="ADAL" clId="{1FCDA07E-A046-4B56-BD6C-FCD6EF0E1580}" dt="2022-12-13T11:23:11.970" v="3394" actId="478"/>
          <ac:spMkLst>
            <pc:docMk/>
            <pc:sldMk cId="3027701562" sldId="291"/>
            <ac:spMk id="3" creationId="{37AD1485-5E3E-78D2-D4ED-6DEB5EC2D8DE}"/>
          </ac:spMkLst>
        </pc:spChg>
        <pc:spChg chg="mod">
          <ac:chgData name="MORSCH Daniela" userId="b6669854-6e41-43d1-a356-b075a16c362f" providerId="ADAL" clId="{1FCDA07E-A046-4B56-BD6C-FCD6EF0E1580}" dt="2022-12-13T11:31:14.337" v="3407" actId="338"/>
          <ac:spMkLst>
            <pc:docMk/>
            <pc:sldMk cId="3027701562" sldId="291"/>
            <ac:spMk id="4" creationId="{22980F17-D93F-9D35-C59E-577BD4331172}"/>
          </ac:spMkLst>
        </pc:spChg>
        <pc:spChg chg="mod">
          <ac:chgData name="MORSCH Daniela" userId="b6669854-6e41-43d1-a356-b075a16c362f" providerId="ADAL" clId="{1FCDA07E-A046-4B56-BD6C-FCD6EF0E1580}" dt="2022-12-13T11:31:14.337" v="3407" actId="338"/>
          <ac:spMkLst>
            <pc:docMk/>
            <pc:sldMk cId="3027701562" sldId="291"/>
            <ac:spMk id="5" creationId="{78B6741D-AE43-830B-7738-4CF1E875BF48}"/>
          </ac:spMkLst>
        </pc:spChg>
        <pc:spChg chg="mod">
          <ac:chgData name="MORSCH Daniela" userId="b6669854-6e41-43d1-a356-b075a16c362f" providerId="ADAL" clId="{1FCDA07E-A046-4B56-BD6C-FCD6EF0E1580}" dt="2022-12-13T11:31:14.337" v="3407" actId="338"/>
          <ac:spMkLst>
            <pc:docMk/>
            <pc:sldMk cId="3027701562" sldId="291"/>
            <ac:spMk id="6" creationId="{1D891029-5424-4918-D0DB-D7D1996D46EB}"/>
          </ac:spMkLst>
        </pc:spChg>
        <pc:spChg chg="del mod topLvl">
          <ac:chgData name="MORSCH Daniela" userId="b6669854-6e41-43d1-a356-b075a16c362f" providerId="ADAL" clId="{1FCDA07E-A046-4B56-BD6C-FCD6EF0E1580}" dt="2022-12-13T14:53:34.417" v="3872" actId="478"/>
          <ac:spMkLst>
            <pc:docMk/>
            <pc:sldMk cId="3027701562" sldId="291"/>
            <ac:spMk id="14" creationId="{850F445D-6B84-2494-A5FE-12E44A5261BC}"/>
          </ac:spMkLst>
        </pc:spChg>
        <pc:spChg chg="del mod topLvl">
          <ac:chgData name="MORSCH Daniela" userId="b6669854-6e41-43d1-a356-b075a16c362f" providerId="ADAL" clId="{1FCDA07E-A046-4B56-BD6C-FCD6EF0E1580}" dt="2022-12-14T16:12:51.979" v="4847" actId="478"/>
          <ac:spMkLst>
            <pc:docMk/>
            <pc:sldMk cId="3027701562" sldId="291"/>
            <ac:spMk id="15" creationId="{AAA31364-E542-57C4-E041-9199B5E34F92}"/>
          </ac:spMkLst>
        </pc:spChg>
        <pc:spChg chg="del mod topLvl">
          <ac:chgData name="MORSCH Daniela" userId="b6669854-6e41-43d1-a356-b075a16c362f" providerId="ADAL" clId="{1FCDA07E-A046-4B56-BD6C-FCD6EF0E1580}" dt="2022-12-13T11:23:42.119" v="3399" actId="478"/>
          <ac:spMkLst>
            <pc:docMk/>
            <pc:sldMk cId="3027701562" sldId="291"/>
            <ac:spMk id="16" creationId="{6DD75867-43E5-C202-539D-48D79DFC3C95}"/>
          </ac:spMkLst>
        </pc:spChg>
        <pc:spChg chg="del mod topLvl">
          <ac:chgData name="MORSCH Daniela" userId="b6669854-6e41-43d1-a356-b075a16c362f" providerId="ADAL" clId="{1FCDA07E-A046-4B56-BD6C-FCD6EF0E1580}" dt="2022-12-13T14:53:34.417" v="3872" actId="478"/>
          <ac:spMkLst>
            <pc:docMk/>
            <pc:sldMk cId="3027701562" sldId="291"/>
            <ac:spMk id="19" creationId="{8286ADA4-BDA4-59DE-B433-5D09846738E7}"/>
          </ac:spMkLst>
        </pc:spChg>
        <pc:spChg chg="del mod topLvl">
          <ac:chgData name="MORSCH Daniela" userId="b6669854-6e41-43d1-a356-b075a16c362f" providerId="ADAL" clId="{1FCDA07E-A046-4B56-BD6C-FCD6EF0E1580}" dt="2022-12-13T14:53:34.417" v="3872" actId="478"/>
          <ac:spMkLst>
            <pc:docMk/>
            <pc:sldMk cId="3027701562" sldId="291"/>
            <ac:spMk id="21" creationId="{AC209FFB-B9B3-B6B4-7FE7-3433DC691902}"/>
          </ac:spMkLst>
        </pc:spChg>
        <pc:spChg chg="mod">
          <ac:chgData name="MORSCH Daniela" userId="b6669854-6e41-43d1-a356-b075a16c362f" providerId="ADAL" clId="{1FCDA07E-A046-4B56-BD6C-FCD6EF0E1580}" dt="2022-12-14T15:40:12.493" v="4564" actId="1035"/>
          <ac:spMkLst>
            <pc:docMk/>
            <pc:sldMk cId="3027701562" sldId="291"/>
            <ac:spMk id="25" creationId="{9D14A7A4-B675-571A-3343-3B7726D13BFE}"/>
          </ac:spMkLst>
        </pc:spChg>
        <pc:spChg chg="mod topLvl">
          <ac:chgData name="MORSCH Daniela" userId="b6669854-6e41-43d1-a356-b075a16c362f" providerId="ADAL" clId="{1FCDA07E-A046-4B56-BD6C-FCD6EF0E1580}" dt="2022-12-14T15:42:40.745" v="4617" actId="14100"/>
          <ac:spMkLst>
            <pc:docMk/>
            <pc:sldMk cId="3027701562" sldId="291"/>
            <ac:spMk id="30" creationId="{C33289A8-F874-8F0A-EAB3-BD52DA1FD7CB}"/>
          </ac:spMkLst>
        </pc:spChg>
        <pc:spChg chg="del mod topLvl">
          <ac:chgData name="MORSCH Daniela" userId="b6669854-6e41-43d1-a356-b075a16c362f" providerId="ADAL" clId="{1FCDA07E-A046-4B56-BD6C-FCD6EF0E1580}" dt="2022-12-13T11:31:37.008" v="3412" actId="478"/>
          <ac:spMkLst>
            <pc:docMk/>
            <pc:sldMk cId="3027701562" sldId="291"/>
            <ac:spMk id="31" creationId="{F3CC2599-5D55-8F9F-8076-9FA3AF933E48}"/>
          </ac:spMkLst>
        </pc:spChg>
        <pc:spChg chg="mod topLvl">
          <ac:chgData name="MORSCH Daniela" userId="b6669854-6e41-43d1-a356-b075a16c362f" providerId="ADAL" clId="{1FCDA07E-A046-4B56-BD6C-FCD6EF0E1580}" dt="2022-12-14T15:42:40.745" v="4617" actId="14100"/>
          <ac:spMkLst>
            <pc:docMk/>
            <pc:sldMk cId="3027701562" sldId="291"/>
            <ac:spMk id="32" creationId="{843E85AA-7E1E-D72C-9FD4-B29EE1FB3FAE}"/>
          </ac:spMkLst>
        </pc:spChg>
        <pc:spChg chg="del mod topLvl">
          <ac:chgData name="MORSCH Daniela" userId="b6669854-6e41-43d1-a356-b075a16c362f" providerId="ADAL" clId="{1FCDA07E-A046-4B56-BD6C-FCD6EF0E1580}" dt="2022-12-13T17:13:31.273" v="4148" actId="478"/>
          <ac:spMkLst>
            <pc:docMk/>
            <pc:sldMk cId="3027701562" sldId="291"/>
            <ac:spMk id="37" creationId="{73BF0700-ADFC-F9F2-1280-F5972556A622}"/>
          </ac:spMkLst>
        </pc:spChg>
        <pc:spChg chg="add del mod">
          <ac:chgData name="MORSCH Daniela" userId="b6669854-6e41-43d1-a356-b075a16c362f" providerId="ADAL" clId="{1FCDA07E-A046-4B56-BD6C-FCD6EF0E1580}" dt="2022-12-14T15:58:55.052" v="4651" actId="478"/>
          <ac:spMkLst>
            <pc:docMk/>
            <pc:sldMk cId="3027701562" sldId="291"/>
            <ac:spMk id="38" creationId="{04A49037-8023-CEF5-5B4C-1D35E70EE46E}"/>
          </ac:spMkLst>
        </pc:spChg>
        <pc:spChg chg="add del mod">
          <ac:chgData name="MORSCH Daniela" userId="b6669854-6e41-43d1-a356-b075a16c362f" providerId="ADAL" clId="{1FCDA07E-A046-4B56-BD6C-FCD6EF0E1580}" dt="2022-12-14T15:58:23.080" v="4648" actId="478"/>
          <ac:spMkLst>
            <pc:docMk/>
            <pc:sldMk cId="3027701562" sldId="291"/>
            <ac:spMk id="41" creationId="{6EB572F3-D862-B6F8-291D-3D9B088AB759}"/>
          </ac:spMkLst>
        </pc:spChg>
        <pc:spChg chg="mod">
          <ac:chgData name="MORSCH Daniela" userId="b6669854-6e41-43d1-a356-b075a16c362f" providerId="ADAL" clId="{1FCDA07E-A046-4B56-BD6C-FCD6EF0E1580}" dt="2022-12-14T15:42:18.431" v="4615" actId="1036"/>
          <ac:spMkLst>
            <pc:docMk/>
            <pc:sldMk cId="3027701562" sldId="291"/>
            <ac:spMk id="1024" creationId="{6DFFE946-BDC4-6547-E1A3-5EFF2D5FC005}"/>
          </ac:spMkLst>
        </pc:spChg>
        <pc:spChg chg="mod">
          <ac:chgData name="MORSCH Daniela" userId="b6669854-6e41-43d1-a356-b075a16c362f" providerId="ADAL" clId="{1FCDA07E-A046-4B56-BD6C-FCD6EF0E1580}" dt="2022-12-14T15:42:18.431" v="4615" actId="1036"/>
          <ac:spMkLst>
            <pc:docMk/>
            <pc:sldMk cId="3027701562" sldId="291"/>
            <ac:spMk id="1027" creationId="{6388C2A9-45A9-3EA0-80F9-2D92CF0EFF25}"/>
          </ac:spMkLst>
        </pc:spChg>
        <pc:spChg chg="mod">
          <ac:chgData name="MORSCH Daniela" userId="b6669854-6e41-43d1-a356-b075a16c362f" providerId="ADAL" clId="{1FCDA07E-A046-4B56-BD6C-FCD6EF0E1580}" dt="2022-12-14T15:42:18.431" v="4615" actId="1036"/>
          <ac:spMkLst>
            <pc:docMk/>
            <pc:sldMk cId="3027701562" sldId="291"/>
            <ac:spMk id="1033" creationId="{F17106E2-AF04-BECE-C5F0-2AA722AB232A}"/>
          </ac:spMkLst>
        </pc:spChg>
        <pc:spChg chg="add del mod">
          <ac:chgData name="MORSCH Daniela" userId="b6669854-6e41-43d1-a356-b075a16c362f" providerId="ADAL" clId="{1FCDA07E-A046-4B56-BD6C-FCD6EF0E1580}" dt="2022-12-13T14:40:18.933" v="3661" actId="478"/>
          <ac:spMkLst>
            <pc:docMk/>
            <pc:sldMk cId="3027701562" sldId="291"/>
            <ac:spMk id="1035" creationId="{201D3F29-3C51-E050-EDD4-1C04DEDF39AB}"/>
          </ac:spMkLst>
        </pc:spChg>
        <pc:spChg chg="add mod">
          <ac:chgData name="MORSCH Daniela" userId="b6669854-6e41-43d1-a356-b075a16c362f" providerId="ADAL" clId="{1FCDA07E-A046-4B56-BD6C-FCD6EF0E1580}" dt="2022-12-14T16:13:57.323" v="4859" actId="404"/>
          <ac:spMkLst>
            <pc:docMk/>
            <pc:sldMk cId="3027701562" sldId="291"/>
            <ac:spMk id="1036" creationId="{D457BD1B-97AA-A3C0-9665-F958A14D1562}"/>
          </ac:spMkLst>
        </pc:spChg>
        <pc:spChg chg="mod">
          <ac:chgData name="MORSCH Daniela" userId="b6669854-6e41-43d1-a356-b075a16c362f" providerId="ADAL" clId="{1FCDA07E-A046-4B56-BD6C-FCD6EF0E1580}" dt="2022-12-14T15:42:18.431" v="4615" actId="1036"/>
          <ac:spMkLst>
            <pc:docMk/>
            <pc:sldMk cId="3027701562" sldId="291"/>
            <ac:spMk id="1039" creationId="{1F3DE51C-EB24-F94E-EFEC-50B6C7CB386B}"/>
          </ac:spMkLst>
        </pc:spChg>
        <pc:spChg chg="add del mod">
          <ac:chgData name="MORSCH Daniela" userId="b6669854-6e41-43d1-a356-b075a16c362f" providerId="ADAL" clId="{1FCDA07E-A046-4B56-BD6C-FCD6EF0E1580}" dt="2022-12-13T14:44:09.052" v="3724" actId="478"/>
          <ac:spMkLst>
            <pc:docMk/>
            <pc:sldMk cId="3027701562" sldId="291"/>
            <ac:spMk id="1048" creationId="{DB9BC386-C1EF-9A73-4679-4B243E4BBDD7}"/>
          </ac:spMkLst>
        </pc:spChg>
        <pc:spChg chg="add mod">
          <ac:chgData name="MORSCH Daniela" userId="b6669854-6e41-43d1-a356-b075a16c362f" providerId="ADAL" clId="{1FCDA07E-A046-4B56-BD6C-FCD6EF0E1580}" dt="2022-12-14T16:15:50.744" v="4876" actId="1076"/>
          <ac:spMkLst>
            <pc:docMk/>
            <pc:sldMk cId="3027701562" sldId="291"/>
            <ac:spMk id="1068" creationId="{586986C4-FAD7-CECE-56F8-7DBE624DC551}"/>
          </ac:spMkLst>
        </pc:spChg>
        <pc:spChg chg="add del mod">
          <ac:chgData name="MORSCH Daniela" userId="b6669854-6e41-43d1-a356-b075a16c362f" providerId="ADAL" clId="{1FCDA07E-A046-4B56-BD6C-FCD6EF0E1580}" dt="2022-12-14T16:01:32.815" v="4675" actId="478"/>
          <ac:spMkLst>
            <pc:docMk/>
            <pc:sldMk cId="3027701562" sldId="291"/>
            <ac:spMk id="1070" creationId="{1C78A071-6DA6-2E77-3C95-BF0ED6303B9D}"/>
          </ac:spMkLst>
        </pc:spChg>
        <pc:spChg chg="add del mod">
          <ac:chgData name="MORSCH Daniela" userId="b6669854-6e41-43d1-a356-b075a16c362f" providerId="ADAL" clId="{1FCDA07E-A046-4B56-BD6C-FCD6EF0E1580}" dt="2022-12-14T15:58:01.933" v="4643" actId="478"/>
          <ac:spMkLst>
            <pc:docMk/>
            <pc:sldMk cId="3027701562" sldId="291"/>
            <ac:spMk id="1071" creationId="{0FFF978D-FD8B-2F2D-7212-965D21117CF4}"/>
          </ac:spMkLst>
        </pc:spChg>
        <pc:spChg chg="add mod">
          <ac:chgData name="MORSCH Daniela" userId="b6669854-6e41-43d1-a356-b075a16c362f" providerId="ADAL" clId="{1FCDA07E-A046-4B56-BD6C-FCD6EF0E1580}" dt="2022-12-14T16:04:55.185" v="4702" actId="688"/>
          <ac:spMkLst>
            <pc:docMk/>
            <pc:sldMk cId="3027701562" sldId="291"/>
            <ac:spMk id="1072" creationId="{9922674F-95A5-86A9-B543-653E11699D26}"/>
          </ac:spMkLst>
        </pc:spChg>
        <pc:spChg chg="mod">
          <ac:chgData name="MORSCH Daniela" userId="b6669854-6e41-43d1-a356-b075a16c362f" providerId="ADAL" clId="{1FCDA07E-A046-4B56-BD6C-FCD6EF0E1580}" dt="2022-12-14T15:57:56.667" v="4642"/>
          <ac:spMkLst>
            <pc:docMk/>
            <pc:sldMk cId="3027701562" sldId="291"/>
            <ac:spMk id="1073" creationId="{DA1321EE-C24E-4956-C99B-71DD28D3F3A9}"/>
          </ac:spMkLst>
        </pc:spChg>
        <pc:spChg chg="add del mod">
          <ac:chgData name="MORSCH Daniela" userId="b6669854-6e41-43d1-a356-b075a16c362f" providerId="ADAL" clId="{1FCDA07E-A046-4B56-BD6C-FCD6EF0E1580}" dt="2022-12-14T16:12:33.216" v="4831" actId="478"/>
          <ac:spMkLst>
            <pc:docMk/>
            <pc:sldMk cId="3027701562" sldId="291"/>
            <ac:spMk id="1077" creationId="{078EC71F-88AA-C341-FB55-E4DE741ACECC}"/>
          </ac:spMkLst>
        </pc:spChg>
        <pc:spChg chg="add del mod">
          <ac:chgData name="MORSCH Daniela" userId="b6669854-6e41-43d1-a356-b075a16c362f" providerId="ADAL" clId="{1FCDA07E-A046-4B56-BD6C-FCD6EF0E1580}" dt="2022-12-14T16:12:35.403" v="4832" actId="478"/>
          <ac:spMkLst>
            <pc:docMk/>
            <pc:sldMk cId="3027701562" sldId="291"/>
            <ac:spMk id="1079" creationId="{B85F1D56-3BA4-FDDA-330B-A72B886C66A3}"/>
          </ac:spMkLst>
        </pc:spChg>
        <pc:spChg chg="add del mod">
          <ac:chgData name="MORSCH Daniela" userId="b6669854-6e41-43d1-a356-b075a16c362f" providerId="ADAL" clId="{1FCDA07E-A046-4B56-BD6C-FCD6EF0E1580}" dt="2022-12-14T15:59:01.930" v="4653"/>
          <ac:spMkLst>
            <pc:docMk/>
            <pc:sldMk cId="3027701562" sldId="291"/>
            <ac:spMk id="1080" creationId="{E99D1FD1-318E-6E00-28D8-83094FC1FB0D}"/>
          </ac:spMkLst>
        </pc:spChg>
        <pc:spChg chg="mod">
          <ac:chgData name="MORSCH Daniela" userId="b6669854-6e41-43d1-a356-b075a16c362f" providerId="ADAL" clId="{1FCDA07E-A046-4B56-BD6C-FCD6EF0E1580}" dt="2022-12-14T15:40:12.493" v="4564" actId="1035"/>
          <ac:spMkLst>
            <pc:docMk/>
            <pc:sldMk cId="3027701562" sldId="291"/>
            <ac:spMk id="1083" creationId="{97113F5E-808A-7721-58D4-DA4C32883C01}"/>
          </ac:spMkLst>
        </pc:spChg>
        <pc:spChg chg="add del mod">
          <ac:chgData name="MORSCH Daniela" userId="b6669854-6e41-43d1-a356-b075a16c362f" providerId="ADAL" clId="{1FCDA07E-A046-4B56-BD6C-FCD6EF0E1580}" dt="2022-12-14T15:59:01.930" v="4653"/>
          <ac:spMkLst>
            <pc:docMk/>
            <pc:sldMk cId="3027701562" sldId="291"/>
            <ac:spMk id="1086" creationId="{CDBB61A6-E0AB-27A5-EDC7-8B9F1BF1B0D1}"/>
          </ac:spMkLst>
        </pc:spChg>
        <pc:spChg chg="add del mod">
          <ac:chgData name="MORSCH Daniela" userId="b6669854-6e41-43d1-a356-b075a16c362f" providerId="ADAL" clId="{1FCDA07E-A046-4B56-BD6C-FCD6EF0E1580}" dt="2022-12-14T16:12:31.514" v="4830" actId="478"/>
          <ac:spMkLst>
            <pc:docMk/>
            <pc:sldMk cId="3027701562" sldId="291"/>
            <ac:spMk id="1087" creationId="{90B7546B-CF48-0D9A-BC3A-636C2F309E5B}"/>
          </ac:spMkLst>
        </pc:spChg>
        <pc:spChg chg="add del mod">
          <ac:chgData name="MORSCH Daniela" userId="b6669854-6e41-43d1-a356-b075a16c362f" providerId="ADAL" clId="{1FCDA07E-A046-4B56-BD6C-FCD6EF0E1580}" dt="2022-12-14T16:00:46.199" v="4670" actId="478"/>
          <ac:spMkLst>
            <pc:docMk/>
            <pc:sldMk cId="3027701562" sldId="291"/>
            <ac:spMk id="1091" creationId="{07DBB24C-3043-08EF-9A25-E2F34273D50B}"/>
          </ac:spMkLst>
        </pc:spChg>
        <pc:spChg chg="add del mod">
          <ac:chgData name="MORSCH Daniela" userId="b6669854-6e41-43d1-a356-b075a16c362f" providerId="ADAL" clId="{1FCDA07E-A046-4B56-BD6C-FCD6EF0E1580}" dt="2022-12-14T16:12:55.824" v="4849" actId="478"/>
          <ac:spMkLst>
            <pc:docMk/>
            <pc:sldMk cId="3027701562" sldId="291"/>
            <ac:spMk id="1092" creationId="{51251656-242C-8C3F-6449-A90299A77E5C}"/>
          </ac:spMkLst>
        </pc:spChg>
        <pc:spChg chg="add del mod">
          <ac:chgData name="MORSCH Daniela" userId="b6669854-6e41-43d1-a356-b075a16c362f" providerId="ADAL" clId="{1FCDA07E-A046-4B56-BD6C-FCD6EF0E1580}" dt="2022-12-13T17:17:44.835" v="4231" actId="478"/>
          <ac:spMkLst>
            <pc:docMk/>
            <pc:sldMk cId="3027701562" sldId="291"/>
            <ac:spMk id="1093" creationId="{67192C54-84EB-8099-76B7-0DA0E144B2D3}"/>
          </ac:spMkLst>
        </pc:spChg>
        <pc:spChg chg="mod">
          <ac:chgData name="MORSCH Daniela" userId="b6669854-6e41-43d1-a356-b075a16c362f" providerId="ADAL" clId="{1FCDA07E-A046-4B56-BD6C-FCD6EF0E1580}" dt="2022-12-14T15:59:35.637" v="4659"/>
          <ac:spMkLst>
            <pc:docMk/>
            <pc:sldMk cId="3027701562" sldId="291"/>
            <ac:spMk id="1096" creationId="{C666BA25-05A3-92CD-1D06-11A963D40B89}"/>
          </ac:spMkLst>
        </pc:spChg>
        <pc:spChg chg="mod">
          <ac:chgData name="MORSCH Daniela" userId="b6669854-6e41-43d1-a356-b075a16c362f" providerId="ADAL" clId="{1FCDA07E-A046-4B56-BD6C-FCD6EF0E1580}" dt="2022-12-14T15:59:35.637" v="4659"/>
          <ac:spMkLst>
            <pc:docMk/>
            <pc:sldMk cId="3027701562" sldId="291"/>
            <ac:spMk id="1098" creationId="{E193ECF9-0261-B84C-2CB2-1538D44C2F75}"/>
          </ac:spMkLst>
        </pc:spChg>
        <pc:spChg chg="mod">
          <ac:chgData name="MORSCH Daniela" userId="b6669854-6e41-43d1-a356-b075a16c362f" providerId="ADAL" clId="{1FCDA07E-A046-4B56-BD6C-FCD6EF0E1580}" dt="2022-12-14T16:01:04.048" v="4671"/>
          <ac:spMkLst>
            <pc:docMk/>
            <pc:sldMk cId="3027701562" sldId="291"/>
            <ac:spMk id="1104" creationId="{34AFED1E-3022-51A2-6AC8-8597D465E4E3}"/>
          </ac:spMkLst>
        </pc:spChg>
        <pc:spChg chg="add del mod">
          <ac:chgData name="MORSCH Daniela" userId="b6669854-6e41-43d1-a356-b075a16c362f" providerId="ADAL" clId="{1FCDA07E-A046-4B56-BD6C-FCD6EF0E1580}" dt="2022-12-14T16:12:47.522" v="4843" actId="478"/>
          <ac:spMkLst>
            <pc:docMk/>
            <pc:sldMk cId="3027701562" sldId="291"/>
            <ac:spMk id="1106" creationId="{72B1B06B-8EA8-E6B7-4A8D-250D7209B797}"/>
          </ac:spMkLst>
        </pc:spChg>
        <pc:spChg chg="add del mod">
          <ac:chgData name="MORSCH Daniela" userId="b6669854-6e41-43d1-a356-b075a16c362f" providerId="ADAL" clId="{1FCDA07E-A046-4B56-BD6C-FCD6EF0E1580}" dt="2022-12-14T16:12:40.869" v="4838" actId="478"/>
          <ac:spMkLst>
            <pc:docMk/>
            <pc:sldMk cId="3027701562" sldId="291"/>
            <ac:spMk id="1109" creationId="{F44EEE95-7714-9172-E762-EFF29B4BEFE6}"/>
          </ac:spMkLst>
        </pc:spChg>
        <pc:spChg chg="add mod">
          <ac:chgData name="MORSCH Daniela" userId="b6669854-6e41-43d1-a356-b075a16c362f" providerId="ADAL" clId="{1FCDA07E-A046-4B56-BD6C-FCD6EF0E1580}" dt="2022-12-14T16:13:33.664" v="4852"/>
          <ac:spMkLst>
            <pc:docMk/>
            <pc:sldMk cId="3027701562" sldId="291"/>
            <ac:spMk id="1123" creationId="{F07060BE-0460-E2BD-CFD5-F28A13AF8162}"/>
          </ac:spMkLst>
        </pc:spChg>
        <pc:spChg chg="add mod">
          <ac:chgData name="MORSCH Daniela" userId="b6669854-6e41-43d1-a356-b075a16c362f" providerId="ADAL" clId="{1FCDA07E-A046-4B56-BD6C-FCD6EF0E1580}" dt="2022-12-14T16:13:33.664" v="4852"/>
          <ac:spMkLst>
            <pc:docMk/>
            <pc:sldMk cId="3027701562" sldId="291"/>
            <ac:spMk id="1125" creationId="{67ED033D-B00C-8941-3CC3-164B48BDC53F}"/>
          </ac:spMkLst>
        </pc:spChg>
        <pc:spChg chg="mod">
          <ac:chgData name="MORSCH Daniela" userId="b6669854-6e41-43d1-a356-b075a16c362f" providerId="ADAL" clId="{1FCDA07E-A046-4B56-BD6C-FCD6EF0E1580}" dt="2022-12-14T16:13:33.664" v="4852"/>
          <ac:spMkLst>
            <pc:docMk/>
            <pc:sldMk cId="3027701562" sldId="291"/>
            <ac:spMk id="1129" creationId="{07C61D0C-1BF7-9391-6516-AB34F5E438FB}"/>
          </ac:spMkLst>
        </pc:spChg>
        <pc:spChg chg="mod">
          <ac:chgData name="MORSCH Daniela" userId="b6669854-6e41-43d1-a356-b075a16c362f" providerId="ADAL" clId="{1FCDA07E-A046-4B56-BD6C-FCD6EF0E1580}" dt="2022-12-14T16:13:33.664" v="4852"/>
          <ac:spMkLst>
            <pc:docMk/>
            <pc:sldMk cId="3027701562" sldId="291"/>
            <ac:spMk id="1131" creationId="{BA4BA392-CE66-D216-EE25-700611B66C99}"/>
          </ac:spMkLst>
        </pc:spChg>
        <pc:spChg chg="add mod">
          <ac:chgData name="MORSCH Daniela" userId="b6669854-6e41-43d1-a356-b075a16c362f" providerId="ADAL" clId="{1FCDA07E-A046-4B56-BD6C-FCD6EF0E1580}" dt="2022-12-14T16:13:33.664" v="4852"/>
          <ac:spMkLst>
            <pc:docMk/>
            <pc:sldMk cId="3027701562" sldId="291"/>
            <ac:spMk id="1132" creationId="{4DD30436-3DBF-DEDE-9C24-0E1043E609DE}"/>
          </ac:spMkLst>
        </pc:spChg>
        <pc:spChg chg="mod">
          <ac:chgData name="MORSCH Daniela" userId="b6669854-6e41-43d1-a356-b075a16c362f" providerId="ADAL" clId="{1FCDA07E-A046-4B56-BD6C-FCD6EF0E1580}" dt="2022-12-14T16:13:33.664" v="4852"/>
          <ac:spMkLst>
            <pc:docMk/>
            <pc:sldMk cId="3027701562" sldId="291"/>
            <ac:spMk id="1137" creationId="{27D49708-CD1B-1F63-0298-59E1E565BD88}"/>
          </ac:spMkLst>
        </pc:spChg>
        <pc:spChg chg="add mod">
          <ac:chgData name="MORSCH Daniela" userId="b6669854-6e41-43d1-a356-b075a16c362f" providerId="ADAL" clId="{1FCDA07E-A046-4B56-BD6C-FCD6EF0E1580}" dt="2022-12-14T16:13:33.664" v="4852"/>
          <ac:spMkLst>
            <pc:docMk/>
            <pc:sldMk cId="3027701562" sldId="291"/>
            <ac:spMk id="1138" creationId="{D3CA7F8C-3B94-A996-DA8D-DF11031837B5}"/>
          </ac:spMkLst>
        </pc:spChg>
        <pc:spChg chg="mod">
          <ac:chgData name="MORSCH Daniela" userId="b6669854-6e41-43d1-a356-b075a16c362f" providerId="ADAL" clId="{1FCDA07E-A046-4B56-BD6C-FCD6EF0E1580}" dt="2022-12-14T16:13:33.664" v="4852"/>
          <ac:spMkLst>
            <pc:docMk/>
            <pc:sldMk cId="3027701562" sldId="291"/>
            <ac:spMk id="1143" creationId="{25FD9BE7-16E2-4F57-8B8C-33139A45F621}"/>
          </ac:spMkLst>
        </pc:spChg>
        <pc:spChg chg="add mod">
          <ac:chgData name="MORSCH Daniela" userId="b6669854-6e41-43d1-a356-b075a16c362f" providerId="ADAL" clId="{1FCDA07E-A046-4B56-BD6C-FCD6EF0E1580}" dt="2022-12-14T16:13:40.964" v="4856" actId="20577"/>
          <ac:spMkLst>
            <pc:docMk/>
            <pc:sldMk cId="3027701562" sldId="291"/>
            <ac:spMk id="1148" creationId="{D785303B-08A0-6EF8-7E24-5961C0D5C702}"/>
          </ac:spMkLst>
        </pc:spChg>
        <pc:spChg chg="add mod">
          <ac:chgData name="MORSCH Daniela" userId="b6669854-6e41-43d1-a356-b075a16c362f" providerId="ADAL" clId="{1FCDA07E-A046-4B56-BD6C-FCD6EF0E1580}" dt="2022-12-14T16:13:33.664" v="4852"/>
          <ac:spMkLst>
            <pc:docMk/>
            <pc:sldMk cId="3027701562" sldId="291"/>
            <ac:spMk id="1149" creationId="{2864CDDB-E81F-05E4-22FF-C405846EAEF0}"/>
          </ac:spMkLst>
        </pc:spChg>
        <pc:spChg chg="add mod">
          <ac:chgData name="MORSCH Daniela" userId="b6669854-6e41-43d1-a356-b075a16c362f" providerId="ADAL" clId="{1FCDA07E-A046-4B56-BD6C-FCD6EF0E1580}" dt="2022-12-14T16:13:33.664" v="4852"/>
          <ac:spMkLst>
            <pc:docMk/>
            <pc:sldMk cId="3027701562" sldId="291"/>
            <ac:spMk id="1150" creationId="{32E196E2-5BCF-319F-EBD6-470F33586F22}"/>
          </ac:spMkLst>
        </pc:spChg>
        <pc:spChg chg="add del mod">
          <ac:chgData name="MORSCH Daniela" userId="b6669854-6e41-43d1-a356-b075a16c362f" providerId="ADAL" clId="{1FCDA07E-A046-4B56-BD6C-FCD6EF0E1580}" dt="2022-12-14T16:14:38.965" v="4864" actId="478"/>
          <ac:spMkLst>
            <pc:docMk/>
            <pc:sldMk cId="3027701562" sldId="291"/>
            <ac:spMk id="1155" creationId="{BD74CF03-51D8-557E-DDCC-F6A5812232C2}"/>
          </ac:spMkLst>
        </pc:spChg>
        <pc:grpChg chg="mod">
          <ac:chgData name="MORSCH Daniela" userId="b6669854-6e41-43d1-a356-b075a16c362f" providerId="ADAL" clId="{1FCDA07E-A046-4B56-BD6C-FCD6EF0E1580}" dt="2022-12-13T11:31:14.337" v="3407" actId="338"/>
          <ac:grpSpMkLst>
            <pc:docMk/>
            <pc:sldMk cId="3027701562" sldId="291"/>
            <ac:grpSpMk id="1" creationId="{00000000-0000-0000-0000-000000000000}"/>
          </ac:grpSpMkLst>
        </pc:grpChg>
        <pc:grpChg chg="add del mod">
          <ac:chgData name="MORSCH Daniela" userId="b6669854-6e41-43d1-a356-b075a16c362f" providerId="ADAL" clId="{1FCDA07E-A046-4B56-BD6C-FCD6EF0E1580}" dt="2022-12-13T11:23:20.960" v="3396" actId="165"/>
          <ac:grpSpMkLst>
            <pc:docMk/>
            <pc:sldMk cId="3027701562" sldId="291"/>
            <ac:grpSpMk id="7" creationId="{78FAAB2D-50B0-B6B6-35D8-13EF9F40D0F2}"/>
          </ac:grpSpMkLst>
        </pc:grpChg>
        <pc:grpChg chg="del mod topLvl">
          <ac:chgData name="MORSCH Daniela" userId="b6669854-6e41-43d1-a356-b075a16c362f" providerId="ADAL" clId="{1FCDA07E-A046-4B56-BD6C-FCD6EF0E1580}" dt="2022-12-14T15:58:09.368" v="4646" actId="478"/>
          <ac:grpSpMkLst>
            <pc:docMk/>
            <pc:sldMk cId="3027701562" sldId="291"/>
            <ac:grpSpMk id="8" creationId="{3E23A5E1-535D-4510-BFDF-11F23D9323E9}"/>
          </ac:grpSpMkLst>
        </pc:grpChg>
        <pc:grpChg chg="del mod topLvl">
          <ac:chgData name="MORSCH Daniela" userId="b6669854-6e41-43d1-a356-b075a16c362f" providerId="ADAL" clId="{1FCDA07E-A046-4B56-BD6C-FCD6EF0E1580}" dt="2022-12-13T11:23:44.438" v="3401" actId="478"/>
          <ac:grpSpMkLst>
            <pc:docMk/>
            <pc:sldMk cId="3027701562" sldId="291"/>
            <ac:grpSpMk id="9" creationId="{4FDFC5E2-82FB-084A-F025-BBFF37B405D0}"/>
          </ac:grpSpMkLst>
        </pc:grpChg>
        <pc:grpChg chg="del mod">
          <ac:chgData name="MORSCH Daniela" userId="b6669854-6e41-43d1-a356-b075a16c362f" providerId="ADAL" clId="{1FCDA07E-A046-4B56-BD6C-FCD6EF0E1580}" dt="2022-12-13T11:31:30.055" v="3410" actId="165"/>
          <ac:grpSpMkLst>
            <pc:docMk/>
            <pc:sldMk cId="3027701562" sldId="291"/>
            <ac:grpSpMk id="29" creationId="{57728B82-03A6-A332-6B47-D72C4078CD9E}"/>
          </ac:grpSpMkLst>
        </pc:grpChg>
        <pc:grpChg chg="add mod">
          <ac:chgData name="MORSCH Daniela" userId="b6669854-6e41-43d1-a356-b075a16c362f" providerId="ADAL" clId="{1FCDA07E-A046-4B56-BD6C-FCD6EF0E1580}" dt="2022-12-14T15:42:40.745" v="4617" actId="14100"/>
          <ac:grpSpMkLst>
            <pc:docMk/>
            <pc:sldMk cId="3027701562" sldId="291"/>
            <ac:grpSpMk id="33" creationId="{4D2A5B8F-1C68-2C44-BE18-58673691DC11}"/>
          </ac:grpSpMkLst>
        </pc:grpChg>
        <pc:grpChg chg="add del mod">
          <ac:chgData name="MORSCH Daniela" userId="b6669854-6e41-43d1-a356-b075a16c362f" providerId="ADAL" clId="{1FCDA07E-A046-4B56-BD6C-FCD6EF0E1580}" dt="2022-12-14T15:59:29.503" v="4658" actId="478"/>
          <ac:grpSpMkLst>
            <pc:docMk/>
            <pc:sldMk cId="3027701562" sldId="291"/>
            <ac:grpSpMk id="34" creationId="{A31D8A9E-D1C6-CF84-6084-7F47111FF82E}"/>
          </ac:grpSpMkLst>
        </pc:grpChg>
        <pc:grpChg chg="add del mod">
          <ac:chgData name="MORSCH Daniela" userId="b6669854-6e41-43d1-a356-b075a16c362f" providerId="ADAL" clId="{1FCDA07E-A046-4B56-BD6C-FCD6EF0E1580}" dt="2022-12-13T13:21:31.863" v="3525" actId="165"/>
          <ac:grpSpMkLst>
            <pc:docMk/>
            <pc:sldMk cId="3027701562" sldId="291"/>
            <ac:grpSpMk id="35" creationId="{4C57F1A7-F59C-A031-1F78-52CDDAA7726B}"/>
          </ac:grpSpMkLst>
        </pc:grpChg>
        <pc:grpChg chg="add del mod">
          <ac:chgData name="MORSCH Daniela" userId="b6669854-6e41-43d1-a356-b075a16c362f" providerId="ADAL" clId="{1FCDA07E-A046-4B56-BD6C-FCD6EF0E1580}" dt="2022-12-14T15:43:59.693" v="4624" actId="478"/>
          <ac:grpSpMkLst>
            <pc:docMk/>
            <pc:sldMk cId="3027701562" sldId="291"/>
            <ac:grpSpMk id="61" creationId="{85B3E2DD-D908-F1FE-4DD7-C5BCC2C389F5}"/>
          </ac:grpSpMkLst>
        </pc:grpChg>
        <pc:grpChg chg="mod">
          <ac:chgData name="MORSCH Daniela" userId="b6669854-6e41-43d1-a356-b075a16c362f" providerId="ADAL" clId="{1FCDA07E-A046-4B56-BD6C-FCD6EF0E1580}" dt="2022-12-14T15:42:18.431" v="4615" actId="1036"/>
          <ac:grpSpMkLst>
            <pc:docMk/>
            <pc:sldMk cId="3027701562" sldId="291"/>
            <ac:grpSpMk id="62" creationId="{685483F2-AC0C-11AF-93A3-8B1AF4809CFC}"/>
          </ac:grpSpMkLst>
        </pc:grpChg>
        <pc:grpChg chg="add del mod">
          <ac:chgData name="MORSCH Daniela" userId="b6669854-6e41-43d1-a356-b075a16c362f" providerId="ADAL" clId="{1FCDA07E-A046-4B56-BD6C-FCD6EF0E1580}" dt="2022-12-14T15:44:01.533" v="4626" actId="478"/>
          <ac:grpSpMkLst>
            <pc:docMk/>
            <pc:sldMk cId="3027701562" sldId="291"/>
            <ac:grpSpMk id="1028" creationId="{8209EBCD-DF7D-9036-9548-76E8E8E8073D}"/>
          </ac:grpSpMkLst>
        </pc:grpChg>
        <pc:grpChg chg="mod">
          <ac:chgData name="MORSCH Daniela" userId="b6669854-6e41-43d1-a356-b075a16c362f" providerId="ADAL" clId="{1FCDA07E-A046-4B56-BD6C-FCD6EF0E1580}" dt="2022-12-14T15:42:18.431" v="4615" actId="1036"/>
          <ac:grpSpMkLst>
            <pc:docMk/>
            <pc:sldMk cId="3027701562" sldId="291"/>
            <ac:grpSpMk id="1030" creationId="{7CF79C5D-A4BA-937A-28EB-B9C063EA73A6}"/>
          </ac:grpSpMkLst>
        </pc:grpChg>
        <pc:grpChg chg="add del mod">
          <ac:chgData name="MORSCH Daniela" userId="b6669854-6e41-43d1-a356-b075a16c362f" providerId="ADAL" clId="{1FCDA07E-A046-4B56-BD6C-FCD6EF0E1580}" dt="2022-12-14T15:44:00.535" v="4625" actId="478"/>
          <ac:grpSpMkLst>
            <pc:docMk/>
            <pc:sldMk cId="3027701562" sldId="291"/>
            <ac:grpSpMk id="1034" creationId="{A7E4BB3F-F381-487D-6AB7-E161ABFBBAF1}"/>
          </ac:grpSpMkLst>
        </pc:grpChg>
        <pc:grpChg chg="add mod">
          <ac:chgData name="MORSCH Daniela" userId="b6669854-6e41-43d1-a356-b075a16c362f" providerId="ADAL" clId="{1FCDA07E-A046-4B56-BD6C-FCD6EF0E1580}" dt="2022-12-14T16:14:05.210" v="4860" actId="14100"/>
          <ac:grpSpMkLst>
            <pc:docMk/>
            <pc:sldMk cId="3027701562" sldId="291"/>
            <ac:grpSpMk id="1037" creationId="{A09FB56A-92CA-5968-C493-1F1461390D48}"/>
          </ac:grpSpMkLst>
        </pc:grpChg>
        <pc:grpChg chg="add del mod">
          <ac:chgData name="MORSCH Daniela" userId="b6669854-6e41-43d1-a356-b075a16c362f" providerId="ADAL" clId="{1FCDA07E-A046-4B56-BD6C-FCD6EF0E1580}" dt="2022-12-14T16:12:36.752" v="4834" actId="478"/>
          <ac:grpSpMkLst>
            <pc:docMk/>
            <pc:sldMk cId="3027701562" sldId="291"/>
            <ac:grpSpMk id="1065" creationId="{EF2FF602-59F8-3536-2574-4432E049B733}"/>
          </ac:grpSpMkLst>
        </pc:grpChg>
        <pc:grpChg chg="mod">
          <ac:chgData name="MORSCH Daniela" userId="b6669854-6e41-43d1-a356-b075a16c362f" providerId="ADAL" clId="{1FCDA07E-A046-4B56-BD6C-FCD6EF0E1580}" dt="2022-12-14T15:57:56.667" v="4642"/>
          <ac:grpSpMkLst>
            <pc:docMk/>
            <pc:sldMk cId="3027701562" sldId="291"/>
            <ac:grpSpMk id="1066" creationId="{C1C997C5-000E-3397-FC87-793340493E36}"/>
          </ac:grpSpMkLst>
        </pc:grpChg>
        <pc:grpChg chg="add del mod">
          <ac:chgData name="MORSCH Daniela" userId="b6669854-6e41-43d1-a356-b075a16c362f" providerId="ADAL" clId="{1FCDA07E-A046-4B56-BD6C-FCD6EF0E1580}" dt="2022-12-14T16:00:36.371" v="4666" actId="478"/>
          <ac:grpSpMkLst>
            <pc:docMk/>
            <pc:sldMk cId="3027701562" sldId="291"/>
            <ac:grpSpMk id="1081" creationId="{D91F73EF-BDE3-BD8A-2C7A-A4F7B10216A0}"/>
          </ac:grpSpMkLst>
        </pc:grpChg>
        <pc:grpChg chg="add del mod">
          <ac:chgData name="MORSCH Daniela" userId="b6669854-6e41-43d1-a356-b075a16c362f" providerId="ADAL" clId="{1FCDA07E-A046-4B56-BD6C-FCD6EF0E1580}" dt="2022-12-14T16:12:52.953" v="4848" actId="478"/>
          <ac:grpSpMkLst>
            <pc:docMk/>
            <pc:sldMk cId="3027701562" sldId="291"/>
            <ac:grpSpMk id="1093" creationId="{9ADA964F-99B0-FF8D-B12B-D41F05B8B9D6}"/>
          </ac:grpSpMkLst>
        </pc:grpChg>
        <pc:grpChg chg="mod">
          <ac:chgData name="MORSCH Daniela" userId="b6669854-6e41-43d1-a356-b075a16c362f" providerId="ADAL" clId="{1FCDA07E-A046-4B56-BD6C-FCD6EF0E1580}" dt="2022-12-14T15:59:35.637" v="4659"/>
          <ac:grpSpMkLst>
            <pc:docMk/>
            <pc:sldMk cId="3027701562" sldId="291"/>
            <ac:grpSpMk id="1094" creationId="{0B313612-6EDF-060B-062C-B3902EFA2DB3}"/>
          </ac:grpSpMkLst>
        </pc:grpChg>
        <pc:grpChg chg="add del mod">
          <ac:chgData name="MORSCH Daniela" userId="b6669854-6e41-43d1-a356-b075a16c362f" providerId="ADAL" clId="{1FCDA07E-A046-4B56-BD6C-FCD6EF0E1580}" dt="2022-12-14T16:12:44.709" v="4841" actId="478"/>
          <ac:grpSpMkLst>
            <pc:docMk/>
            <pc:sldMk cId="3027701562" sldId="291"/>
            <ac:grpSpMk id="1102" creationId="{4209DB0D-4561-68A6-060B-3FCAC2E8D740}"/>
          </ac:grpSpMkLst>
        </pc:grpChg>
        <pc:grpChg chg="add mod">
          <ac:chgData name="MORSCH Daniela" userId="b6669854-6e41-43d1-a356-b075a16c362f" providerId="ADAL" clId="{1FCDA07E-A046-4B56-BD6C-FCD6EF0E1580}" dt="2022-12-14T16:13:33.664" v="4852"/>
          <ac:grpSpMkLst>
            <pc:docMk/>
            <pc:sldMk cId="3027701562" sldId="291"/>
            <ac:grpSpMk id="1126" creationId="{B77AA8F6-AE3D-E082-C6BA-800C2A58C343}"/>
          </ac:grpSpMkLst>
        </pc:grpChg>
        <pc:grpChg chg="mod">
          <ac:chgData name="MORSCH Daniela" userId="b6669854-6e41-43d1-a356-b075a16c362f" providerId="ADAL" clId="{1FCDA07E-A046-4B56-BD6C-FCD6EF0E1580}" dt="2022-12-14T16:13:33.664" v="4852"/>
          <ac:grpSpMkLst>
            <pc:docMk/>
            <pc:sldMk cId="3027701562" sldId="291"/>
            <ac:grpSpMk id="1127" creationId="{11958E43-A959-A11C-97D8-D3BB1377AD04}"/>
          </ac:grpSpMkLst>
        </pc:grpChg>
        <pc:grpChg chg="add mod">
          <ac:chgData name="MORSCH Daniela" userId="b6669854-6e41-43d1-a356-b075a16c362f" providerId="ADAL" clId="{1FCDA07E-A046-4B56-BD6C-FCD6EF0E1580}" dt="2022-12-14T16:13:33.664" v="4852"/>
          <ac:grpSpMkLst>
            <pc:docMk/>
            <pc:sldMk cId="3027701562" sldId="291"/>
            <ac:grpSpMk id="1133" creationId="{21B7BEB7-4C4A-763C-BCFD-3151DA8808F4}"/>
          </ac:grpSpMkLst>
        </pc:grpChg>
        <pc:grpChg chg="mod">
          <ac:chgData name="MORSCH Daniela" userId="b6669854-6e41-43d1-a356-b075a16c362f" providerId="ADAL" clId="{1FCDA07E-A046-4B56-BD6C-FCD6EF0E1580}" dt="2022-12-14T16:13:33.664" v="4852"/>
          <ac:grpSpMkLst>
            <pc:docMk/>
            <pc:sldMk cId="3027701562" sldId="291"/>
            <ac:grpSpMk id="1134" creationId="{039D9CC3-4CD7-466C-8781-9FF5DF7D39C7}"/>
          </ac:grpSpMkLst>
        </pc:grpChg>
        <pc:grpChg chg="add mod">
          <ac:chgData name="MORSCH Daniela" userId="b6669854-6e41-43d1-a356-b075a16c362f" providerId="ADAL" clId="{1FCDA07E-A046-4B56-BD6C-FCD6EF0E1580}" dt="2022-12-14T16:13:33.664" v="4852"/>
          <ac:grpSpMkLst>
            <pc:docMk/>
            <pc:sldMk cId="3027701562" sldId="291"/>
            <ac:grpSpMk id="1141" creationId="{9AE3B82D-BDAF-A3A7-91C6-5FB42F3D55C5}"/>
          </ac:grpSpMkLst>
        </pc:grpChg>
        <pc:picChg chg="del mod topLvl">
          <ac:chgData name="MORSCH Daniela" userId="b6669854-6e41-43d1-a356-b075a16c362f" providerId="ADAL" clId="{1FCDA07E-A046-4B56-BD6C-FCD6EF0E1580}" dt="2022-12-13T11:23:45.635" v="3402" actId="478"/>
          <ac:picMkLst>
            <pc:docMk/>
            <pc:sldMk cId="3027701562" sldId="291"/>
            <ac:picMk id="11" creationId="{85DDEB4D-3A23-093D-DBC3-67F8DE37D3C4}"/>
          </ac:picMkLst>
        </pc:picChg>
        <pc:picChg chg="del mod topLvl">
          <ac:chgData name="MORSCH Daniela" userId="b6669854-6e41-43d1-a356-b075a16c362f" providerId="ADAL" clId="{1FCDA07E-A046-4B56-BD6C-FCD6EF0E1580}" dt="2022-12-14T16:12:58.401" v="4851" actId="478"/>
          <ac:picMkLst>
            <pc:docMk/>
            <pc:sldMk cId="3027701562" sldId="291"/>
            <ac:picMk id="12" creationId="{51DBF424-28FC-7835-DE46-68DDF62FC49E}"/>
          </ac:picMkLst>
        </pc:picChg>
        <pc:picChg chg="del mod topLvl">
          <ac:chgData name="MORSCH Daniela" userId="b6669854-6e41-43d1-a356-b075a16c362f" providerId="ADAL" clId="{1FCDA07E-A046-4B56-BD6C-FCD6EF0E1580}" dt="2022-12-13T14:53:34.417" v="3872" actId="478"/>
          <ac:picMkLst>
            <pc:docMk/>
            <pc:sldMk cId="3027701562" sldId="291"/>
            <ac:picMk id="17" creationId="{A7EF4B5F-F2F9-F50C-6099-415CF62DC748}"/>
          </ac:picMkLst>
        </pc:picChg>
        <pc:picChg chg="del mod topLvl">
          <ac:chgData name="MORSCH Daniela" userId="b6669854-6e41-43d1-a356-b075a16c362f" providerId="ADAL" clId="{1FCDA07E-A046-4B56-BD6C-FCD6EF0E1580}" dt="2022-12-13T14:53:34.417" v="3872" actId="478"/>
          <ac:picMkLst>
            <pc:docMk/>
            <pc:sldMk cId="3027701562" sldId="291"/>
            <ac:picMk id="18" creationId="{6EE39FA2-C62D-0DA7-585B-85F979CB6195}"/>
          </ac:picMkLst>
        </pc:picChg>
        <pc:picChg chg="mod">
          <ac:chgData name="MORSCH Daniela" userId="b6669854-6e41-43d1-a356-b075a16c362f" providerId="ADAL" clId="{1FCDA07E-A046-4B56-BD6C-FCD6EF0E1580}" dt="2022-12-13T11:23:26.943" v="3397" actId="1076"/>
          <ac:picMkLst>
            <pc:docMk/>
            <pc:sldMk cId="3027701562" sldId="291"/>
            <ac:picMk id="22" creationId="{7536141F-0E3B-86B6-F684-01C4A57E5EF6}"/>
          </ac:picMkLst>
        </pc:picChg>
        <pc:picChg chg="mod">
          <ac:chgData name="MORSCH Daniela" userId="b6669854-6e41-43d1-a356-b075a16c362f" providerId="ADAL" clId="{1FCDA07E-A046-4B56-BD6C-FCD6EF0E1580}" dt="2022-12-13T11:23:26.943" v="3397" actId="1076"/>
          <ac:picMkLst>
            <pc:docMk/>
            <pc:sldMk cId="3027701562" sldId="291"/>
            <ac:picMk id="23" creationId="{244AED20-63BD-08DC-BA5C-D6E972D57D75}"/>
          </ac:picMkLst>
        </pc:picChg>
        <pc:picChg chg="mod">
          <ac:chgData name="MORSCH Daniela" userId="b6669854-6e41-43d1-a356-b075a16c362f" providerId="ADAL" clId="{1FCDA07E-A046-4B56-BD6C-FCD6EF0E1580}" dt="2022-12-14T15:40:12.493" v="4564" actId="1035"/>
          <ac:picMkLst>
            <pc:docMk/>
            <pc:sldMk cId="3027701562" sldId="291"/>
            <ac:picMk id="24" creationId="{5C758694-498E-B312-E77E-35F50B664E14}"/>
          </ac:picMkLst>
        </pc:picChg>
        <pc:picChg chg="add mod ord">
          <ac:chgData name="MORSCH Daniela" userId="b6669854-6e41-43d1-a356-b075a16c362f" providerId="ADAL" clId="{1FCDA07E-A046-4B56-BD6C-FCD6EF0E1580}" dt="2022-12-14T15:42:40.745" v="4617" actId="14100"/>
          <ac:picMkLst>
            <pc:docMk/>
            <pc:sldMk cId="3027701562" sldId="291"/>
            <ac:picMk id="27" creationId="{5BCBB345-677E-748C-DA4C-E7A193BBC70F}"/>
          </ac:picMkLst>
        </pc:picChg>
        <pc:picChg chg="add del mod">
          <ac:chgData name="MORSCH Daniela" userId="b6669854-6e41-43d1-a356-b075a16c362f" providerId="ADAL" clId="{1FCDA07E-A046-4B56-BD6C-FCD6EF0E1580}" dt="2022-12-13T11:31:14.337" v="3407" actId="338"/>
          <ac:picMkLst>
            <pc:docMk/>
            <pc:sldMk cId="3027701562" sldId="291"/>
            <ac:picMk id="28" creationId="{61F061D4-421D-22A8-41B2-219436544AD1}"/>
          </ac:picMkLst>
        </pc:picChg>
        <pc:picChg chg="del mod topLvl">
          <ac:chgData name="MORSCH Daniela" userId="b6669854-6e41-43d1-a356-b075a16c362f" providerId="ADAL" clId="{1FCDA07E-A046-4B56-BD6C-FCD6EF0E1580}" dt="2022-12-13T13:21:37.225" v="3526" actId="478"/>
          <ac:picMkLst>
            <pc:docMk/>
            <pc:sldMk cId="3027701562" sldId="291"/>
            <ac:picMk id="36" creationId="{AB832C15-560C-EA67-5CDC-F772164DDE78}"/>
          </ac:picMkLst>
        </pc:picChg>
        <pc:picChg chg="add del mod">
          <ac:chgData name="MORSCH Daniela" userId="b6669854-6e41-43d1-a356-b075a16c362f" providerId="ADAL" clId="{1FCDA07E-A046-4B56-BD6C-FCD6EF0E1580}" dt="2022-12-14T15:57:41.251" v="4641" actId="478"/>
          <ac:picMkLst>
            <pc:docMk/>
            <pc:sldMk cId="3027701562" sldId="291"/>
            <ac:picMk id="39" creationId="{3A6614C8-764C-05A3-0461-39D7A0D32336}"/>
          </ac:picMkLst>
        </pc:picChg>
        <pc:picChg chg="add del mod">
          <ac:chgData name="MORSCH Daniela" userId="b6669854-6e41-43d1-a356-b075a16c362f" providerId="ADAL" clId="{1FCDA07E-A046-4B56-BD6C-FCD6EF0E1580}" dt="2022-12-13T13:23:25.036" v="3556" actId="478"/>
          <ac:picMkLst>
            <pc:docMk/>
            <pc:sldMk cId="3027701562" sldId="291"/>
            <ac:picMk id="40" creationId="{45AFD5F5-7AF2-97D5-72D4-A53B83CD1EB9}"/>
          </ac:picMkLst>
        </pc:picChg>
        <pc:picChg chg="add mod">
          <ac:chgData name="MORSCH Daniela" userId="b6669854-6e41-43d1-a356-b075a16c362f" providerId="ADAL" clId="{1FCDA07E-A046-4B56-BD6C-FCD6EF0E1580}" dt="2022-12-14T15:38:10.548" v="4539" actId="1035"/>
          <ac:picMkLst>
            <pc:docMk/>
            <pc:sldMk cId="3027701562" sldId="291"/>
            <ac:picMk id="52" creationId="{60FB0C84-A9BF-F09E-75E9-E72B3B9AEAA4}"/>
          </ac:picMkLst>
        </pc:picChg>
        <pc:picChg chg="add del mod">
          <ac:chgData name="MORSCH Daniela" userId="b6669854-6e41-43d1-a356-b075a16c362f" providerId="ADAL" clId="{1FCDA07E-A046-4B56-BD6C-FCD6EF0E1580}" dt="2022-12-14T15:44:02.469" v="4628" actId="478"/>
          <ac:picMkLst>
            <pc:docMk/>
            <pc:sldMk cId="3027701562" sldId="291"/>
            <ac:picMk id="59" creationId="{B999C645-E44F-22C2-D14E-73FDC6BC0C77}"/>
          </ac:picMkLst>
        </pc:picChg>
        <pc:picChg chg="mod">
          <ac:chgData name="MORSCH Daniela" userId="b6669854-6e41-43d1-a356-b075a16c362f" providerId="ADAL" clId="{1FCDA07E-A046-4B56-BD6C-FCD6EF0E1580}" dt="2022-12-14T15:42:18.431" v="4615" actId="1036"/>
          <ac:picMkLst>
            <pc:docMk/>
            <pc:sldMk cId="3027701562" sldId="291"/>
            <ac:picMk id="63" creationId="{096A83C1-2AE9-15C8-AC8C-86F0E7B82A49}"/>
          </ac:picMkLst>
        </pc:picChg>
        <pc:picChg chg="mod">
          <ac:chgData name="MORSCH Daniela" userId="b6669854-6e41-43d1-a356-b075a16c362f" providerId="ADAL" clId="{1FCDA07E-A046-4B56-BD6C-FCD6EF0E1580}" dt="2022-12-14T15:42:18.431" v="4615" actId="1036"/>
          <ac:picMkLst>
            <pc:docMk/>
            <pc:sldMk cId="3027701562" sldId="291"/>
            <ac:picMk id="1026" creationId="{696F0A4E-666D-363F-6670-A7F3BF6D319B}"/>
          </ac:picMkLst>
        </pc:picChg>
        <pc:picChg chg="add del mod topLvl">
          <ac:chgData name="MORSCH Daniela" userId="b6669854-6e41-43d1-a356-b075a16c362f" providerId="ADAL" clId="{1FCDA07E-A046-4B56-BD6C-FCD6EF0E1580}" dt="2022-12-14T15:42:40.745" v="4617" actId="14100"/>
          <ac:picMkLst>
            <pc:docMk/>
            <pc:sldMk cId="3027701562" sldId="291"/>
            <ac:picMk id="1029" creationId="{12A87511-66CF-C4E5-F029-771ABC097B9D}"/>
          </ac:picMkLst>
        </pc:picChg>
        <pc:picChg chg="del mod topLvl">
          <ac:chgData name="MORSCH Daniela" userId="b6669854-6e41-43d1-a356-b075a16c362f" providerId="ADAL" clId="{1FCDA07E-A046-4B56-BD6C-FCD6EF0E1580}" dt="2022-12-13T11:31:39.572" v="3414" actId="478"/>
          <ac:picMkLst>
            <pc:docMk/>
            <pc:sldMk cId="3027701562" sldId="291"/>
            <ac:picMk id="1030" creationId="{F7E68733-2BA8-D1F7-C47D-653B06DDBED9}"/>
          </ac:picMkLst>
        </pc:picChg>
        <pc:picChg chg="del mod topLvl">
          <ac:chgData name="MORSCH Daniela" userId="b6669854-6e41-43d1-a356-b075a16c362f" providerId="ADAL" clId="{1FCDA07E-A046-4B56-BD6C-FCD6EF0E1580}" dt="2022-12-13T11:31:38.475" v="3413" actId="478"/>
          <ac:picMkLst>
            <pc:docMk/>
            <pc:sldMk cId="3027701562" sldId="291"/>
            <ac:picMk id="1031" creationId="{DB7520FF-9FF6-7331-FE7A-B39418244095}"/>
          </ac:picMkLst>
        </pc:picChg>
        <pc:picChg chg="mod">
          <ac:chgData name="MORSCH Daniela" userId="b6669854-6e41-43d1-a356-b075a16c362f" providerId="ADAL" clId="{1FCDA07E-A046-4B56-BD6C-FCD6EF0E1580}" dt="2022-12-14T15:42:18.431" v="4615" actId="1036"/>
          <ac:picMkLst>
            <pc:docMk/>
            <pc:sldMk cId="3027701562" sldId="291"/>
            <ac:picMk id="1031" creationId="{DE170DA8-9F36-73FE-2E09-5720E3CABF2F}"/>
          </ac:picMkLst>
        </pc:picChg>
        <pc:picChg chg="mod">
          <ac:chgData name="MORSCH Daniela" userId="b6669854-6e41-43d1-a356-b075a16c362f" providerId="ADAL" clId="{1FCDA07E-A046-4B56-BD6C-FCD6EF0E1580}" dt="2022-12-14T15:42:18.431" v="4615" actId="1036"/>
          <ac:picMkLst>
            <pc:docMk/>
            <pc:sldMk cId="3027701562" sldId="291"/>
            <ac:picMk id="1032" creationId="{25CA74CD-39D4-E682-FEC1-16E063CF4814}"/>
          </ac:picMkLst>
        </pc:picChg>
        <pc:picChg chg="del mod topLvl">
          <ac:chgData name="MORSCH Daniela" userId="b6669854-6e41-43d1-a356-b075a16c362f" providerId="ADAL" clId="{1FCDA07E-A046-4B56-BD6C-FCD6EF0E1580}" dt="2022-12-13T11:31:35.513" v="3411" actId="478"/>
          <ac:picMkLst>
            <pc:docMk/>
            <pc:sldMk cId="3027701562" sldId="291"/>
            <ac:picMk id="1034" creationId="{2470FCBD-5E21-90D2-B3A8-B3E3E179651E}"/>
          </ac:picMkLst>
        </pc:picChg>
        <pc:picChg chg="mod">
          <ac:chgData name="MORSCH Daniela" userId="b6669854-6e41-43d1-a356-b075a16c362f" providerId="ADAL" clId="{1FCDA07E-A046-4B56-BD6C-FCD6EF0E1580}" dt="2022-12-14T15:42:18.431" v="4615" actId="1036"/>
          <ac:picMkLst>
            <pc:docMk/>
            <pc:sldMk cId="3027701562" sldId="291"/>
            <ac:picMk id="1035" creationId="{EBE1D44B-203F-368A-94A0-4F4CCE2B93C3}"/>
          </ac:picMkLst>
        </pc:picChg>
        <pc:picChg chg="add del mod">
          <ac:chgData name="MORSCH Daniela" userId="b6669854-6e41-43d1-a356-b075a16c362f" providerId="ADAL" clId="{1FCDA07E-A046-4B56-BD6C-FCD6EF0E1580}" dt="2022-12-14T15:57:38.513" v="4640" actId="478"/>
          <ac:picMkLst>
            <pc:docMk/>
            <pc:sldMk cId="3027701562" sldId="291"/>
            <ac:picMk id="1050" creationId="{708F64BC-4109-AE56-B8C7-339CF26A4EFA}"/>
          </ac:picMkLst>
        </pc:picChg>
        <pc:picChg chg="mod">
          <ac:chgData name="MORSCH Daniela" userId="b6669854-6e41-43d1-a356-b075a16c362f" providerId="ADAL" clId="{1FCDA07E-A046-4B56-BD6C-FCD6EF0E1580}" dt="2022-12-14T15:57:56.667" v="4642"/>
          <ac:picMkLst>
            <pc:docMk/>
            <pc:sldMk cId="3027701562" sldId="291"/>
            <ac:picMk id="1067" creationId="{4604D2AA-9EF9-2F29-0CAD-A6BC879140AF}"/>
          </ac:picMkLst>
        </pc:picChg>
        <pc:picChg chg="mod">
          <ac:chgData name="MORSCH Daniela" userId="b6669854-6e41-43d1-a356-b075a16c362f" providerId="ADAL" clId="{1FCDA07E-A046-4B56-BD6C-FCD6EF0E1580}" dt="2022-12-14T15:57:56.667" v="4642"/>
          <ac:picMkLst>
            <pc:docMk/>
            <pc:sldMk cId="3027701562" sldId="291"/>
            <ac:picMk id="1069" creationId="{061FB266-9EA4-6FC7-8437-785929E04E43}"/>
          </ac:picMkLst>
        </pc:picChg>
        <pc:picChg chg="add del mod">
          <ac:chgData name="MORSCH Daniela" userId="b6669854-6e41-43d1-a356-b075a16c362f" providerId="ADAL" clId="{1FCDA07E-A046-4B56-BD6C-FCD6EF0E1580}" dt="2022-12-14T16:12:39.415" v="4837" actId="478"/>
          <ac:picMkLst>
            <pc:docMk/>
            <pc:sldMk cId="3027701562" sldId="291"/>
            <ac:picMk id="1074" creationId="{B4E52349-D313-F97E-F60D-D339E5B2D752}"/>
          </ac:picMkLst>
        </pc:picChg>
        <pc:picChg chg="mod">
          <ac:chgData name="MORSCH Daniela" userId="b6669854-6e41-43d1-a356-b075a16c362f" providerId="ADAL" clId="{1FCDA07E-A046-4B56-BD6C-FCD6EF0E1580}" dt="2022-12-14T15:40:12.493" v="4564" actId="1035"/>
          <ac:picMkLst>
            <pc:docMk/>
            <pc:sldMk cId="3027701562" sldId="291"/>
            <ac:picMk id="1082" creationId="{0305CCFB-CFAA-A811-6B7F-6C3B477BB64D}"/>
          </ac:picMkLst>
        </pc:picChg>
        <pc:picChg chg="mod">
          <ac:chgData name="MORSCH Daniela" userId="b6669854-6e41-43d1-a356-b075a16c362f" providerId="ADAL" clId="{1FCDA07E-A046-4B56-BD6C-FCD6EF0E1580}" dt="2022-12-14T15:59:35.637" v="4659"/>
          <ac:picMkLst>
            <pc:docMk/>
            <pc:sldMk cId="3027701562" sldId="291"/>
            <ac:picMk id="1095" creationId="{0D4A5771-2C5F-0039-BF78-8F9073913DD2}"/>
          </ac:picMkLst>
        </pc:picChg>
        <pc:picChg chg="mod">
          <ac:chgData name="MORSCH Daniela" userId="b6669854-6e41-43d1-a356-b075a16c362f" providerId="ADAL" clId="{1FCDA07E-A046-4B56-BD6C-FCD6EF0E1580}" dt="2022-12-14T15:59:35.637" v="4659"/>
          <ac:picMkLst>
            <pc:docMk/>
            <pc:sldMk cId="3027701562" sldId="291"/>
            <ac:picMk id="1097" creationId="{9E161AF5-A532-A6C1-2C44-306EBC43FF5F}"/>
          </ac:picMkLst>
        </pc:picChg>
        <pc:picChg chg="mod">
          <ac:chgData name="MORSCH Daniela" userId="b6669854-6e41-43d1-a356-b075a16c362f" providerId="ADAL" clId="{1FCDA07E-A046-4B56-BD6C-FCD6EF0E1580}" dt="2022-12-14T16:01:04.048" v="4671"/>
          <ac:picMkLst>
            <pc:docMk/>
            <pc:sldMk cId="3027701562" sldId="291"/>
            <ac:picMk id="1103" creationId="{F7D3501A-A691-A71A-2E12-667E03BEA55A}"/>
          </ac:picMkLst>
        </pc:picChg>
        <pc:picChg chg="add mod">
          <ac:chgData name="MORSCH Daniela" userId="b6669854-6e41-43d1-a356-b075a16c362f" providerId="ADAL" clId="{1FCDA07E-A046-4B56-BD6C-FCD6EF0E1580}" dt="2022-12-14T16:13:33.664" v="4852"/>
          <ac:picMkLst>
            <pc:docMk/>
            <pc:sldMk cId="3027701562" sldId="291"/>
            <ac:picMk id="1124" creationId="{E59BF209-BD2D-BA6D-8120-D53E60B645BA}"/>
          </ac:picMkLst>
        </pc:picChg>
        <pc:picChg chg="mod">
          <ac:chgData name="MORSCH Daniela" userId="b6669854-6e41-43d1-a356-b075a16c362f" providerId="ADAL" clId="{1FCDA07E-A046-4B56-BD6C-FCD6EF0E1580}" dt="2022-12-14T16:13:33.664" v="4852"/>
          <ac:picMkLst>
            <pc:docMk/>
            <pc:sldMk cId="3027701562" sldId="291"/>
            <ac:picMk id="1128" creationId="{26E04388-741F-7BA1-21AE-86F4B2448DF9}"/>
          </ac:picMkLst>
        </pc:picChg>
        <pc:picChg chg="mod">
          <ac:chgData name="MORSCH Daniela" userId="b6669854-6e41-43d1-a356-b075a16c362f" providerId="ADAL" clId="{1FCDA07E-A046-4B56-BD6C-FCD6EF0E1580}" dt="2022-12-14T16:13:33.664" v="4852"/>
          <ac:picMkLst>
            <pc:docMk/>
            <pc:sldMk cId="3027701562" sldId="291"/>
            <ac:picMk id="1130" creationId="{956CA0BA-56B3-4688-6169-0B7C4B07EBFA}"/>
          </ac:picMkLst>
        </pc:picChg>
        <pc:picChg chg="mod">
          <ac:chgData name="MORSCH Daniela" userId="b6669854-6e41-43d1-a356-b075a16c362f" providerId="ADAL" clId="{1FCDA07E-A046-4B56-BD6C-FCD6EF0E1580}" dt="2022-12-14T16:13:33.664" v="4852"/>
          <ac:picMkLst>
            <pc:docMk/>
            <pc:sldMk cId="3027701562" sldId="291"/>
            <ac:picMk id="1135" creationId="{BC0BBCC9-EEA2-5C46-ED5A-289CAD5EC313}"/>
          </ac:picMkLst>
        </pc:picChg>
        <pc:picChg chg="mod">
          <ac:chgData name="MORSCH Daniela" userId="b6669854-6e41-43d1-a356-b075a16c362f" providerId="ADAL" clId="{1FCDA07E-A046-4B56-BD6C-FCD6EF0E1580}" dt="2022-12-14T16:13:33.664" v="4852"/>
          <ac:picMkLst>
            <pc:docMk/>
            <pc:sldMk cId="3027701562" sldId="291"/>
            <ac:picMk id="1136" creationId="{9A3DEF39-39BE-95E9-DC9E-91A380208D12}"/>
          </ac:picMkLst>
        </pc:picChg>
        <pc:picChg chg="mod">
          <ac:chgData name="MORSCH Daniela" userId="b6669854-6e41-43d1-a356-b075a16c362f" providerId="ADAL" clId="{1FCDA07E-A046-4B56-BD6C-FCD6EF0E1580}" dt="2022-12-14T16:13:33.664" v="4852"/>
          <ac:picMkLst>
            <pc:docMk/>
            <pc:sldMk cId="3027701562" sldId="291"/>
            <ac:picMk id="1142" creationId="{9D7CBC97-A714-22BB-77E3-9F2E72DC6BFE}"/>
          </ac:picMkLst>
        </pc:picChg>
        <pc:picChg chg="add mod">
          <ac:chgData name="MORSCH Daniela" userId="b6669854-6e41-43d1-a356-b075a16c362f" providerId="ADAL" clId="{1FCDA07E-A046-4B56-BD6C-FCD6EF0E1580}" dt="2022-12-14T16:13:33.664" v="4852"/>
          <ac:picMkLst>
            <pc:docMk/>
            <pc:sldMk cId="3027701562" sldId="291"/>
            <ac:picMk id="1145" creationId="{CA80A7DB-3E10-C1B8-8F80-B0B8FD07793C}"/>
          </ac:picMkLst>
        </pc:picChg>
        <pc:cxnChg chg="del mod topLvl">
          <ac:chgData name="MORSCH Daniela" userId="b6669854-6e41-43d1-a356-b075a16c362f" providerId="ADAL" clId="{1FCDA07E-A046-4B56-BD6C-FCD6EF0E1580}" dt="2022-12-13T11:23:43.788" v="3400" actId="478"/>
          <ac:cxnSpMkLst>
            <pc:docMk/>
            <pc:sldMk cId="3027701562" sldId="291"/>
            <ac:cxnSpMk id="10" creationId="{BED03995-C905-1DEA-1AE4-D51E83E96AE4}"/>
          </ac:cxnSpMkLst>
        </pc:cxnChg>
        <pc:cxnChg chg="del mod topLvl">
          <ac:chgData name="MORSCH Daniela" userId="b6669854-6e41-43d1-a356-b075a16c362f" providerId="ADAL" clId="{1FCDA07E-A046-4B56-BD6C-FCD6EF0E1580}" dt="2022-12-13T14:53:34.417" v="3872" actId="478"/>
          <ac:cxnSpMkLst>
            <pc:docMk/>
            <pc:sldMk cId="3027701562" sldId="291"/>
            <ac:cxnSpMk id="13" creationId="{F48AEF78-E252-1C54-8ED8-1473119A7438}"/>
          </ac:cxnSpMkLst>
        </pc:cxnChg>
        <pc:cxnChg chg="del mod topLvl">
          <ac:chgData name="MORSCH Daniela" userId="b6669854-6e41-43d1-a356-b075a16c362f" providerId="ADAL" clId="{1FCDA07E-A046-4B56-BD6C-FCD6EF0E1580}" dt="2022-12-13T14:53:34.417" v="3872" actId="478"/>
          <ac:cxnSpMkLst>
            <pc:docMk/>
            <pc:sldMk cId="3027701562" sldId="291"/>
            <ac:cxnSpMk id="20" creationId="{8479F954-4B53-E506-CC2D-96B20B55E1CE}"/>
          </ac:cxnSpMkLst>
        </pc:cxnChg>
        <pc:cxnChg chg="add del mod">
          <ac:chgData name="MORSCH Daniela" userId="b6669854-6e41-43d1-a356-b075a16c362f" providerId="ADAL" clId="{1FCDA07E-A046-4B56-BD6C-FCD6EF0E1580}" dt="2022-12-14T16:01:31.025" v="4674" actId="478"/>
          <ac:cxnSpMkLst>
            <pc:docMk/>
            <pc:sldMk cId="3027701562" sldId="291"/>
            <ac:cxnSpMk id="29" creationId="{D9B126B5-48EB-0617-3E0E-0ACE252AA197}"/>
          </ac:cxnSpMkLst>
        </pc:cxnChg>
        <pc:cxnChg chg="add del mod">
          <ac:chgData name="MORSCH Daniela" userId="b6669854-6e41-43d1-a356-b075a16c362f" providerId="ADAL" clId="{1FCDA07E-A046-4B56-BD6C-FCD6EF0E1580}" dt="2022-12-14T16:12:57.418" v="4850" actId="478"/>
          <ac:cxnSpMkLst>
            <pc:docMk/>
            <pc:sldMk cId="3027701562" sldId="291"/>
            <ac:cxnSpMk id="42" creationId="{7BD58A78-8A22-89A6-696D-499CF487ED3C}"/>
          </ac:cxnSpMkLst>
        </pc:cxnChg>
        <pc:cxnChg chg="add del mod">
          <ac:chgData name="MORSCH Daniela" userId="b6669854-6e41-43d1-a356-b075a16c362f" providerId="ADAL" clId="{1FCDA07E-A046-4B56-BD6C-FCD6EF0E1580}" dt="2022-12-14T15:58:03.336" v="4644" actId="478"/>
          <ac:cxnSpMkLst>
            <pc:docMk/>
            <pc:sldMk cId="3027701562" sldId="291"/>
            <ac:cxnSpMk id="48" creationId="{F1D61BC7-856C-9AFA-A10A-6F826FCF8C91}"/>
          </ac:cxnSpMkLst>
        </pc:cxnChg>
        <pc:cxnChg chg="add del mod">
          <ac:chgData name="MORSCH Daniela" userId="b6669854-6e41-43d1-a356-b075a16c362f" providerId="ADAL" clId="{1FCDA07E-A046-4B56-BD6C-FCD6EF0E1580}" dt="2022-12-13T13:31:39.392" v="3625" actId="478"/>
          <ac:cxnSpMkLst>
            <pc:docMk/>
            <pc:sldMk cId="3027701562" sldId="291"/>
            <ac:cxnSpMk id="54" creationId="{D2D356CA-A1E8-4E28-7D42-957A5A33A2F5}"/>
          </ac:cxnSpMkLst>
        </pc:cxnChg>
        <pc:cxnChg chg="add mod">
          <ac:chgData name="MORSCH Daniela" userId="b6669854-6e41-43d1-a356-b075a16c362f" providerId="ADAL" clId="{1FCDA07E-A046-4B56-BD6C-FCD6EF0E1580}" dt="2022-12-14T16:14:05.210" v="4860" actId="14100"/>
          <ac:cxnSpMkLst>
            <pc:docMk/>
            <pc:sldMk cId="3027701562" sldId="291"/>
            <ac:cxnSpMk id="57" creationId="{19B34A76-D12B-DE1E-ADF2-61B460819A82}"/>
          </ac:cxnSpMkLst>
        </pc:cxnChg>
        <pc:cxnChg chg="add mod">
          <ac:chgData name="MORSCH Daniela" userId="b6669854-6e41-43d1-a356-b075a16c362f" providerId="ADAL" clId="{1FCDA07E-A046-4B56-BD6C-FCD6EF0E1580}" dt="2022-12-14T16:15:09.547" v="4868" actId="14100"/>
          <ac:cxnSpMkLst>
            <pc:docMk/>
            <pc:sldMk cId="3027701562" sldId="291"/>
            <ac:cxnSpMk id="60" creationId="{A7C83C65-3919-D57E-13A1-E6D92AC44D5B}"/>
          </ac:cxnSpMkLst>
        </pc:cxnChg>
        <pc:cxnChg chg="add del mod">
          <ac:chgData name="MORSCH Daniela" userId="b6669854-6e41-43d1-a356-b075a16c362f" providerId="ADAL" clId="{1FCDA07E-A046-4B56-BD6C-FCD6EF0E1580}" dt="2022-12-14T16:03:15.229" v="4687" actId="478"/>
          <ac:cxnSpMkLst>
            <pc:docMk/>
            <pc:sldMk cId="3027701562" sldId="291"/>
            <ac:cxnSpMk id="1025" creationId="{B1155E27-231B-8112-A7A2-3D06B10D8841}"/>
          </ac:cxnSpMkLst>
        </pc:cxnChg>
        <pc:cxnChg chg="add del mod">
          <ac:chgData name="MORSCH Daniela" userId="b6669854-6e41-43d1-a356-b075a16c362f" providerId="ADAL" clId="{1FCDA07E-A046-4B56-BD6C-FCD6EF0E1580}" dt="2022-12-14T16:12:49.896" v="4845" actId="478"/>
          <ac:cxnSpMkLst>
            <pc:docMk/>
            <pc:sldMk cId="3027701562" sldId="291"/>
            <ac:cxnSpMk id="1038" creationId="{0F00BC77-7150-382F-F7C5-3AEB6055DCA1}"/>
          </ac:cxnSpMkLst>
        </pc:cxnChg>
        <pc:cxnChg chg="add mod">
          <ac:chgData name="MORSCH Daniela" userId="b6669854-6e41-43d1-a356-b075a16c362f" providerId="ADAL" clId="{1FCDA07E-A046-4B56-BD6C-FCD6EF0E1580}" dt="2022-12-14T16:14:05.210" v="4860" actId="14100"/>
          <ac:cxnSpMkLst>
            <pc:docMk/>
            <pc:sldMk cId="3027701562" sldId="291"/>
            <ac:cxnSpMk id="1041" creationId="{DE10C9FD-5954-049D-EEA8-627398944BE2}"/>
          </ac:cxnSpMkLst>
        </pc:cxnChg>
        <pc:cxnChg chg="add del mod">
          <ac:chgData name="MORSCH Daniela" userId="b6669854-6e41-43d1-a356-b075a16c362f" providerId="ADAL" clId="{1FCDA07E-A046-4B56-BD6C-FCD6EF0E1580}" dt="2022-12-13T14:42:43.363" v="3712" actId="478"/>
          <ac:cxnSpMkLst>
            <pc:docMk/>
            <pc:sldMk cId="3027701562" sldId="291"/>
            <ac:cxnSpMk id="1044" creationId="{C4F9BEB6-8822-017A-2522-2074405935C7}"/>
          </ac:cxnSpMkLst>
        </pc:cxnChg>
        <pc:cxnChg chg="add del mod">
          <ac:chgData name="MORSCH Daniela" userId="b6669854-6e41-43d1-a356-b075a16c362f" providerId="ADAL" clId="{1FCDA07E-A046-4B56-BD6C-FCD6EF0E1580}" dt="2022-12-14T15:35:28.760" v="4450" actId="478"/>
          <ac:cxnSpMkLst>
            <pc:docMk/>
            <pc:sldMk cId="3027701562" sldId="291"/>
            <ac:cxnSpMk id="1047" creationId="{5A45A593-A64C-03DD-CFEC-1AA204743E3B}"/>
          </ac:cxnSpMkLst>
        </pc:cxnChg>
        <pc:cxnChg chg="add del mod">
          <ac:chgData name="MORSCH Daniela" userId="b6669854-6e41-43d1-a356-b075a16c362f" providerId="ADAL" clId="{1FCDA07E-A046-4B56-BD6C-FCD6EF0E1580}" dt="2022-12-13T14:47:31.770" v="3732" actId="478"/>
          <ac:cxnSpMkLst>
            <pc:docMk/>
            <pc:sldMk cId="3027701562" sldId="291"/>
            <ac:cxnSpMk id="1052" creationId="{CBFD1FAB-F9FE-C577-C541-4B428412DBA2}"/>
          </ac:cxnSpMkLst>
        </pc:cxnChg>
        <pc:cxnChg chg="add del mod">
          <ac:chgData name="MORSCH Daniela" userId="b6669854-6e41-43d1-a356-b075a16c362f" providerId="ADAL" clId="{1FCDA07E-A046-4B56-BD6C-FCD6EF0E1580}" dt="2022-12-13T14:47:54.461" v="3737" actId="478"/>
          <ac:cxnSpMkLst>
            <pc:docMk/>
            <pc:sldMk cId="3027701562" sldId="291"/>
            <ac:cxnSpMk id="1054" creationId="{1B945948-6D58-A1B0-FD6B-879A3CC55117}"/>
          </ac:cxnSpMkLst>
        </pc:cxnChg>
        <pc:cxnChg chg="add del mod">
          <ac:chgData name="MORSCH Daniela" userId="b6669854-6e41-43d1-a356-b075a16c362f" providerId="ADAL" clId="{1FCDA07E-A046-4B56-BD6C-FCD6EF0E1580}" dt="2022-12-14T15:57:37.158" v="4638" actId="478"/>
          <ac:cxnSpMkLst>
            <pc:docMk/>
            <pc:sldMk cId="3027701562" sldId="291"/>
            <ac:cxnSpMk id="1059" creationId="{B0A04A6B-2E21-1D87-EDA0-98C310DB7D14}"/>
          </ac:cxnSpMkLst>
        </pc:cxnChg>
        <pc:cxnChg chg="add del mod">
          <ac:chgData name="MORSCH Daniela" userId="b6669854-6e41-43d1-a356-b075a16c362f" providerId="ADAL" clId="{1FCDA07E-A046-4B56-BD6C-FCD6EF0E1580}" dt="2022-12-14T15:57:37.664" v="4639" actId="478"/>
          <ac:cxnSpMkLst>
            <pc:docMk/>
            <pc:sldMk cId="3027701562" sldId="291"/>
            <ac:cxnSpMk id="1061" creationId="{CC199F36-2224-8030-EC80-3D76B831DC35}"/>
          </ac:cxnSpMkLst>
        </pc:cxnChg>
        <pc:cxnChg chg="add del mod">
          <ac:chgData name="MORSCH Daniela" userId="b6669854-6e41-43d1-a356-b075a16c362f" providerId="ADAL" clId="{1FCDA07E-A046-4B56-BD6C-FCD6EF0E1580}" dt="2022-12-14T16:12:37.446" v="4835" actId="478"/>
          <ac:cxnSpMkLst>
            <pc:docMk/>
            <pc:sldMk cId="3027701562" sldId="291"/>
            <ac:cxnSpMk id="1075" creationId="{7165801A-7AB4-618E-D8F3-35ED9AA48130}"/>
          </ac:cxnSpMkLst>
        </pc:cxnChg>
        <pc:cxnChg chg="add del mod">
          <ac:chgData name="MORSCH Daniela" userId="b6669854-6e41-43d1-a356-b075a16c362f" providerId="ADAL" clId="{1FCDA07E-A046-4B56-BD6C-FCD6EF0E1580}" dt="2022-12-14T16:12:38.167" v="4836" actId="478"/>
          <ac:cxnSpMkLst>
            <pc:docMk/>
            <pc:sldMk cId="3027701562" sldId="291"/>
            <ac:cxnSpMk id="1076" creationId="{AAB335E4-0889-CE12-7863-F1FB9CEBC0FB}"/>
          </ac:cxnSpMkLst>
        </pc:cxnChg>
        <pc:cxnChg chg="add del mod">
          <ac:chgData name="MORSCH Daniela" userId="b6669854-6e41-43d1-a356-b075a16c362f" providerId="ADAL" clId="{1FCDA07E-A046-4B56-BD6C-FCD6EF0E1580}" dt="2022-12-14T16:12:36.064" v="4833" actId="478"/>
          <ac:cxnSpMkLst>
            <pc:docMk/>
            <pc:sldMk cId="3027701562" sldId="291"/>
            <ac:cxnSpMk id="1078" creationId="{28BCAC66-D826-1E9C-5CF2-545567529A84}"/>
          </ac:cxnSpMkLst>
        </pc:cxnChg>
        <pc:cxnChg chg="add del mod">
          <ac:chgData name="MORSCH Daniela" userId="b6669854-6e41-43d1-a356-b075a16c362f" providerId="ADAL" clId="{1FCDA07E-A046-4B56-BD6C-FCD6EF0E1580}" dt="2022-12-14T15:59:01.930" v="4653"/>
          <ac:cxnSpMkLst>
            <pc:docMk/>
            <pc:sldMk cId="3027701562" sldId="291"/>
            <ac:cxnSpMk id="1084" creationId="{7ADAEB5B-E36D-D740-77E6-180D55D21CB9}"/>
          </ac:cxnSpMkLst>
        </pc:cxnChg>
        <pc:cxnChg chg="add del mod">
          <ac:chgData name="MORSCH Daniela" userId="b6669854-6e41-43d1-a356-b075a16c362f" providerId="ADAL" clId="{1FCDA07E-A046-4B56-BD6C-FCD6EF0E1580}" dt="2022-12-14T16:00:42.856" v="4669" actId="478"/>
          <ac:cxnSpMkLst>
            <pc:docMk/>
            <pc:sldMk cId="3027701562" sldId="291"/>
            <ac:cxnSpMk id="1085" creationId="{2EA84017-004D-0C6B-4ED9-E1D51721DE4B}"/>
          </ac:cxnSpMkLst>
        </pc:cxnChg>
        <pc:cxnChg chg="add del mod">
          <ac:chgData name="MORSCH Daniela" userId="b6669854-6e41-43d1-a356-b075a16c362f" providerId="ADAL" clId="{1FCDA07E-A046-4B56-BD6C-FCD6EF0E1580}" dt="2022-12-14T16:00:41.080" v="4668" actId="478"/>
          <ac:cxnSpMkLst>
            <pc:docMk/>
            <pc:sldMk cId="3027701562" sldId="291"/>
            <ac:cxnSpMk id="1088" creationId="{7038C907-7162-6768-D90A-7DAC8AEA71CE}"/>
          </ac:cxnSpMkLst>
        </pc:cxnChg>
        <pc:cxnChg chg="add del mod">
          <ac:chgData name="MORSCH Daniela" userId="b6669854-6e41-43d1-a356-b075a16c362f" providerId="ADAL" clId="{1FCDA07E-A046-4B56-BD6C-FCD6EF0E1580}" dt="2022-12-14T16:12:45.976" v="4842" actId="478"/>
          <ac:cxnSpMkLst>
            <pc:docMk/>
            <pc:sldMk cId="3027701562" sldId="291"/>
            <ac:cxnSpMk id="1105" creationId="{20AA380B-F5B1-8044-390A-67EC2D540708}"/>
          </ac:cxnSpMkLst>
        </pc:cxnChg>
        <pc:cxnChg chg="add del mod">
          <ac:chgData name="MORSCH Daniela" userId="b6669854-6e41-43d1-a356-b075a16c362f" providerId="ADAL" clId="{1FCDA07E-A046-4B56-BD6C-FCD6EF0E1580}" dt="2022-12-14T16:12:48.551" v="4844" actId="478"/>
          <ac:cxnSpMkLst>
            <pc:docMk/>
            <pc:sldMk cId="3027701562" sldId="291"/>
            <ac:cxnSpMk id="1107" creationId="{6752B7C5-9CE8-E43C-24CF-FB83F8A5A06D}"/>
          </ac:cxnSpMkLst>
        </pc:cxnChg>
        <pc:cxnChg chg="add del mod">
          <ac:chgData name="MORSCH Daniela" userId="b6669854-6e41-43d1-a356-b075a16c362f" providerId="ADAL" clId="{1FCDA07E-A046-4B56-BD6C-FCD6EF0E1580}" dt="2022-12-14T16:12:41.843" v="4839" actId="478"/>
          <ac:cxnSpMkLst>
            <pc:docMk/>
            <pc:sldMk cId="3027701562" sldId="291"/>
            <ac:cxnSpMk id="1108" creationId="{CEA6F7F6-4695-4178-5E3D-D1CE3A02ACDB}"/>
          </ac:cxnSpMkLst>
        </pc:cxnChg>
        <pc:cxnChg chg="add del mod">
          <ac:chgData name="MORSCH Daniela" userId="b6669854-6e41-43d1-a356-b075a16c362f" providerId="ADAL" clId="{1FCDA07E-A046-4B56-BD6C-FCD6EF0E1580}" dt="2022-12-14T16:03:28.591" v="4689" actId="478"/>
          <ac:cxnSpMkLst>
            <pc:docMk/>
            <pc:sldMk cId="3027701562" sldId="291"/>
            <ac:cxnSpMk id="1115" creationId="{D50E6E34-BB07-C0B6-8D93-50F5E0CC3FC4}"/>
          </ac:cxnSpMkLst>
        </pc:cxnChg>
        <pc:cxnChg chg="add mod">
          <ac:chgData name="MORSCH Daniela" userId="b6669854-6e41-43d1-a356-b075a16c362f" providerId="ADAL" clId="{1FCDA07E-A046-4B56-BD6C-FCD6EF0E1580}" dt="2022-12-14T16:15:55.640" v="4877" actId="14100"/>
          <ac:cxnSpMkLst>
            <pc:docMk/>
            <pc:sldMk cId="3027701562" sldId="291"/>
            <ac:cxnSpMk id="1117" creationId="{90A8AEDC-F011-BF9F-33EA-8C6FA9F22DC2}"/>
          </ac:cxnSpMkLst>
        </pc:cxnChg>
        <pc:cxnChg chg="add mod">
          <ac:chgData name="MORSCH Daniela" userId="b6669854-6e41-43d1-a356-b075a16c362f" providerId="ADAL" clId="{1FCDA07E-A046-4B56-BD6C-FCD6EF0E1580}" dt="2022-12-14T16:13:33.664" v="4852"/>
          <ac:cxnSpMkLst>
            <pc:docMk/>
            <pc:sldMk cId="3027701562" sldId="291"/>
            <ac:cxnSpMk id="1139" creationId="{3DECFD86-6781-3395-B56B-03435D186D19}"/>
          </ac:cxnSpMkLst>
        </pc:cxnChg>
        <pc:cxnChg chg="add mod">
          <ac:chgData name="MORSCH Daniela" userId="b6669854-6e41-43d1-a356-b075a16c362f" providerId="ADAL" clId="{1FCDA07E-A046-4B56-BD6C-FCD6EF0E1580}" dt="2022-12-14T16:13:33.664" v="4852"/>
          <ac:cxnSpMkLst>
            <pc:docMk/>
            <pc:sldMk cId="3027701562" sldId="291"/>
            <ac:cxnSpMk id="1140" creationId="{4901883A-F85E-1BAE-8AAD-C3F06ADB5CF5}"/>
          </ac:cxnSpMkLst>
        </pc:cxnChg>
        <pc:cxnChg chg="add mod">
          <ac:chgData name="MORSCH Daniela" userId="b6669854-6e41-43d1-a356-b075a16c362f" providerId="ADAL" clId="{1FCDA07E-A046-4B56-BD6C-FCD6EF0E1580}" dt="2022-12-14T16:13:33.664" v="4852"/>
          <ac:cxnSpMkLst>
            <pc:docMk/>
            <pc:sldMk cId="3027701562" sldId="291"/>
            <ac:cxnSpMk id="1144" creationId="{E70B94A7-E1BD-0BC7-94C0-B41CECB6E3DA}"/>
          </ac:cxnSpMkLst>
        </pc:cxnChg>
        <pc:cxnChg chg="add mod">
          <ac:chgData name="MORSCH Daniela" userId="b6669854-6e41-43d1-a356-b075a16c362f" providerId="ADAL" clId="{1FCDA07E-A046-4B56-BD6C-FCD6EF0E1580}" dt="2022-12-14T16:13:33.664" v="4852"/>
          <ac:cxnSpMkLst>
            <pc:docMk/>
            <pc:sldMk cId="3027701562" sldId="291"/>
            <ac:cxnSpMk id="1146" creationId="{199BC148-7F59-516D-F8FB-FC613BB11572}"/>
          </ac:cxnSpMkLst>
        </pc:cxnChg>
        <pc:cxnChg chg="add mod">
          <ac:chgData name="MORSCH Daniela" userId="b6669854-6e41-43d1-a356-b075a16c362f" providerId="ADAL" clId="{1FCDA07E-A046-4B56-BD6C-FCD6EF0E1580}" dt="2022-12-14T16:13:33.664" v="4852"/>
          <ac:cxnSpMkLst>
            <pc:docMk/>
            <pc:sldMk cId="3027701562" sldId="291"/>
            <ac:cxnSpMk id="1147" creationId="{29514AD0-CC02-8F0D-D043-0CA146D656F0}"/>
          </ac:cxnSpMkLst>
        </pc:cxnChg>
        <pc:cxnChg chg="add mod">
          <ac:chgData name="MORSCH Daniela" userId="b6669854-6e41-43d1-a356-b075a16c362f" providerId="ADAL" clId="{1FCDA07E-A046-4B56-BD6C-FCD6EF0E1580}" dt="2022-12-14T16:14:45.393" v="4866" actId="14100"/>
          <ac:cxnSpMkLst>
            <pc:docMk/>
            <pc:sldMk cId="3027701562" sldId="291"/>
            <ac:cxnSpMk id="1154" creationId="{E1CBD252-718D-CE19-6DEC-202FC0A672EF}"/>
          </ac:cxnSpMkLst>
        </pc:cxnChg>
        <pc:cxnChg chg="add mod">
          <ac:chgData name="MORSCH Daniela" userId="b6669854-6e41-43d1-a356-b075a16c362f" providerId="ADAL" clId="{1FCDA07E-A046-4B56-BD6C-FCD6EF0E1580}" dt="2022-12-14T16:14:56.909" v="4867"/>
          <ac:cxnSpMkLst>
            <pc:docMk/>
            <pc:sldMk cId="3027701562" sldId="291"/>
            <ac:cxnSpMk id="1158" creationId="{7E2E90E8-BA82-1E30-393A-52D1A9178372}"/>
          </ac:cxnSpMkLst>
        </pc:cxnChg>
      </pc:sldChg>
      <pc:sldChg chg="addSp delSp modSp add del mod">
        <pc:chgData name="MORSCH Daniela" userId="b6669854-6e41-43d1-a356-b075a16c362f" providerId="ADAL" clId="{1FCDA07E-A046-4B56-BD6C-FCD6EF0E1580}" dt="2022-12-15T17:11:46.683" v="11646" actId="47"/>
        <pc:sldMkLst>
          <pc:docMk/>
          <pc:sldMk cId="610778973" sldId="292"/>
        </pc:sldMkLst>
        <pc:spChg chg="mod">
          <ac:chgData name="MORSCH Daniela" userId="b6669854-6e41-43d1-a356-b075a16c362f" providerId="ADAL" clId="{1FCDA07E-A046-4B56-BD6C-FCD6EF0E1580}" dt="2022-12-14T16:11:02.401" v="4816" actId="1076"/>
          <ac:spMkLst>
            <pc:docMk/>
            <pc:sldMk cId="610778973" sldId="292"/>
            <ac:spMk id="15" creationId="{AAA31364-E542-57C4-E041-9199B5E34F92}"/>
          </ac:spMkLst>
        </pc:spChg>
        <pc:spChg chg="add del mod">
          <ac:chgData name="MORSCH Daniela" userId="b6669854-6e41-43d1-a356-b075a16c362f" providerId="ADAL" clId="{1FCDA07E-A046-4B56-BD6C-FCD6EF0E1580}" dt="2022-12-13T17:16:21.431" v="4176" actId="478"/>
          <ac:spMkLst>
            <pc:docMk/>
            <pc:sldMk cId="610778973" sldId="292"/>
            <ac:spMk id="16" creationId="{2ADF9284-74C8-62AA-5C0D-72D944D5C929}"/>
          </ac:spMkLst>
        </pc:spChg>
        <pc:spChg chg="mod">
          <ac:chgData name="MORSCH Daniela" userId="b6669854-6e41-43d1-a356-b075a16c362f" providerId="ADAL" clId="{1FCDA07E-A046-4B56-BD6C-FCD6EF0E1580}" dt="2022-12-14T16:09:17.393" v="4794" actId="1076"/>
          <ac:spMkLst>
            <pc:docMk/>
            <pc:sldMk cId="610778973" sldId="292"/>
            <ac:spMk id="25" creationId="{9D14A7A4-B675-571A-3343-3B7726D13BFE}"/>
          </ac:spMkLst>
        </pc:spChg>
        <pc:spChg chg="mod">
          <ac:chgData name="MORSCH Daniela" userId="b6669854-6e41-43d1-a356-b075a16c362f" providerId="ADAL" clId="{1FCDA07E-A046-4B56-BD6C-FCD6EF0E1580}" dt="2022-12-14T16:09:03.585" v="4792" actId="14100"/>
          <ac:spMkLst>
            <pc:docMk/>
            <pc:sldMk cId="610778973" sldId="292"/>
            <ac:spMk id="30" creationId="{C33289A8-F874-8F0A-EAB3-BD52DA1FD7CB}"/>
          </ac:spMkLst>
        </pc:spChg>
        <pc:spChg chg="mod">
          <ac:chgData name="MORSCH Daniela" userId="b6669854-6e41-43d1-a356-b075a16c362f" providerId="ADAL" clId="{1FCDA07E-A046-4B56-BD6C-FCD6EF0E1580}" dt="2022-12-14T16:09:03.585" v="4792" actId="14100"/>
          <ac:spMkLst>
            <pc:docMk/>
            <pc:sldMk cId="610778973" sldId="292"/>
            <ac:spMk id="32" creationId="{843E85AA-7E1E-D72C-9FD4-B29EE1FB3FAE}"/>
          </ac:spMkLst>
        </pc:spChg>
        <pc:spChg chg="del mod">
          <ac:chgData name="MORSCH Daniela" userId="b6669854-6e41-43d1-a356-b075a16c362f" providerId="ADAL" clId="{1FCDA07E-A046-4B56-BD6C-FCD6EF0E1580}" dt="2022-12-13T17:22:34.643" v="4272" actId="478"/>
          <ac:spMkLst>
            <pc:docMk/>
            <pc:sldMk cId="610778973" sldId="292"/>
            <ac:spMk id="37" creationId="{73BF0700-ADFC-F9F2-1280-F5972556A622}"/>
          </ac:spMkLst>
        </pc:spChg>
        <pc:spChg chg="mod">
          <ac:chgData name="MORSCH Daniela" userId="b6669854-6e41-43d1-a356-b075a16c362f" providerId="ADAL" clId="{1FCDA07E-A046-4B56-BD6C-FCD6EF0E1580}" dt="2022-12-14T16:09:27.513" v="4796" actId="1076"/>
          <ac:spMkLst>
            <pc:docMk/>
            <pc:sldMk cId="610778973" sldId="292"/>
            <ac:spMk id="38" creationId="{04A49037-8023-CEF5-5B4C-1D35E70EE46E}"/>
          </ac:spMkLst>
        </pc:spChg>
        <pc:spChg chg="mod">
          <ac:chgData name="MORSCH Daniela" userId="b6669854-6e41-43d1-a356-b075a16c362f" providerId="ADAL" clId="{1FCDA07E-A046-4B56-BD6C-FCD6EF0E1580}" dt="2022-12-14T16:09:36.081" v="4798" actId="1076"/>
          <ac:spMkLst>
            <pc:docMk/>
            <pc:sldMk cId="610778973" sldId="292"/>
            <ac:spMk id="41" creationId="{6EB572F3-D862-B6F8-291D-3D9B088AB759}"/>
          </ac:spMkLst>
        </pc:spChg>
        <pc:spChg chg="add mod">
          <ac:chgData name="MORSCH Daniela" userId="b6669854-6e41-43d1-a356-b075a16c362f" providerId="ADAL" clId="{1FCDA07E-A046-4B56-BD6C-FCD6EF0E1580}" dt="2022-12-14T16:11:59.843" v="4825" actId="1076"/>
          <ac:spMkLst>
            <pc:docMk/>
            <pc:sldMk cId="610778973" sldId="292"/>
            <ac:spMk id="46" creationId="{0A42B655-B0C5-809E-921B-B20677303EE5}"/>
          </ac:spMkLst>
        </pc:spChg>
        <pc:spChg chg="mod">
          <ac:chgData name="MORSCH Daniela" userId="b6669854-6e41-43d1-a356-b075a16c362f" providerId="ADAL" clId="{1FCDA07E-A046-4B56-BD6C-FCD6EF0E1580}" dt="2022-12-13T17:12:57.933" v="4145" actId="1076"/>
          <ac:spMkLst>
            <pc:docMk/>
            <pc:sldMk cId="610778973" sldId="292"/>
            <ac:spMk id="62" creationId="{66FCB013-F9B9-499D-6565-560142D170C8}"/>
          </ac:spMkLst>
        </pc:spChg>
        <pc:spChg chg="add del mod">
          <ac:chgData name="MORSCH Daniela" userId="b6669854-6e41-43d1-a356-b075a16c362f" providerId="ADAL" clId="{1FCDA07E-A046-4B56-BD6C-FCD6EF0E1580}" dt="2022-12-13T17:27:20.291" v="4400" actId="478"/>
          <ac:spMkLst>
            <pc:docMk/>
            <pc:sldMk cId="610778973" sldId="292"/>
            <ac:spMk id="1024" creationId="{D278AC9F-73B4-C1B9-735F-449828457256}"/>
          </ac:spMkLst>
        </pc:spChg>
        <pc:spChg chg="mod">
          <ac:chgData name="MORSCH Daniela" userId="b6669854-6e41-43d1-a356-b075a16c362f" providerId="ADAL" clId="{1FCDA07E-A046-4B56-BD6C-FCD6EF0E1580}" dt="2022-12-13T17:12:57.933" v="4145" actId="1076"/>
          <ac:spMkLst>
            <pc:docMk/>
            <pc:sldMk cId="610778973" sldId="292"/>
            <ac:spMk id="1030" creationId="{FCE8A259-57C9-FDA8-2D21-21867F86736A}"/>
          </ac:spMkLst>
        </pc:spChg>
        <pc:spChg chg="mod">
          <ac:chgData name="MORSCH Daniela" userId="b6669854-6e41-43d1-a356-b075a16c362f" providerId="ADAL" clId="{1FCDA07E-A046-4B56-BD6C-FCD6EF0E1580}" dt="2022-12-13T17:12:57.933" v="4145" actId="1076"/>
          <ac:spMkLst>
            <pc:docMk/>
            <pc:sldMk cId="610778973" sldId="292"/>
            <ac:spMk id="1032" creationId="{F6ECE147-BA69-D576-11B7-31B82D84DC8F}"/>
          </ac:spMkLst>
        </pc:spChg>
        <pc:spChg chg="add del mod">
          <ac:chgData name="MORSCH Daniela" userId="b6669854-6e41-43d1-a356-b075a16c362f" providerId="ADAL" clId="{1FCDA07E-A046-4B56-BD6C-FCD6EF0E1580}" dt="2022-12-13T17:13:23.652" v="4147" actId="478"/>
          <ac:spMkLst>
            <pc:docMk/>
            <pc:sldMk cId="610778973" sldId="292"/>
            <ac:spMk id="1033" creationId="{299A0416-1EEA-B33F-7ED9-5A4E60FE187E}"/>
          </ac:spMkLst>
        </pc:spChg>
        <pc:spChg chg="add del mod">
          <ac:chgData name="MORSCH Daniela" userId="b6669854-6e41-43d1-a356-b075a16c362f" providerId="ADAL" clId="{1FCDA07E-A046-4B56-BD6C-FCD6EF0E1580}" dt="2022-12-13T17:27:20.291" v="4400" actId="478"/>
          <ac:spMkLst>
            <pc:docMk/>
            <pc:sldMk cId="610778973" sldId="292"/>
            <ac:spMk id="1034" creationId="{05A943ED-B9B6-E109-D960-B75BB5F7F5BA}"/>
          </ac:spMkLst>
        </pc:spChg>
        <pc:spChg chg="del mod topLvl">
          <ac:chgData name="MORSCH Daniela" userId="b6669854-6e41-43d1-a356-b075a16c362f" providerId="ADAL" clId="{1FCDA07E-A046-4B56-BD6C-FCD6EF0E1580}" dt="2022-12-13T14:57:36.478" v="3915" actId="478"/>
          <ac:spMkLst>
            <pc:docMk/>
            <pc:sldMk cId="610778973" sldId="292"/>
            <ac:spMk id="1036" creationId="{D457BD1B-97AA-A3C0-9665-F958A14D1562}"/>
          </ac:spMkLst>
        </pc:spChg>
        <pc:spChg chg="add del mod">
          <ac:chgData name="MORSCH Daniela" userId="b6669854-6e41-43d1-a356-b075a16c362f" providerId="ADAL" clId="{1FCDA07E-A046-4B56-BD6C-FCD6EF0E1580}" dt="2022-12-13T17:27:20.291" v="4400" actId="478"/>
          <ac:spMkLst>
            <pc:docMk/>
            <pc:sldMk cId="610778973" sldId="292"/>
            <ac:spMk id="1039" creationId="{E87024C5-297E-92FF-04F6-6099363AA2C4}"/>
          </ac:spMkLst>
        </pc:spChg>
        <pc:spChg chg="mod">
          <ac:chgData name="MORSCH Daniela" userId="b6669854-6e41-43d1-a356-b075a16c362f" providerId="ADAL" clId="{1FCDA07E-A046-4B56-BD6C-FCD6EF0E1580}" dt="2022-12-13T17:12:57.933" v="4145" actId="1076"/>
          <ac:spMkLst>
            <pc:docMk/>
            <pc:sldMk cId="610778973" sldId="292"/>
            <ac:spMk id="1049" creationId="{6A0B5509-2B4B-8785-4D4E-BD19EBC0B129}"/>
          </ac:spMkLst>
        </pc:spChg>
        <pc:spChg chg="add del mod">
          <ac:chgData name="MORSCH Daniela" userId="b6669854-6e41-43d1-a356-b075a16c362f" providerId="ADAL" clId="{1FCDA07E-A046-4B56-BD6C-FCD6EF0E1580}" dt="2022-12-13T17:27:20.291" v="4400" actId="478"/>
          <ac:spMkLst>
            <pc:docMk/>
            <pc:sldMk cId="610778973" sldId="292"/>
            <ac:spMk id="1057" creationId="{BA67F1E4-936A-586D-5FE5-2FF441670108}"/>
          </ac:spMkLst>
        </pc:spChg>
        <pc:spChg chg="add del mod">
          <ac:chgData name="MORSCH Daniela" userId="b6669854-6e41-43d1-a356-b075a16c362f" providerId="ADAL" clId="{1FCDA07E-A046-4B56-BD6C-FCD6EF0E1580}" dt="2022-12-14T16:05:29.530" v="4707" actId="478"/>
          <ac:spMkLst>
            <pc:docMk/>
            <pc:sldMk cId="610778973" sldId="292"/>
            <ac:spMk id="1058" creationId="{D06F6F55-0BE4-D612-F9AA-36A9CCEDBE4A}"/>
          </ac:spMkLst>
        </pc:spChg>
        <pc:spChg chg="add del mod">
          <ac:chgData name="MORSCH Daniela" userId="b6669854-6e41-43d1-a356-b075a16c362f" providerId="ADAL" clId="{1FCDA07E-A046-4B56-BD6C-FCD6EF0E1580}" dt="2022-12-13T17:27:20.291" v="4400" actId="478"/>
          <ac:spMkLst>
            <pc:docMk/>
            <pc:sldMk cId="610778973" sldId="292"/>
            <ac:spMk id="1060" creationId="{74EB50A8-965C-8A9A-E219-D476C5E7D10F}"/>
          </ac:spMkLst>
        </pc:spChg>
        <pc:spChg chg="add del mod">
          <ac:chgData name="MORSCH Daniela" userId="b6669854-6e41-43d1-a356-b075a16c362f" providerId="ADAL" clId="{1FCDA07E-A046-4B56-BD6C-FCD6EF0E1580}" dt="2022-12-13T17:27:20.291" v="4400" actId="478"/>
          <ac:spMkLst>
            <pc:docMk/>
            <pc:sldMk cId="610778973" sldId="292"/>
            <ac:spMk id="1062" creationId="{30870183-C04F-7E33-28EF-8FB7DB441E35}"/>
          </ac:spMkLst>
        </pc:spChg>
        <pc:spChg chg="mod">
          <ac:chgData name="MORSCH Daniela" userId="b6669854-6e41-43d1-a356-b075a16c362f" providerId="ADAL" clId="{1FCDA07E-A046-4B56-BD6C-FCD6EF0E1580}" dt="2022-12-13T17:12:57.933" v="4145" actId="1076"/>
          <ac:spMkLst>
            <pc:docMk/>
            <pc:sldMk cId="610778973" sldId="292"/>
            <ac:spMk id="1065" creationId="{635E197B-F9DB-AE91-74D6-D282E9F67D12}"/>
          </ac:spMkLst>
        </pc:spChg>
        <pc:spChg chg="del mod">
          <ac:chgData name="MORSCH Daniela" userId="b6669854-6e41-43d1-a356-b075a16c362f" providerId="ADAL" clId="{1FCDA07E-A046-4B56-BD6C-FCD6EF0E1580}" dt="2022-12-13T14:57:28.595" v="3910" actId="478"/>
          <ac:spMkLst>
            <pc:docMk/>
            <pc:sldMk cId="610778973" sldId="292"/>
            <ac:spMk id="1068" creationId="{586986C4-FAD7-CECE-56F8-7DBE624DC551}"/>
          </ac:spMkLst>
        </pc:spChg>
        <pc:spChg chg="add del mod">
          <ac:chgData name="MORSCH Daniela" userId="b6669854-6e41-43d1-a356-b075a16c362f" providerId="ADAL" clId="{1FCDA07E-A046-4B56-BD6C-FCD6EF0E1580}" dt="2022-12-13T17:27:20.291" v="4400" actId="478"/>
          <ac:spMkLst>
            <pc:docMk/>
            <pc:sldMk cId="610778973" sldId="292"/>
            <ac:spMk id="1069" creationId="{E2BE793E-D030-4373-977F-5BAFF2135297}"/>
          </ac:spMkLst>
        </pc:spChg>
        <pc:spChg chg="add del mod">
          <ac:chgData name="MORSCH Daniela" userId="b6669854-6e41-43d1-a356-b075a16c362f" providerId="ADAL" clId="{1FCDA07E-A046-4B56-BD6C-FCD6EF0E1580}" dt="2022-12-13T17:27:20.291" v="4400" actId="478"/>
          <ac:spMkLst>
            <pc:docMk/>
            <pc:sldMk cId="610778973" sldId="292"/>
            <ac:spMk id="1070" creationId="{1C78A071-6DA6-2E77-3C95-BF0ED6303B9D}"/>
          </ac:spMkLst>
        </pc:spChg>
        <pc:spChg chg="del mod">
          <ac:chgData name="MORSCH Daniela" userId="b6669854-6e41-43d1-a356-b075a16c362f" providerId="ADAL" clId="{1FCDA07E-A046-4B56-BD6C-FCD6EF0E1580}" dt="2022-12-13T17:27:28.795" v="4401" actId="478"/>
          <ac:spMkLst>
            <pc:docMk/>
            <pc:sldMk cId="610778973" sldId="292"/>
            <ac:spMk id="1071" creationId="{0FFF978D-FD8B-2F2D-7212-965D21117CF4}"/>
          </ac:spMkLst>
        </pc:spChg>
        <pc:spChg chg="del mod">
          <ac:chgData name="MORSCH Daniela" userId="b6669854-6e41-43d1-a356-b075a16c362f" providerId="ADAL" clId="{1FCDA07E-A046-4B56-BD6C-FCD6EF0E1580}" dt="2022-12-13T14:57:39.092" v="3916" actId="478"/>
          <ac:spMkLst>
            <pc:docMk/>
            <pc:sldMk cId="610778973" sldId="292"/>
            <ac:spMk id="1072" creationId="{9922674F-95A5-86A9-B543-653E11699D26}"/>
          </ac:spMkLst>
        </pc:spChg>
        <pc:spChg chg="mod">
          <ac:chgData name="MORSCH Daniela" userId="b6669854-6e41-43d1-a356-b075a16c362f" providerId="ADAL" clId="{1FCDA07E-A046-4B56-BD6C-FCD6EF0E1580}" dt="2022-12-14T16:08:31.770" v="4787" actId="404"/>
          <ac:spMkLst>
            <pc:docMk/>
            <pc:sldMk cId="610778973" sldId="292"/>
            <ac:spMk id="1086" creationId="{549A388C-F882-09F7-D167-963BE8B657E2}"/>
          </ac:spMkLst>
        </pc:spChg>
        <pc:spChg chg="add mod ord">
          <ac:chgData name="MORSCH Daniela" userId="b6669854-6e41-43d1-a356-b075a16c362f" providerId="ADAL" clId="{1FCDA07E-A046-4B56-BD6C-FCD6EF0E1580}" dt="2022-12-14T16:11:50.281" v="4824" actId="1076"/>
          <ac:spMkLst>
            <pc:docMk/>
            <pc:sldMk cId="610778973" sldId="292"/>
            <ac:spMk id="1103" creationId="{B4DB9BD9-D227-500B-7187-5438B33B0275}"/>
          </ac:spMkLst>
        </pc:spChg>
        <pc:spChg chg="add mod">
          <ac:chgData name="MORSCH Daniela" userId="b6669854-6e41-43d1-a356-b075a16c362f" providerId="ADAL" clId="{1FCDA07E-A046-4B56-BD6C-FCD6EF0E1580}" dt="2022-12-14T16:09:21.761" v="4795" actId="1076"/>
          <ac:spMkLst>
            <pc:docMk/>
            <pc:sldMk cId="610778973" sldId="292"/>
            <ac:spMk id="1104" creationId="{56627B15-E7B4-3381-24D0-F0CADB1C53C4}"/>
          </ac:spMkLst>
        </pc:spChg>
        <pc:spChg chg="add mod">
          <ac:chgData name="MORSCH Daniela" userId="b6669854-6e41-43d1-a356-b075a16c362f" providerId="ADAL" clId="{1FCDA07E-A046-4B56-BD6C-FCD6EF0E1580}" dt="2022-12-14T16:09:30.816" v="4797" actId="688"/>
          <ac:spMkLst>
            <pc:docMk/>
            <pc:sldMk cId="610778973" sldId="292"/>
            <ac:spMk id="1105" creationId="{41095F71-DE78-2E05-BED9-E4E6AFE6E294}"/>
          </ac:spMkLst>
        </pc:spChg>
        <pc:spChg chg="add mod">
          <ac:chgData name="MORSCH Daniela" userId="b6669854-6e41-43d1-a356-b075a16c362f" providerId="ADAL" clId="{1FCDA07E-A046-4B56-BD6C-FCD6EF0E1580}" dt="2022-12-14T16:09:57.121" v="4803" actId="688"/>
          <ac:spMkLst>
            <pc:docMk/>
            <pc:sldMk cId="610778973" sldId="292"/>
            <ac:spMk id="1107" creationId="{AF2897FE-B7CD-D14D-697F-AE4AC3722DFB}"/>
          </ac:spMkLst>
        </pc:spChg>
        <pc:spChg chg="add mod">
          <ac:chgData name="MORSCH Daniela" userId="b6669854-6e41-43d1-a356-b075a16c362f" providerId="ADAL" clId="{1FCDA07E-A046-4B56-BD6C-FCD6EF0E1580}" dt="2022-12-14T16:12:09.279" v="4828" actId="688"/>
          <ac:spMkLst>
            <pc:docMk/>
            <pc:sldMk cId="610778973" sldId="292"/>
            <ac:spMk id="1108" creationId="{F5777E11-A136-C44E-6103-B39194133DBD}"/>
          </ac:spMkLst>
        </pc:spChg>
        <pc:grpChg chg="mod">
          <ac:chgData name="MORSCH Daniela" userId="b6669854-6e41-43d1-a356-b075a16c362f" providerId="ADAL" clId="{1FCDA07E-A046-4B56-BD6C-FCD6EF0E1580}" dt="2022-12-14T16:09:17.393" v="4794" actId="1076"/>
          <ac:grpSpMkLst>
            <pc:docMk/>
            <pc:sldMk cId="610778973" sldId="292"/>
            <ac:grpSpMk id="8" creationId="{3E23A5E1-535D-4510-BFDF-11F23D9323E9}"/>
          </ac:grpSpMkLst>
        </pc:grpChg>
        <pc:grpChg chg="mod">
          <ac:chgData name="MORSCH Daniela" userId="b6669854-6e41-43d1-a356-b075a16c362f" providerId="ADAL" clId="{1FCDA07E-A046-4B56-BD6C-FCD6EF0E1580}" dt="2022-12-14T16:09:03.585" v="4792" actId="14100"/>
          <ac:grpSpMkLst>
            <pc:docMk/>
            <pc:sldMk cId="610778973" sldId="292"/>
            <ac:grpSpMk id="33" creationId="{4D2A5B8F-1C68-2C44-BE18-58673691DC11}"/>
          </ac:grpSpMkLst>
        </pc:grpChg>
        <pc:grpChg chg="mod">
          <ac:chgData name="MORSCH Daniela" userId="b6669854-6e41-43d1-a356-b075a16c362f" providerId="ADAL" clId="{1FCDA07E-A046-4B56-BD6C-FCD6EF0E1580}" dt="2022-12-14T16:09:03.585" v="4792" actId="14100"/>
          <ac:grpSpMkLst>
            <pc:docMk/>
            <pc:sldMk cId="610778973" sldId="292"/>
            <ac:grpSpMk id="34" creationId="{A31D8A9E-D1C6-CF84-6084-7F47111FF82E}"/>
          </ac:grpSpMkLst>
        </pc:grpChg>
        <pc:grpChg chg="add mod">
          <ac:chgData name="MORSCH Daniela" userId="b6669854-6e41-43d1-a356-b075a16c362f" providerId="ADAL" clId="{1FCDA07E-A046-4B56-BD6C-FCD6EF0E1580}" dt="2022-12-14T16:09:17.393" v="4794" actId="1076"/>
          <ac:grpSpMkLst>
            <pc:docMk/>
            <pc:sldMk cId="610778973" sldId="292"/>
            <ac:grpSpMk id="35" creationId="{723804AC-552A-29E2-F9BD-F8E7562BF059}"/>
          </ac:grpSpMkLst>
        </pc:grpChg>
        <pc:grpChg chg="add del mod">
          <ac:chgData name="MORSCH Daniela" userId="b6669854-6e41-43d1-a356-b075a16c362f" providerId="ADAL" clId="{1FCDA07E-A046-4B56-BD6C-FCD6EF0E1580}" dt="2022-12-13T17:27:20.291" v="4400" actId="478"/>
          <ac:grpSpMkLst>
            <pc:docMk/>
            <pc:sldMk cId="610778973" sldId="292"/>
            <ac:grpSpMk id="59" creationId="{4849B795-CD89-F4D9-A2E5-7617D0D457BA}"/>
          </ac:grpSpMkLst>
        </pc:grpChg>
        <pc:grpChg chg="add del mod">
          <ac:chgData name="MORSCH Daniela" userId="b6669854-6e41-43d1-a356-b075a16c362f" providerId="ADAL" clId="{1FCDA07E-A046-4B56-BD6C-FCD6EF0E1580}" dt="2022-12-13T17:27:20.291" v="4400" actId="478"/>
          <ac:grpSpMkLst>
            <pc:docMk/>
            <pc:sldMk cId="610778973" sldId="292"/>
            <ac:grpSpMk id="1026" creationId="{3853068A-5B9E-C9CC-3B0C-7FF1AE5AFD66}"/>
          </ac:grpSpMkLst>
        </pc:grpChg>
        <pc:grpChg chg="mod">
          <ac:chgData name="MORSCH Daniela" userId="b6669854-6e41-43d1-a356-b075a16c362f" providerId="ADAL" clId="{1FCDA07E-A046-4B56-BD6C-FCD6EF0E1580}" dt="2022-12-13T17:12:57.933" v="4145" actId="1076"/>
          <ac:grpSpMkLst>
            <pc:docMk/>
            <pc:sldMk cId="610778973" sldId="292"/>
            <ac:grpSpMk id="1027" creationId="{EA860AD5-EE0C-1623-3222-73749976C3E2}"/>
          </ac:grpSpMkLst>
        </pc:grpChg>
        <pc:grpChg chg="del mod">
          <ac:chgData name="MORSCH Daniela" userId="b6669854-6e41-43d1-a356-b075a16c362f" providerId="ADAL" clId="{1FCDA07E-A046-4B56-BD6C-FCD6EF0E1580}" dt="2022-12-13T14:57:33.402" v="3913" actId="478"/>
          <ac:grpSpMkLst>
            <pc:docMk/>
            <pc:sldMk cId="610778973" sldId="292"/>
            <ac:grpSpMk id="1037" creationId="{A09FB56A-92CA-5968-C493-1F1461390D48}"/>
          </ac:grpSpMkLst>
        </pc:grpChg>
        <pc:grpChg chg="add del mod">
          <ac:chgData name="MORSCH Daniela" userId="b6669854-6e41-43d1-a356-b075a16c362f" providerId="ADAL" clId="{1FCDA07E-A046-4B56-BD6C-FCD6EF0E1580}" dt="2022-12-13T17:27:20.291" v="4400" actId="478"/>
          <ac:grpSpMkLst>
            <pc:docMk/>
            <pc:sldMk cId="610778973" sldId="292"/>
            <ac:grpSpMk id="1046" creationId="{AED6988F-4BCE-C076-B6FA-26AE3CA6B40C}"/>
          </ac:grpSpMkLst>
        </pc:grpChg>
        <pc:grpChg chg="add del mod">
          <ac:chgData name="MORSCH Daniela" userId="b6669854-6e41-43d1-a356-b075a16c362f" providerId="ADAL" clId="{1FCDA07E-A046-4B56-BD6C-FCD6EF0E1580}" dt="2022-12-13T17:27:20.291" v="4400" actId="478"/>
          <ac:grpSpMkLst>
            <pc:docMk/>
            <pc:sldMk cId="610778973" sldId="292"/>
            <ac:grpSpMk id="1063" creationId="{BD81B1A3-BEFE-B534-A448-0B74C8DD8633}"/>
          </ac:grpSpMkLst>
        </pc:grpChg>
        <pc:grpChg chg="add mod">
          <ac:chgData name="MORSCH Daniela" userId="b6669854-6e41-43d1-a356-b075a16c362f" providerId="ADAL" clId="{1FCDA07E-A046-4B56-BD6C-FCD6EF0E1580}" dt="2022-12-14T16:10:52.850" v="4814" actId="1076"/>
          <ac:grpSpMkLst>
            <pc:docMk/>
            <pc:sldMk cId="610778973" sldId="292"/>
            <ac:grpSpMk id="1084" creationId="{F1552CFF-5DBC-FE9F-385D-9931E997CFAF}"/>
          </ac:grpSpMkLst>
        </pc:grpChg>
        <pc:picChg chg="add del mod">
          <ac:chgData name="MORSCH Daniela" userId="b6669854-6e41-43d1-a356-b075a16c362f" providerId="ADAL" clId="{1FCDA07E-A046-4B56-BD6C-FCD6EF0E1580}" dt="2022-12-14T16:11:38.458" v="4822" actId="1076"/>
          <ac:picMkLst>
            <pc:docMk/>
            <pc:sldMk cId="610778973" sldId="292"/>
            <ac:picMk id="12" creationId="{51DBF424-28FC-7835-DE46-68DDF62FC49E}"/>
          </ac:picMkLst>
        </pc:picChg>
        <pc:picChg chg="mod">
          <ac:chgData name="MORSCH Daniela" userId="b6669854-6e41-43d1-a356-b075a16c362f" providerId="ADAL" clId="{1FCDA07E-A046-4B56-BD6C-FCD6EF0E1580}" dt="2022-12-14T16:09:17.393" v="4794" actId="1076"/>
          <ac:picMkLst>
            <pc:docMk/>
            <pc:sldMk cId="610778973" sldId="292"/>
            <ac:picMk id="24" creationId="{5C758694-498E-B312-E77E-35F50B664E14}"/>
          </ac:picMkLst>
        </pc:picChg>
        <pc:picChg chg="mod">
          <ac:chgData name="MORSCH Daniela" userId="b6669854-6e41-43d1-a356-b075a16c362f" providerId="ADAL" clId="{1FCDA07E-A046-4B56-BD6C-FCD6EF0E1580}" dt="2022-12-14T16:09:03.585" v="4792" actId="14100"/>
          <ac:picMkLst>
            <pc:docMk/>
            <pc:sldMk cId="610778973" sldId="292"/>
            <ac:picMk id="27" creationId="{5BCBB345-677E-748C-DA4C-E7A193BBC70F}"/>
          </ac:picMkLst>
        </pc:picChg>
        <pc:picChg chg="mod">
          <ac:chgData name="MORSCH Daniela" userId="b6669854-6e41-43d1-a356-b075a16c362f" providerId="ADAL" clId="{1FCDA07E-A046-4B56-BD6C-FCD6EF0E1580}" dt="2022-12-14T16:09:17.393" v="4794" actId="1076"/>
          <ac:picMkLst>
            <pc:docMk/>
            <pc:sldMk cId="610778973" sldId="292"/>
            <ac:picMk id="39" creationId="{3A6614C8-764C-05A3-0461-39D7A0D32336}"/>
          </ac:picMkLst>
        </pc:picChg>
        <pc:picChg chg="del mod topLvl">
          <ac:chgData name="MORSCH Daniela" userId="b6669854-6e41-43d1-a356-b075a16c362f" providerId="ADAL" clId="{1FCDA07E-A046-4B56-BD6C-FCD6EF0E1580}" dt="2022-12-13T14:57:33.402" v="3913" actId="478"/>
          <ac:picMkLst>
            <pc:docMk/>
            <pc:sldMk cId="610778973" sldId="292"/>
            <ac:picMk id="52" creationId="{60FB0C84-A9BF-F09E-75E9-E72B3B9AEAA4}"/>
          </ac:picMkLst>
        </pc:picChg>
        <pc:picChg chg="mod">
          <ac:chgData name="MORSCH Daniela" userId="b6669854-6e41-43d1-a356-b075a16c362f" providerId="ADAL" clId="{1FCDA07E-A046-4B56-BD6C-FCD6EF0E1580}" dt="2022-12-13T17:12:57.933" v="4145" actId="1076"/>
          <ac:picMkLst>
            <pc:docMk/>
            <pc:sldMk cId="610778973" sldId="292"/>
            <ac:picMk id="61" creationId="{CEEAF1BB-60F5-1300-D839-5F2E8DB88BCE}"/>
          </ac:picMkLst>
        </pc:picChg>
        <pc:picChg chg="add del mod">
          <ac:chgData name="MORSCH Daniela" userId="b6669854-6e41-43d1-a356-b075a16c362f" providerId="ADAL" clId="{1FCDA07E-A046-4B56-BD6C-FCD6EF0E1580}" dt="2022-12-13T17:27:20.291" v="4400" actId="478"/>
          <ac:picMkLst>
            <pc:docMk/>
            <pc:sldMk cId="610778973" sldId="292"/>
            <ac:picMk id="63" creationId="{7336C17B-CC17-881F-868C-10006321C28E}"/>
          </ac:picMkLst>
        </pc:picChg>
        <pc:picChg chg="mod">
          <ac:chgData name="MORSCH Daniela" userId="b6669854-6e41-43d1-a356-b075a16c362f" providerId="ADAL" clId="{1FCDA07E-A046-4B56-BD6C-FCD6EF0E1580}" dt="2022-12-13T17:12:57.933" v="4145" actId="1076"/>
          <ac:picMkLst>
            <pc:docMk/>
            <pc:sldMk cId="610778973" sldId="292"/>
            <ac:picMk id="1028" creationId="{BFFDF2EB-9952-A634-AE2D-CE4DE4C158B8}"/>
          </ac:picMkLst>
        </pc:picChg>
        <pc:picChg chg="mod">
          <ac:chgData name="MORSCH Daniela" userId="b6669854-6e41-43d1-a356-b075a16c362f" providerId="ADAL" clId="{1FCDA07E-A046-4B56-BD6C-FCD6EF0E1580}" dt="2022-12-14T16:09:03.585" v="4792" actId="14100"/>
          <ac:picMkLst>
            <pc:docMk/>
            <pc:sldMk cId="610778973" sldId="292"/>
            <ac:picMk id="1029" creationId="{12A87511-66CF-C4E5-F029-771ABC097B9D}"/>
          </ac:picMkLst>
        </pc:picChg>
        <pc:picChg chg="mod">
          <ac:chgData name="MORSCH Daniela" userId="b6669854-6e41-43d1-a356-b075a16c362f" providerId="ADAL" clId="{1FCDA07E-A046-4B56-BD6C-FCD6EF0E1580}" dt="2022-12-13T17:12:57.933" v="4145" actId="1076"/>
          <ac:picMkLst>
            <pc:docMk/>
            <pc:sldMk cId="610778973" sldId="292"/>
            <ac:picMk id="1031" creationId="{E965B06B-6242-D41E-36CB-38FA28BB3CD9}"/>
          </ac:picMkLst>
        </pc:picChg>
        <pc:picChg chg="add del mod">
          <ac:chgData name="MORSCH Daniela" userId="b6669854-6e41-43d1-a356-b075a16c362f" providerId="ADAL" clId="{1FCDA07E-A046-4B56-BD6C-FCD6EF0E1580}" dt="2022-12-13T17:27:20.291" v="4400" actId="478"/>
          <ac:picMkLst>
            <pc:docMk/>
            <pc:sldMk cId="610778973" sldId="292"/>
            <ac:picMk id="1035" creationId="{7BCDCF94-53C0-67AD-4FA4-5EA5F8074E9B}"/>
          </ac:picMkLst>
        </pc:picChg>
        <pc:picChg chg="mod">
          <ac:chgData name="MORSCH Daniela" userId="b6669854-6e41-43d1-a356-b075a16c362f" providerId="ADAL" clId="{1FCDA07E-A046-4B56-BD6C-FCD6EF0E1580}" dt="2022-12-13T17:12:57.933" v="4145" actId="1076"/>
          <ac:picMkLst>
            <pc:docMk/>
            <pc:sldMk cId="610778973" sldId="292"/>
            <ac:picMk id="1048" creationId="{F8DA1F5A-833B-9870-CC0C-958FDBA900B8}"/>
          </ac:picMkLst>
        </pc:picChg>
        <pc:picChg chg="del mod">
          <ac:chgData name="MORSCH Daniela" userId="b6669854-6e41-43d1-a356-b075a16c362f" providerId="ADAL" clId="{1FCDA07E-A046-4B56-BD6C-FCD6EF0E1580}" dt="2022-12-13T17:20:50.292" v="4257" actId="478"/>
          <ac:picMkLst>
            <pc:docMk/>
            <pc:sldMk cId="610778973" sldId="292"/>
            <ac:picMk id="1050" creationId="{708F64BC-4109-AE56-B8C7-339CF26A4EFA}"/>
          </ac:picMkLst>
        </pc:picChg>
        <pc:picChg chg="add del mod">
          <ac:chgData name="MORSCH Daniela" userId="b6669854-6e41-43d1-a356-b075a16c362f" providerId="ADAL" clId="{1FCDA07E-A046-4B56-BD6C-FCD6EF0E1580}" dt="2022-12-13T17:27:20.291" v="4400" actId="478"/>
          <ac:picMkLst>
            <pc:docMk/>
            <pc:sldMk cId="610778973" sldId="292"/>
            <ac:picMk id="1054" creationId="{123BDFB8-9FD7-2BDF-D79B-5D3CE98A166E}"/>
          </ac:picMkLst>
        </pc:picChg>
        <pc:picChg chg="mod">
          <ac:chgData name="MORSCH Daniela" userId="b6669854-6e41-43d1-a356-b075a16c362f" providerId="ADAL" clId="{1FCDA07E-A046-4B56-BD6C-FCD6EF0E1580}" dt="2022-12-13T17:12:57.933" v="4145" actId="1076"/>
          <ac:picMkLst>
            <pc:docMk/>
            <pc:sldMk cId="610778973" sldId="292"/>
            <ac:picMk id="1064" creationId="{79DAA368-6D22-2FBC-FCA5-CA685049AB55}"/>
          </ac:picMkLst>
        </pc:picChg>
        <pc:picChg chg="mod">
          <ac:chgData name="MORSCH Daniela" userId="b6669854-6e41-43d1-a356-b075a16c362f" providerId="ADAL" clId="{1FCDA07E-A046-4B56-BD6C-FCD6EF0E1580}" dt="2022-12-14T16:08:31.770" v="4787" actId="404"/>
          <ac:picMkLst>
            <pc:docMk/>
            <pc:sldMk cId="610778973" sldId="292"/>
            <ac:picMk id="1085" creationId="{9EFF229B-FAE4-0943-F16E-872D55774C2D}"/>
          </ac:picMkLst>
        </pc:picChg>
        <pc:picChg chg="add mod">
          <ac:chgData name="MORSCH Daniela" userId="b6669854-6e41-43d1-a356-b075a16c362f" providerId="ADAL" clId="{1FCDA07E-A046-4B56-BD6C-FCD6EF0E1580}" dt="2022-12-14T16:10:27.905" v="4809" actId="1076"/>
          <ac:picMkLst>
            <pc:docMk/>
            <pc:sldMk cId="610778973" sldId="292"/>
            <ac:picMk id="1096" creationId="{0C132321-6DAB-62EF-8CCA-2D09626045BF}"/>
          </ac:picMkLst>
        </pc:picChg>
        <pc:cxnChg chg="add mod">
          <ac:chgData name="MORSCH Daniela" userId="b6669854-6e41-43d1-a356-b075a16c362f" providerId="ADAL" clId="{1FCDA07E-A046-4B56-BD6C-FCD6EF0E1580}" dt="2022-12-14T16:11:38.458" v="4822" actId="1076"/>
          <ac:cxnSpMkLst>
            <pc:docMk/>
            <pc:sldMk cId="610778973" sldId="292"/>
            <ac:cxnSpMk id="11" creationId="{04FB4333-56F7-580E-DD9E-AD10EA52B4BA}"/>
          </ac:cxnSpMkLst>
        </pc:cxnChg>
        <pc:cxnChg chg="add del mod">
          <ac:chgData name="MORSCH Daniela" userId="b6669854-6e41-43d1-a356-b075a16c362f" providerId="ADAL" clId="{1FCDA07E-A046-4B56-BD6C-FCD6EF0E1580}" dt="2022-12-13T17:16:24.422" v="4177" actId="478"/>
          <ac:cxnSpMkLst>
            <pc:docMk/>
            <pc:sldMk cId="610778973" sldId="292"/>
            <ac:cxnSpMk id="17" creationId="{121EF810-D592-F045-648E-CDCAFC046A6C}"/>
          </ac:cxnSpMkLst>
        </pc:cxnChg>
        <pc:cxnChg chg="add mod">
          <ac:chgData name="MORSCH Daniela" userId="b6669854-6e41-43d1-a356-b075a16c362f" providerId="ADAL" clId="{1FCDA07E-A046-4B56-BD6C-FCD6EF0E1580}" dt="2022-12-14T16:09:27.513" v="4796" actId="1076"/>
          <ac:cxnSpMkLst>
            <pc:docMk/>
            <pc:sldMk cId="610778973" sldId="292"/>
            <ac:cxnSpMk id="20" creationId="{13D204F0-0775-5FE7-F5F7-5774D5C96E7C}"/>
          </ac:cxnSpMkLst>
        </pc:cxnChg>
        <pc:cxnChg chg="del mod">
          <ac:chgData name="MORSCH Daniela" userId="b6669854-6e41-43d1-a356-b075a16c362f" providerId="ADAL" clId="{1FCDA07E-A046-4B56-BD6C-FCD6EF0E1580}" dt="2022-12-13T14:57:55.532" v="3921" actId="478"/>
          <ac:cxnSpMkLst>
            <pc:docMk/>
            <pc:sldMk cId="610778973" sldId="292"/>
            <ac:cxnSpMk id="42" creationId="{7BD58A78-8A22-89A6-696D-499CF487ED3C}"/>
          </ac:cxnSpMkLst>
        </pc:cxnChg>
        <pc:cxnChg chg="add mod">
          <ac:chgData name="MORSCH Daniela" userId="b6669854-6e41-43d1-a356-b075a16c362f" providerId="ADAL" clId="{1FCDA07E-A046-4B56-BD6C-FCD6EF0E1580}" dt="2022-12-14T16:11:38.458" v="4822" actId="1076"/>
          <ac:cxnSpMkLst>
            <pc:docMk/>
            <pc:sldMk cId="610778973" sldId="292"/>
            <ac:cxnSpMk id="43" creationId="{12CFE941-6890-E09A-E5AD-C79879811105}"/>
          </ac:cxnSpMkLst>
        </pc:cxnChg>
        <pc:cxnChg chg="add del mod">
          <ac:chgData name="MORSCH Daniela" userId="b6669854-6e41-43d1-a356-b075a16c362f" providerId="ADAL" clId="{1FCDA07E-A046-4B56-BD6C-FCD6EF0E1580}" dt="2022-12-13T17:13:18.104" v="4146" actId="478"/>
          <ac:cxnSpMkLst>
            <pc:docMk/>
            <pc:sldMk cId="610778973" sldId="292"/>
            <ac:cxnSpMk id="47" creationId="{A7D67227-FF5D-6C90-D58D-0F9C03EFC150}"/>
          </ac:cxnSpMkLst>
        </pc:cxnChg>
        <pc:cxnChg chg="del mod">
          <ac:chgData name="MORSCH Daniela" userId="b6669854-6e41-43d1-a356-b075a16c362f" providerId="ADAL" clId="{1FCDA07E-A046-4B56-BD6C-FCD6EF0E1580}" dt="2022-12-13T14:58:20.132" v="3927" actId="478"/>
          <ac:cxnSpMkLst>
            <pc:docMk/>
            <pc:sldMk cId="610778973" sldId="292"/>
            <ac:cxnSpMk id="48" creationId="{F1D61BC7-856C-9AFA-A10A-6F826FCF8C91}"/>
          </ac:cxnSpMkLst>
        </pc:cxnChg>
        <pc:cxnChg chg="add del mod">
          <ac:chgData name="MORSCH Daniela" userId="b6669854-6e41-43d1-a356-b075a16c362f" providerId="ADAL" clId="{1FCDA07E-A046-4B56-BD6C-FCD6EF0E1580}" dt="2022-12-13T17:18:15.281" v="4235" actId="478"/>
          <ac:cxnSpMkLst>
            <pc:docMk/>
            <pc:sldMk cId="610778973" sldId="292"/>
            <ac:cxnSpMk id="55" creationId="{93C26172-694D-19F5-946E-03F065E9D598}"/>
          </ac:cxnSpMkLst>
        </pc:cxnChg>
        <pc:cxnChg chg="del mod">
          <ac:chgData name="MORSCH Daniela" userId="b6669854-6e41-43d1-a356-b075a16c362f" providerId="ADAL" clId="{1FCDA07E-A046-4B56-BD6C-FCD6EF0E1580}" dt="2022-12-13T14:57:34.880" v="3914" actId="478"/>
          <ac:cxnSpMkLst>
            <pc:docMk/>
            <pc:sldMk cId="610778973" sldId="292"/>
            <ac:cxnSpMk id="57" creationId="{19B34A76-D12B-DE1E-ADF2-61B460819A82}"/>
          </ac:cxnSpMkLst>
        </pc:cxnChg>
        <pc:cxnChg chg="del mod">
          <ac:chgData name="MORSCH Daniela" userId="b6669854-6e41-43d1-a356-b075a16c362f" providerId="ADAL" clId="{1FCDA07E-A046-4B56-BD6C-FCD6EF0E1580}" dt="2022-12-13T14:57:30.669" v="3912" actId="478"/>
          <ac:cxnSpMkLst>
            <pc:docMk/>
            <pc:sldMk cId="610778973" sldId="292"/>
            <ac:cxnSpMk id="60" creationId="{A7C83C65-3919-D57E-13A1-E6D92AC44D5B}"/>
          </ac:cxnSpMkLst>
        </pc:cxnChg>
        <pc:cxnChg chg="del mod">
          <ac:chgData name="MORSCH Daniela" userId="b6669854-6e41-43d1-a356-b075a16c362f" providerId="ADAL" clId="{1FCDA07E-A046-4B56-BD6C-FCD6EF0E1580}" dt="2022-12-13T14:57:29.574" v="3911" actId="478"/>
          <ac:cxnSpMkLst>
            <pc:docMk/>
            <pc:sldMk cId="610778973" sldId="292"/>
            <ac:cxnSpMk id="1025" creationId="{B1155E27-231B-8112-A7A2-3D06B10D8841}"/>
          </ac:cxnSpMkLst>
        </pc:cxnChg>
        <pc:cxnChg chg="del mod">
          <ac:chgData name="MORSCH Daniela" userId="b6669854-6e41-43d1-a356-b075a16c362f" providerId="ADAL" clId="{1FCDA07E-A046-4B56-BD6C-FCD6EF0E1580}" dt="2022-12-13T15:01:48.861" v="3974" actId="478"/>
          <ac:cxnSpMkLst>
            <pc:docMk/>
            <pc:sldMk cId="610778973" sldId="292"/>
            <ac:cxnSpMk id="1038" creationId="{0F00BC77-7150-382F-F7C5-3AEB6055DCA1}"/>
          </ac:cxnSpMkLst>
        </pc:cxnChg>
        <pc:cxnChg chg="add del mod">
          <ac:chgData name="MORSCH Daniela" userId="b6669854-6e41-43d1-a356-b075a16c362f" providerId="ADAL" clId="{1FCDA07E-A046-4B56-BD6C-FCD6EF0E1580}" dt="2022-12-13T17:27:20.291" v="4400" actId="478"/>
          <ac:cxnSpMkLst>
            <pc:docMk/>
            <pc:sldMk cId="610778973" sldId="292"/>
            <ac:cxnSpMk id="1040" creationId="{5E55BEBF-AC6D-9765-50AB-4925237C048C}"/>
          </ac:cxnSpMkLst>
        </pc:cxnChg>
        <pc:cxnChg chg="del mod">
          <ac:chgData name="MORSCH Daniela" userId="b6669854-6e41-43d1-a356-b075a16c362f" providerId="ADAL" clId="{1FCDA07E-A046-4B56-BD6C-FCD6EF0E1580}" dt="2022-12-13T14:57:40.242" v="3917" actId="478"/>
          <ac:cxnSpMkLst>
            <pc:docMk/>
            <pc:sldMk cId="610778973" sldId="292"/>
            <ac:cxnSpMk id="1041" creationId="{DE10C9FD-5954-049D-EEA8-627398944BE2}"/>
          </ac:cxnSpMkLst>
        </pc:cxnChg>
        <pc:cxnChg chg="add del mod">
          <ac:chgData name="MORSCH Daniela" userId="b6669854-6e41-43d1-a356-b075a16c362f" providerId="ADAL" clId="{1FCDA07E-A046-4B56-BD6C-FCD6EF0E1580}" dt="2022-12-13T17:27:20.291" v="4400" actId="478"/>
          <ac:cxnSpMkLst>
            <pc:docMk/>
            <pc:sldMk cId="610778973" sldId="292"/>
            <ac:cxnSpMk id="1042" creationId="{63BC8A84-968F-99DE-6F93-C5037070A9F9}"/>
          </ac:cxnSpMkLst>
        </pc:cxnChg>
        <pc:cxnChg chg="add del mod">
          <ac:chgData name="MORSCH Daniela" userId="b6669854-6e41-43d1-a356-b075a16c362f" providerId="ADAL" clId="{1FCDA07E-A046-4B56-BD6C-FCD6EF0E1580}" dt="2022-12-13T17:27:20.291" v="4400" actId="478"/>
          <ac:cxnSpMkLst>
            <pc:docMk/>
            <pc:sldMk cId="610778973" sldId="292"/>
            <ac:cxnSpMk id="1043" creationId="{E616529C-0190-D214-AF49-B99D8E463D15}"/>
          </ac:cxnSpMkLst>
        </pc:cxnChg>
        <pc:cxnChg chg="add del mod">
          <ac:chgData name="MORSCH Daniela" userId="b6669854-6e41-43d1-a356-b075a16c362f" providerId="ADAL" clId="{1FCDA07E-A046-4B56-BD6C-FCD6EF0E1580}" dt="2022-12-13T17:27:20.291" v="4400" actId="478"/>
          <ac:cxnSpMkLst>
            <pc:docMk/>
            <pc:sldMk cId="610778973" sldId="292"/>
            <ac:cxnSpMk id="1044" creationId="{6C97C02D-80E2-9373-6E37-8D81778C96A2}"/>
          </ac:cxnSpMkLst>
        </pc:cxnChg>
        <pc:cxnChg chg="add del mod">
          <ac:chgData name="MORSCH Daniela" userId="b6669854-6e41-43d1-a356-b075a16c362f" providerId="ADAL" clId="{1FCDA07E-A046-4B56-BD6C-FCD6EF0E1580}" dt="2022-12-13T17:27:20.291" v="4400" actId="478"/>
          <ac:cxnSpMkLst>
            <pc:docMk/>
            <pc:sldMk cId="610778973" sldId="292"/>
            <ac:cxnSpMk id="1045" creationId="{390F2C7E-7E81-3710-837E-84CB3661819B}"/>
          </ac:cxnSpMkLst>
        </pc:cxnChg>
        <pc:cxnChg chg="del mod">
          <ac:chgData name="MORSCH Daniela" userId="b6669854-6e41-43d1-a356-b075a16c362f" providerId="ADAL" clId="{1FCDA07E-A046-4B56-BD6C-FCD6EF0E1580}" dt="2022-12-13T14:58:31.422" v="3929" actId="478"/>
          <ac:cxnSpMkLst>
            <pc:docMk/>
            <pc:sldMk cId="610778973" sldId="292"/>
            <ac:cxnSpMk id="1047" creationId="{5A45A593-A64C-03DD-CFEC-1AA204743E3B}"/>
          </ac:cxnSpMkLst>
        </pc:cxnChg>
        <pc:cxnChg chg="add del mod">
          <ac:chgData name="MORSCH Daniela" userId="b6669854-6e41-43d1-a356-b075a16c362f" providerId="ADAL" clId="{1FCDA07E-A046-4B56-BD6C-FCD6EF0E1580}" dt="2022-12-13T17:27:20.291" v="4400" actId="478"/>
          <ac:cxnSpMkLst>
            <pc:docMk/>
            <pc:sldMk cId="610778973" sldId="292"/>
            <ac:cxnSpMk id="1051" creationId="{18337896-E4C0-ABEB-5461-E41EFE26535F}"/>
          </ac:cxnSpMkLst>
        </pc:cxnChg>
        <pc:cxnChg chg="add del mod">
          <ac:chgData name="MORSCH Daniela" userId="b6669854-6e41-43d1-a356-b075a16c362f" providerId="ADAL" clId="{1FCDA07E-A046-4B56-BD6C-FCD6EF0E1580}" dt="2022-12-13T17:27:20.291" v="4400" actId="478"/>
          <ac:cxnSpMkLst>
            <pc:docMk/>
            <pc:sldMk cId="610778973" sldId="292"/>
            <ac:cxnSpMk id="1052" creationId="{9AB03030-5B19-277B-82D1-E1A1E1D2DF4C}"/>
          </ac:cxnSpMkLst>
        </pc:cxnChg>
        <pc:cxnChg chg="add del mod">
          <ac:chgData name="MORSCH Daniela" userId="b6669854-6e41-43d1-a356-b075a16c362f" providerId="ADAL" clId="{1FCDA07E-A046-4B56-BD6C-FCD6EF0E1580}" dt="2022-12-13T17:27:20.291" v="4400" actId="478"/>
          <ac:cxnSpMkLst>
            <pc:docMk/>
            <pc:sldMk cId="610778973" sldId="292"/>
            <ac:cxnSpMk id="1053" creationId="{605DA8A3-A757-2C27-2CBA-792069C45236}"/>
          </ac:cxnSpMkLst>
        </pc:cxnChg>
        <pc:cxnChg chg="add del mod">
          <ac:chgData name="MORSCH Daniela" userId="b6669854-6e41-43d1-a356-b075a16c362f" providerId="ADAL" clId="{1FCDA07E-A046-4B56-BD6C-FCD6EF0E1580}" dt="2022-12-13T17:27:20.291" v="4400" actId="478"/>
          <ac:cxnSpMkLst>
            <pc:docMk/>
            <pc:sldMk cId="610778973" sldId="292"/>
            <ac:cxnSpMk id="1055" creationId="{5E31D0E4-18C9-255E-3449-F6D98387BFAD}"/>
          </ac:cxnSpMkLst>
        </pc:cxnChg>
        <pc:cxnChg chg="add del mod">
          <ac:chgData name="MORSCH Daniela" userId="b6669854-6e41-43d1-a356-b075a16c362f" providerId="ADAL" clId="{1FCDA07E-A046-4B56-BD6C-FCD6EF0E1580}" dt="2022-12-13T17:27:20.291" v="4400" actId="478"/>
          <ac:cxnSpMkLst>
            <pc:docMk/>
            <pc:sldMk cId="610778973" sldId="292"/>
            <ac:cxnSpMk id="1056" creationId="{A036D31F-A733-40AE-392C-0275DCF965FC}"/>
          </ac:cxnSpMkLst>
        </pc:cxnChg>
        <pc:cxnChg chg="del mod">
          <ac:chgData name="MORSCH Daniela" userId="b6669854-6e41-43d1-a356-b075a16c362f" providerId="ADAL" clId="{1FCDA07E-A046-4B56-BD6C-FCD6EF0E1580}" dt="2022-12-13T14:58:11.960" v="3925" actId="478"/>
          <ac:cxnSpMkLst>
            <pc:docMk/>
            <pc:sldMk cId="610778973" sldId="292"/>
            <ac:cxnSpMk id="1059" creationId="{B0A04A6B-2E21-1D87-EDA0-98C310DB7D14}"/>
          </ac:cxnSpMkLst>
        </pc:cxnChg>
        <pc:cxnChg chg="del mod">
          <ac:chgData name="MORSCH Daniela" userId="b6669854-6e41-43d1-a356-b075a16c362f" providerId="ADAL" clId="{1FCDA07E-A046-4B56-BD6C-FCD6EF0E1580}" dt="2022-12-13T14:58:14.780" v="3926" actId="478"/>
          <ac:cxnSpMkLst>
            <pc:docMk/>
            <pc:sldMk cId="610778973" sldId="292"/>
            <ac:cxnSpMk id="1061" creationId="{CC199F36-2224-8030-EC80-3D76B831DC35}"/>
          </ac:cxnSpMkLst>
        </pc:cxnChg>
        <pc:cxnChg chg="add del mod">
          <ac:chgData name="MORSCH Daniela" userId="b6669854-6e41-43d1-a356-b075a16c362f" providerId="ADAL" clId="{1FCDA07E-A046-4B56-BD6C-FCD6EF0E1580}" dt="2022-12-13T17:27:20.291" v="4400" actId="478"/>
          <ac:cxnSpMkLst>
            <pc:docMk/>
            <pc:sldMk cId="610778973" sldId="292"/>
            <ac:cxnSpMk id="1066" creationId="{7561AF5F-2CD4-E3E8-B114-9BEC642E426D}"/>
          </ac:cxnSpMkLst>
        </pc:cxnChg>
        <pc:cxnChg chg="add del mod">
          <ac:chgData name="MORSCH Daniela" userId="b6669854-6e41-43d1-a356-b075a16c362f" providerId="ADAL" clId="{1FCDA07E-A046-4B56-BD6C-FCD6EF0E1580}" dt="2022-12-13T17:27:20.291" v="4400" actId="478"/>
          <ac:cxnSpMkLst>
            <pc:docMk/>
            <pc:sldMk cId="610778973" sldId="292"/>
            <ac:cxnSpMk id="1067" creationId="{A4342819-5D5B-138D-8A0C-B6B14268B886}"/>
          </ac:cxnSpMkLst>
        </pc:cxnChg>
        <pc:cxnChg chg="add mod">
          <ac:chgData name="MORSCH Daniela" userId="b6669854-6e41-43d1-a356-b075a16c362f" providerId="ADAL" clId="{1FCDA07E-A046-4B56-BD6C-FCD6EF0E1580}" dt="2022-12-14T16:09:17.393" v="4794" actId="1076"/>
          <ac:cxnSpMkLst>
            <pc:docMk/>
            <pc:sldMk cId="610778973" sldId="292"/>
            <ac:cxnSpMk id="1073" creationId="{2EE2268C-19FF-6C5F-1ED7-D535DF0A2E72}"/>
          </ac:cxnSpMkLst>
        </pc:cxnChg>
        <pc:cxnChg chg="add mod">
          <ac:chgData name="MORSCH Daniela" userId="b6669854-6e41-43d1-a356-b075a16c362f" providerId="ADAL" clId="{1FCDA07E-A046-4B56-BD6C-FCD6EF0E1580}" dt="2022-12-14T16:09:36.081" v="4798" actId="1076"/>
          <ac:cxnSpMkLst>
            <pc:docMk/>
            <pc:sldMk cId="610778973" sldId="292"/>
            <ac:cxnSpMk id="1078" creationId="{F5717F53-9093-7F5B-CA65-A7CE67676A44}"/>
          </ac:cxnSpMkLst>
        </pc:cxnChg>
        <pc:cxnChg chg="add mod">
          <ac:chgData name="MORSCH Daniela" userId="b6669854-6e41-43d1-a356-b075a16c362f" providerId="ADAL" clId="{1FCDA07E-A046-4B56-BD6C-FCD6EF0E1580}" dt="2022-12-14T16:10:52.850" v="4814" actId="1076"/>
          <ac:cxnSpMkLst>
            <pc:docMk/>
            <pc:sldMk cId="610778973" sldId="292"/>
            <ac:cxnSpMk id="1087" creationId="{2F7DB015-0CB3-1AB2-21D8-29550EFB7197}"/>
          </ac:cxnSpMkLst>
        </pc:cxnChg>
        <pc:cxnChg chg="add mod">
          <ac:chgData name="MORSCH Daniela" userId="b6669854-6e41-43d1-a356-b075a16c362f" providerId="ADAL" clId="{1FCDA07E-A046-4B56-BD6C-FCD6EF0E1580}" dt="2022-12-14T16:11:38.458" v="4822" actId="1076"/>
          <ac:cxnSpMkLst>
            <pc:docMk/>
            <pc:sldMk cId="610778973" sldId="292"/>
            <ac:cxnSpMk id="1090" creationId="{DC485DA5-A7A3-B30B-E66E-B2916223A29E}"/>
          </ac:cxnSpMkLst>
        </pc:cxnChg>
        <pc:cxnChg chg="add mod">
          <ac:chgData name="MORSCH Daniela" userId="b6669854-6e41-43d1-a356-b075a16c362f" providerId="ADAL" clId="{1FCDA07E-A046-4B56-BD6C-FCD6EF0E1580}" dt="2022-12-14T16:09:27.513" v="4796" actId="1076"/>
          <ac:cxnSpMkLst>
            <pc:docMk/>
            <pc:sldMk cId="610778973" sldId="292"/>
            <ac:cxnSpMk id="1093" creationId="{586FE7DE-D2B2-63A0-270B-B6A131AF5C1B}"/>
          </ac:cxnSpMkLst>
        </pc:cxnChg>
        <pc:cxnChg chg="add mod">
          <ac:chgData name="MORSCH Daniela" userId="b6669854-6e41-43d1-a356-b075a16c362f" providerId="ADAL" clId="{1FCDA07E-A046-4B56-BD6C-FCD6EF0E1580}" dt="2022-12-14T16:10:38.769" v="4812" actId="14100"/>
          <ac:cxnSpMkLst>
            <pc:docMk/>
            <pc:sldMk cId="610778973" sldId="292"/>
            <ac:cxnSpMk id="1097" creationId="{E208C713-A083-B98B-D3B0-25C7AB5A33B8}"/>
          </ac:cxnSpMkLst>
        </pc:cxnChg>
        <pc:cxnChg chg="add mod">
          <ac:chgData name="MORSCH Daniela" userId="b6669854-6e41-43d1-a356-b075a16c362f" providerId="ADAL" clId="{1FCDA07E-A046-4B56-BD6C-FCD6EF0E1580}" dt="2022-12-14T16:10:44.994" v="4813" actId="14100"/>
          <ac:cxnSpMkLst>
            <pc:docMk/>
            <pc:sldMk cId="610778973" sldId="292"/>
            <ac:cxnSpMk id="1098" creationId="{7901149E-B163-41FC-714A-492BA4C236E9}"/>
          </ac:cxnSpMkLst>
        </pc:cxnChg>
        <pc:cxnChg chg="add mod">
          <ac:chgData name="MORSCH Daniela" userId="b6669854-6e41-43d1-a356-b075a16c362f" providerId="ADAL" clId="{1FCDA07E-A046-4B56-BD6C-FCD6EF0E1580}" dt="2022-12-14T16:11:38.458" v="4822" actId="1076"/>
          <ac:cxnSpMkLst>
            <pc:docMk/>
            <pc:sldMk cId="610778973" sldId="292"/>
            <ac:cxnSpMk id="1100" creationId="{37436565-4F0D-564F-97E1-F7E43C75DE35}"/>
          </ac:cxnSpMkLst>
        </pc:cxnChg>
      </pc:sldChg>
      <pc:sldChg chg="addSp delSp modSp new del mod">
        <pc:chgData name="MORSCH Daniela" userId="b6669854-6e41-43d1-a356-b075a16c362f" providerId="ADAL" clId="{1FCDA07E-A046-4B56-BD6C-FCD6EF0E1580}" dt="2022-12-13T14:40:05.205" v="3659" actId="47"/>
        <pc:sldMkLst>
          <pc:docMk/>
          <pc:sldMk cId="1592276942" sldId="292"/>
        </pc:sldMkLst>
        <pc:spChg chg="del">
          <ac:chgData name="MORSCH Daniela" userId="b6669854-6e41-43d1-a356-b075a16c362f" providerId="ADAL" clId="{1FCDA07E-A046-4B56-BD6C-FCD6EF0E1580}" dt="2022-12-13T14:31:20.297" v="3643" actId="478"/>
          <ac:spMkLst>
            <pc:docMk/>
            <pc:sldMk cId="1592276942" sldId="292"/>
            <ac:spMk id="2" creationId="{5E74045B-16A5-4D9F-0C90-EF1AE8679731}"/>
          </ac:spMkLst>
        </pc:spChg>
        <pc:spChg chg="del">
          <ac:chgData name="MORSCH Daniela" userId="b6669854-6e41-43d1-a356-b075a16c362f" providerId="ADAL" clId="{1FCDA07E-A046-4B56-BD6C-FCD6EF0E1580}" dt="2022-12-13T14:31:21.963" v="3644" actId="478"/>
          <ac:spMkLst>
            <pc:docMk/>
            <pc:sldMk cId="1592276942" sldId="292"/>
            <ac:spMk id="3" creationId="{9717E5E6-23D7-A92E-50D5-8FCDE7E509FF}"/>
          </ac:spMkLst>
        </pc:spChg>
        <pc:spChg chg="add mod">
          <ac:chgData name="MORSCH Daniela" userId="b6669854-6e41-43d1-a356-b075a16c362f" providerId="ADAL" clId="{1FCDA07E-A046-4B56-BD6C-FCD6EF0E1580}" dt="2022-12-13T14:40:02.494" v="3657" actId="6549"/>
          <ac:spMkLst>
            <pc:docMk/>
            <pc:sldMk cId="1592276942" sldId="292"/>
            <ac:spMk id="9" creationId="{20D0AB01-39E6-56AA-A099-EB6DDF037224}"/>
          </ac:spMkLst>
        </pc:spChg>
        <pc:grpChg chg="add del mod">
          <ac:chgData name="MORSCH Daniela" userId="b6669854-6e41-43d1-a356-b075a16c362f" providerId="ADAL" clId="{1FCDA07E-A046-4B56-BD6C-FCD6EF0E1580}" dt="2022-12-13T14:40:03.432" v="3658" actId="478"/>
          <ac:grpSpMkLst>
            <pc:docMk/>
            <pc:sldMk cId="1592276942" sldId="292"/>
            <ac:grpSpMk id="10" creationId="{CC1C24B0-7CDE-47FD-17E2-0E7F16E5E445}"/>
          </ac:grpSpMkLst>
        </pc:grpChg>
        <pc:picChg chg="add mod">
          <ac:chgData name="MORSCH Daniela" userId="b6669854-6e41-43d1-a356-b075a16c362f" providerId="ADAL" clId="{1FCDA07E-A046-4B56-BD6C-FCD6EF0E1580}" dt="2022-12-13T14:32:36.928" v="3653" actId="164"/>
          <ac:picMkLst>
            <pc:docMk/>
            <pc:sldMk cId="1592276942" sldId="292"/>
            <ac:picMk id="8" creationId="{21E72C49-F068-D232-AEF8-E377D866F297}"/>
          </ac:picMkLst>
        </pc:picChg>
        <pc:picChg chg="add del mod">
          <ac:chgData name="MORSCH Daniela" userId="b6669854-6e41-43d1-a356-b075a16c362f" providerId="ADAL" clId="{1FCDA07E-A046-4B56-BD6C-FCD6EF0E1580}" dt="2022-12-13T14:40:01.173" v="3656" actId="478"/>
          <ac:picMkLst>
            <pc:docMk/>
            <pc:sldMk cId="1592276942" sldId="292"/>
            <ac:picMk id="12" creationId="{714A71D5-0A53-5394-8561-80FD6C8BECB0}"/>
          </ac:picMkLst>
        </pc:picChg>
      </pc:sldChg>
      <pc:sldChg chg="addSp delSp modSp new mod">
        <pc:chgData name="MORSCH Daniela" userId="b6669854-6e41-43d1-a356-b075a16c362f" providerId="ADAL" clId="{1FCDA07E-A046-4B56-BD6C-FCD6EF0E1580}" dt="2023-01-09T09:36:03.906" v="17583" actId="20577"/>
        <pc:sldMkLst>
          <pc:docMk/>
          <pc:sldMk cId="3394907649" sldId="293"/>
        </pc:sldMkLst>
        <pc:spChg chg="del mod">
          <ac:chgData name="MORSCH Daniela" userId="b6669854-6e41-43d1-a356-b075a16c362f" providerId="ADAL" clId="{1FCDA07E-A046-4B56-BD6C-FCD6EF0E1580}" dt="2022-12-14T16:06:35.951" v="4770" actId="478"/>
          <ac:spMkLst>
            <pc:docMk/>
            <pc:sldMk cId="3394907649" sldId="293"/>
            <ac:spMk id="2" creationId="{9F1F2EC1-E18C-2D5A-9290-BA215647F876}"/>
          </ac:spMkLst>
        </pc:spChg>
        <pc:spChg chg="del">
          <ac:chgData name="MORSCH Daniela" userId="b6669854-6e41-43d1-a356-b075a16c362f" providerId="ADAL" clId="{1FCDA07E-A046-4B56-BD6C-FCD6EF0E1580}" dt="2022-12-14T16:06:07.971" v="4709" actId="478"/>
          <ac:spMkLst>
            <pc:docMk/>
            <pc:sldMk cId="3394907649" sldId="293"/>
            <ac:spMk id="3" creationId="{97006BB2-A265-8708-401D-C09E8CE92E7A}"/>
          </ac:spMkLst>
        </pc:spChg>
        <pc:spChg chg="del">
          <ac:chgData name="MORSCH Daniela" userId="b6669854-6e41-43d1-a356-b075a16c362f" providerId="ADAL" clId="{1FCDA07E-A046-4B56-BD6C-FCD6EF0E1580}" dt="2022-12-14T16:24:28.577" v="5208" actId="478"/>
          <ac:spMkLst>
            <pc:docMk/>
            <pc:sldMk cId="3394907649" sldId="293"/>
            <ac:spMk id="5" creationId="{087248BB-20AA-85DF-FA01-AD08574CE893}"/>
          </ac:spMkLst>
        </pc:spChg>
        <pc:spChg chg="add mod topLvl">
          <ac:chgData name="MORSCH Daniela" userId="b6669854-6e41-43d1-a356-b075a16c362f" providerId="ADAL" clId="{1FCDA07E-A046-4B56-BD6C-FCD6EF0E1580}" dt="2023-01-09T09:34:18.565" v="17498" actId="1076"/>
          <ac:spMkLst>
            <pc:docMk/>
            <pc:sldMk cId="3394907649" sldId="293"/>
            <ac:spMk id="7" creationId="{2499D6A6-ACDB-E88F-8677-B2CE6F414940}"/>
          </ac:spMkLst>
        </pc:spChg>
        <pc:spChg chg="add del mod">
          <ac:chgData name="MORSCH Daniela" userId="b6669854-6e41-43d1-a356-b075a16c362f" providerId="ADAL" clId="{1FCDA07E-A046-4B56-BD6C-FCD6EF0E1580}" dt="2022-12-14T16:16:17.620" v="4878" actId="478"/>
          <ac:spMkLst>
            <pc:docMk/>
            <pc:sldMk cId="3394907649" sldId="293"/>
            <ac:spMk id="8" creationId="{CFC02880-1B33-6438-EC1B-47A4CE6CE401}"/>
          </ac:spMkLst>
        </pc:spChg>
        <pc:spChg chg="mod">
          <ac:chgData name="MORSCH Daniela" userId="b6669854-6e41-43d1-a356-b075a16c362f" providerId="ADAL" clId="{1FCDA07E-A046-4B56-BD6C-FCD6EF0E1580}" dt="2023-01-09T09:34:18.565" v="17498" actId="1076"/>
          <ac:spMkLst>
            <pc:docMk/>
            <pc:sldMk cId="3394907649" sldId="293"/>
            <ac:spMk id="13" creationId="{F1CC3658-9D14-B601-BA7A-0381D3077A82}"/>
          </ac:spMkLst>
        </pc:spChg>
        <pc:spChg chg="mod">
          <ac:chgData name="MORSCH Daniela" userId="b6669854-6e41-43d1-a356-b075a16c362f" providerId="ADAL" clId="{1FCDA07E-A046-4B56-BD6C-FCD6EF0E1580}" dt="2022-12-14T16:07:41.030" v="4783" actId="404"/>
          <ac:spMkLst>
            <pc:docMk/>
            <pc:sldMk cId="3394907649" sldId="293"/>
            <ac:spMk id="14" creationId="{11E42A7E-6383-AF8C-5C6F-9A549C7405A3}"/>
          </ac:spMkLst>
        </pc:spChg>
        <pc:spChg chg="mod">
          <ac:chgData name="MORSCH Daniela" userId="b6669854-6e41-43d1-a356-b075a16c362f" providerId="ADAL" clId="{1FCDA07E-A046-4B56-BD6C-FCD6EF0E1580}" dt="2023-01-09T09:34:18.565" v="17498" actId="1076"/>
          <ac:spMkLst>
            <pc:docMk/>
            <pc:sldMk cId="3394907649" sldId="293"/>
            <ac:spMk id="15" creationId="{A8C321A4-F3E7-285E-FB9D-B23DEAA098FF}"/>
          </ac:spMkLst>
        </pc:spChg>
        <pc:spChg chg="add mod">
          <ac:chgData name="MORSCH Daniela" userId="b6669854-6e41-43d1-a356-b075a16c362f" providerId="ADAL" clId="{1FCDA07E-A046-4B56-BD6C-FCD6EF0E1580}" dt="2023-01-09T09:34:18.565" v="17498" actId="1076"/>
          <ac:spMkLst>
            <pc:docMk/>
            <pc:sldMk cId="3394907649" sldId="293"/>
            <ac:spMk id="16" creationId="{5F640957-F202-D7FB-6913-471C2CCD91A4}"/>
          </ac:spMkLst>
        </pc:spChg>
        <pc:spChg chg="add del mod">
          <ac:chgData name="MORSCH Daniela" userId="b6669854-6e41-43d1-a356-b075a16c362f" providerId="ADAL" clId="{1FCDA07E-A046-4B56-BD6C-FCD6EF0E1580}" dt="2022-12-14T16:16:17.620" v="4878" actId="478"/>
          <ac:spMkLst>
            <pc:docMk/>
            <pc:sldMk cId="3394907649" sldId="293"/>
            <ac:spMk id="17" creationId="{AE64415E-82CB-BC2C-1055-B231F856A436}"/>
          </ac:spMkLst>
        </pc:spChg>
        <pc:spChg chg="add del mod">
          <ac:chgData name="MORSCH Daniela" userId="b6669854-6e41-43d1-a356-b075a16c362f" providerId="ADAL" clId="{1FCDA07E-A046-4B56-BD6C-FCD6EF0E1580}" dt="2022-12-14T16:16:17.620" v="4878" actId="478"/>
          <ac:spMkLst>
            <pc:docMk/>
            <pc:sldMk cId="3394907649" sldId="293"/>
            <ac:spMk id="18" creationId="{A0861976-5DD4-37F6-1368-64B5F64860A9}"/>
          </ac:spMkLst>
        </pc:spChg>
        <pc:spChg chg="add del mod">
          <ac:chgData name="MORSCH Daniela" userId="b6669854-6e41-43d1-a356-b075a16c362f" providerId="ADAL" clId="{1FCDA07E-A046-4B56-BD6C-FCD6EF0E1580}" dt="2022-12-14T16:16:17.620" v="4878" actId="478"/>
          <ac:spMkLst>
            <pc:docMk/>
            <pc:sldMk cId="3394907649" sldId="293"/>
            <ac:spMk id="19" creationId="{138F6ABE-52A2-BC37-CFA6-E935D45D3947}"/>
          </ac:spMkLst>
        </pc:spChg>
        <pc:spChg chg="add mod">
          <ac:chgData name="MORSCH Daniela" userId="b6669854-6e41-43d1-a356-b075a16c362f" providerId="ADAL" clId="{1FCDA07E-A046-4B56-BD6C-FCD6EF0E1580}" dt="2023-01-09T09:34:57.367" v="17501" actId="20577"/>
          <ac:spMkLst>
            <pc:docMk/>
            <pc:sldMk cId="3394907649" sldId="293"/>
            <ac:spMk id="22" creationId="{4CF50745-8E4E-DB38-4A7C-C0AF104147D1}"/>
          </ac:spMkLst>
        </pc:spChg>
        <pc:spChg chg="mod">
          <ac:chgData name="MORSCH Daniela" userId="b6669854-6e41-43d1-a356-b075a16c362f" providerId="ADAL" clId="{1FCDA07E-A046-4B56-BD6C-FCD6EF0E1580}" dt="2022-12-14T16:07:41.030" v="4783" actId="404"/>
          <ac:spMkLst>
            <pc:docMk/>
            <pc:sldMk cId="3394907649" sldId="293"/>
            <ac:spMk id="24" creationId="{ECF9881A-401B-6F26-F272-F261B9F799B2}"/>
          </ac:spMkLst>
        </pc:spChg>
        <pc:spChg chg="add del mod">
          <ac:chgData name="MORSCH Daniela" userId="b6669854-6e41-43d1-a356-b075a16c362f" providerId="ADAL" clId="{1FCDA07E-A046-4B56-BD6C-FCD6EF0E1580}" dt="2022-12-14T16:16:17.620" v="4878" actId="478"/>
          <ac:spMkLst>
            <pc:docMk/>
            <pc:sldMk cId="3394907649" sldId="293"/>
            <ac:spMk id="28" creationId="{FD6A391D-BE8C-395A-40B0-209659EBA26E}"/>
          </ac:spMkLst>
        </pc:spChg>
        <pc:spChg chg="add del mod">
          <ac:chgData name="MORSCH Daniela" userId="b6669854-6e41-43d1-a356-b075a16c362f" providerId="ADAL" clId="{1FCDA07E-A046-4B56-BD6C-FCD6EF0E1580}" dt="2022-12-14T16:16:17.620" v="4878" actId="478"/>
          <ac:spMkLst>
            <pc:docMk/>
            <pc:sldMk cId="3394907649" sldId="293"/>
            <ac:spMk id="30" creationId="{1C706CC4-86FD-28BF-58C3-C87140D3CDD9}"/>
          </ac:spMkLst>
        </pc:spChg>
        <pc:spChg chg="add del mod">
          <ac:chgData name="MORSCH Daniela" userId="b6669854-6e41-43d1-a356-b075a16c362f" providerId="ADAL" clId="{1FCDA07E-A046-4B56-BD6C-FCD6EF0E1580}" dt="2022-12-14T16:16:17.620" v="4878" actId="478"/>
          <ac:spMkLst>
            <pc:docMk/>
            <pc:sldMk cId="3394907649" sldId="293"/>
            <ac:spMk id="31" creationId="{F7A557D8-39B2-38B6-0807-57AF6AEC3CB9}"/>
          </ac:spMkLst>
        </pc:spChg>
        <pc:spChg chg="mod">
          <ac:chgData name="MORSCH Daniela" userId="b6669854-6e41-43d1-a356-b075a16c362f" providerId="ADAL" clId="{1FCDA07E-A046-4B56-BD6C-FCD6EF0E1580}" dt="2022-12-14T16:06:24.286" v="4769" actId="1035"/>
          <ac:spMkLst>
            <pc:docMk/>
            <pc:sldMk cId="3394907649" sldId="293"/>
            <ac:spMk id="35" creationId="{B361A58E-82AD-3F2B-B29B-3D482900F4A4}"/>
          </ac:spMkLst>
        </pc:spChg>
        <pc:spChg chg="mod">
          <ac:chgData name="MORSCH Daniela" userId="b6669854-6e41-43d1-a356-b075a16c362f" providerId="ADAL" clId="{1FCDA07E-A046-4B56-BD6C-FCD6EF0E1580}" dt="2022-12-14T16:06:24.286" v="4769" actId="1035"/>
          <ac:spMkLst>
            <pc:docMk/>
            <pc:sldMk cId="3394907649" sldId="293"/>
            <ac:spMk id="37" creationId="{DFAC963C-F7B3-1BA3-3F0F-A01C24AAF2BE}"/>
          </ac:spMkLst>
        </pc:spChg>
        <pc:spChg chg="mod">
          <ac:chgData name="MORSCH Daniela" userId="b6669854-6e41-43d1-a356-b075a16c362f" providerId="ADAL" clId="{1FCDA07E-A046-4B56-BD6C-FCD6EF0E1580}" dt="2022-12-14T16:07:41.030" v="4783" actId="404"/>
          <ac:spMkLst>
            <pc:docMk/>
            <pc:sldMk cId="3394907649" sldId="293"/>
            <ac:spMk id="40" creationId="{C7C5FA52-BA72-246A-1730-FE4C6AE4BA2D}"/>
          </ac:spMkLst>
        </pc:spChg>
        <pc:spChg chg="add del mod">
          <ac:chgData name="MORSCH Daniela" userId="b6669854-6e41-43d1-a356-b075a16c362f" providerId="ADAL" clId="{1FCDA07E-A046-4B56-BD6C-FCD6EF0E1580}" dt="2022-12-14T16:16:17.620" v="4878" actId="478"/>
          <ac:spMkLst>
            <pc:docMk/>
            <pc:sldMk cId="3394907649" sldId="293"/>
            <ac:spMk id="42" creationId="{959B5189-7C0E-494A-D486-B3C9EC91797E}"/>
          </ac:spMkLst>
        </pc:spChg>
        <pc:spChg chg="add del mod">
          <ac:chgData name="MORSCH Daniela" userId="b6669854-6e41-43d1-a356-b075a16c362f" providerId="ADAL" clId="{1FCDA07E-A046-4B56-BD6C-FCD6EF0E1580}" dt="2022-12-14T16:16:17.620" v="4878" actId="478"/>
          <ac:spMkLst>
            <pc:docMk/>
            <pc:sldMk cId="3394907649" sldId="293"/>
            <ac:spMk id="45" creationId="{8EBC4A6E-3F73-C1B0-BBA8-9910FE951978}"/>
          </ac:spMkLst>
        </pc:spChg>
        <pc:spChg chg="add mod">
          <ac:chgData name="MORSCH Daniela" userId="b6669854-6e41-43d1-a356-b075a16c362f" providerId="ADAL" clId="{1FCDA07E-A046-4B56-BD6C-FCD6EF0E1580}" dt="2022-12-15T15:45:45.146" v="8871" actId="6549"/>
          <ac:spMkLst>
            <pc:docMk/>
            <pc:sldMk cId="3394907649" sldId="293"/>
            <ac:spMk id="47" creationId="{20FF01A5-7CBE-F4C8-8F00-DB57ED3C5474}"/>
          </ac:spMkLst>
        </pc:spChg>
        <pc:spChg chg="mod">
          <ac:chgData name="MORSCH Daniela" userId="b6669854-6e41-43d1-a356-b075a16c362f" providerId="ADAL" clId="{1FCDA07E-A046-4B56-BD6C-FCD6EF0E1580}" dt="2023-01-09T09:34:18.565" v="17498" actId="1076"/>
          <ac:spMkLst>
            <pc:docMk/>
            <pc:sldMk cId="3394907649" sldId="293"/>
            <ac:spMk id="53" creationId="{5D1AA9A0-CDC2-21F5-1479-874A786E331C}"/>
          </ac:spMkLst>
        </pc:spChg>
        <pc:spChg chg="add mod topLvl">
          <ac:chgData name="MORSCH Daniela" userId="b6669854-6e41-43d1-a356-b075a16c362f" providerId="ADAL" clId="{1FCDA07E-A046-4B56-BD6C-FCD6EF0E1580}" dt="2023-01-09T09:34:18.565" v="17498" actId="1076"/>
          <ac:spMkLst>
            <pc:docMk/>
            <pc:sldMk cId="3394907649" sldId="293"/>
            <ac:spMk id="55" creationId="{6ECF60B9-1DE4-8BAC-1FDB-1537E43577CA}"/>
          </ac:spMkLst>
        </pc:spChg>
        <pc:spChg chg="add mod topLvl">
          <ac:chgData name="MORSCH Daniela" userId="b6669854-6e41-43d1-a356-b075a16c362f" providerId="ADAL" clId="{1FCDA07E-A046-4B56-BD6C-FCD6EF0E1580}" dt="2023-01-09T09:34:18.565" v="17498" actId="1076"/>
          <ac:spMkLst>
            <pc:docMk/>
            <pc:sldMk cId="3394907649" sldId="293"/>
            <ac:spMk id="56" creationId="{4DFB55B7-E215-4D97-EAE4-CAB3C46018FA}"/>
          </ac:spMkLst>
        </pc:spChg>
        <pc:spChg chg="add mod topLvl">
          <ac:chgData name="MORSCH Daniela" userId="b6669854-6e41-43d1-a356-b075a16c362f" providerId="ADAL" clId="{1FCDA07E-A046-4B56-BD6C-FCD6EF0E1580}" dt="2023-01-09T09:34:18.565" v="17498" actId="1076"/>
          <ac:spMkLst>
            <pc:docMk/>
            <pc:sldMk cId="3394907649" sldId="293"/>
            <ac:spMk id="58" creationId="{C926C474-618A-1032-1066-15CB217288E3}"/>
          </ac:spMkLst>
        </pc:spChg>
        <pc:spChg chg="add mod topLvl">
          <ac:chgData name="MORSCH Daniela" userId="b6669854-6e41-43d1-a356-b075a16c362f" providerId="ADAL" clId="{1FCDA07E-A046-4B56-BD6C-FCD6EF0E1580}" dt="2023-01-09T09:34:18.565" v="17498" actId="1076"/>
          <ac:spMkLst>
            <pc:docMk/>
            <pc:sldMk cId="3394907649" sldId="293"/>
            <ac:spMk id="60" creationId="{7EB25E7F-EA40-958E-DE13-1244C1CA3072}"/>
          </ac:spMkLst>
        </pc:spChg>
        <pc:spChg chg="mod">
          <ac:chgData name="MORSCH Daniela" userId="b6669854-6e41-43d1-a356-b075a16c362f" providerId="ADAL" clId="{1FCDA07E-A046-4B56-BD6C-FCD6EF0E1580}" dt="2023-01-09T09:34:18.565" v="17498" actId="1076"/>
          <ac:spMkLst>
            <pc:docMk/>
            <pc:sldMk cId="3394907649" sldId="293"/>
            <ac:spMk id="64" creationId="{1EA06155-46BD-B5D1-6225-8803E453AF74}"/>
          </ac:spMkLst>
        </pc:spChg>
        <pc:spChg chg="mod">
          <ac:chgData name="MORSCH Daniela" userId="b6669854-6e41-43d1-a356-b075a16c362f" providerId="ADAL" clId="{1FCDA07E-A046-4B56-BD6C-FCD6EF0E1580}" dt="2023-01-09T09:34:18.565" v="17498" actId="1076"/>
          <ac:spMkLst>
            <pc:docMk/>
            <pc:sldMk cId="3394907649" sldId="293"/>
            <ac:spMk id="66" creationId="{EDD39BFD-4986-B92B-9814-B760C6B01AD7}"/>
          </ac:spMkLst>
        </pc:spChg>
        <pc:spChg chg="add mod topLvl">
          <ac:chgData name="MORSCH Daniela" userId="b6669854-6e41-43d1-a356-b075a16c362f" providerId="ADAL" clId="{1FCDA07E-A046-4B56-BD6C-FCD6EF0E1580}" dt="2023-01-09T09:34:18.565" v="17498" actId="1076"/>
          <ac:spMkLst>
            <pc:docMk/>
            <pc:sldMk cId="3394907649" sldId="293"/>
            <ac:spMk id="67" creationId="{128FC277-B2B4-11A6-E659-CDD893715ACC}"/>
          </ac:spMkLst>
        </pc:spChg>
        <pc:spChg chg="mod">
          <ac:chgData name="MORSCH Daniela" userId="b6669854-6e41-43d1-a356-b075a16c362f" providerId="ADAL" clId="{1FCDA07E-A046-4B56-BD6C-FCD6EF0E1580}" dt="2023-01-09T09:34:18.565" v="17498" actId="1076"/>
          <ac:spMkLst>
            <pc:docMk/>
            <pc:sldMk cId="3394907649" sldId="293"/>
            <ac:spMk id="72" creationId="{0ADE4B86-C93B-0D84-D79D-DCB51527755B}"/>
          </ac:spMkLst>
        </pc:spChg>
        <pc:spChg chg="add mod topLvl">
          <ac:chgData name="MORSCH Daniela" userId="b6669854-6e41-43d1-a356-b075a16c362f" providerId="ADAL" clId="{1FCDA07E-A046-4B56-BD6C-FCD6EF0E1580}" dt="2023-01-09T09:34:18.565" v="17498" actId="1076"/>
          <ac:spMkLst>
            <pc:docMk/>
            <pc:sldMk cId="3394907649" sldId="293"/>
            <ac:spMk id="73" creationId="{D56CA9EA-520E-C271-6CB5-4683347084BA}"/>
          </ac:spMkLst>
        </pc:spChg>
        <pc:spChg chg="mod">
          <ac:chgData name="MORSCH Daniela" userId="b6669854-6e41-43d1-a356-b075a16c362f" providerId="ADAL" clId="{1FCDA07E-A046-4B56-BD6C-FCD6EF0E1580}" dt="2023-01-09T09:34:18.565" v="17498" actId="1076"/>
          <ac:spMkLst>
            <pc:docMk/>
            <pc:sldMk cId="3394907649" sldId="293"/>
            <ac:spMk id="78" creationId="{6F6A4929-EE2E-1586-4ED6-7E8D62A6B4AD}"/>
          </ac:spMkLst>
        </pc:spChg>
        <pc:spChg chg="add mod topLvl">
          <ac:chgData name="MORSCH Daniela" userId="b6669854-6e41-43d1-a356-b075a16c362f" providerId="ADAL" clId="{1FCDA07E-A046-4B56-BD6C-FCD6EF0E1580}" dt="2023-01-09T09:34:18.565" v="17498" actId="1076"/>
          <ac:spMkLst>
            <pc:docMk/>
            <pc:sldMk cId="3394907649" sldId="293"/>
            <ac:spMk id="83" creationId="{AC44AABF-AB01-9903-E3A2-8FD5A22FFB6C}"/>
          </ac:spMkLst>
        </pc:spChg>
        <pc:spChg chg="add mod topLvl">
          <ac:chgData name="MORSCH Daniela" userId="b6669854-6e41-43d1-a356-b075a16c362f" providerId="ADAL" clId="{1FCDA07E-A046-4B56-BD6C-FCD6EF0E1580}" dt="2023-01-09T09:34:18.565" v="17498" actId="1076"/>
          <ac:spMkLst>
            <pc:docMk/>
            <pc:sldMk cId="3394907649" sldId="293"/>
            <ac:spMk id="84" creationId="{41ED0A4C-DCEA-CDFD-29B3-153AF4E8F4E2}"/>
          </ac:spMkLst>
        </pc:spChg>
        <pc:spChg chg="add mod topLvl">
          <ac:chgData name="MORSCH Daniela" userId="b6669854-6e41-43d1-a356-b075a16c362f" providerId="ADAL" clId="{1FCDA07E-A046-4B56-BD6C-FCD6EF0E1580}" dt="2023-01-09T09:34:18.565" v="17498" actId="1076"/>
          <ac:spMkLst>
            <pc:docMk/>
            <pc:sldMk cId="3394907649" sldId="293"/>
            <ac:spMk id="85" creationId="{DE89CD49-3516-6832-9380-46A8A74960EE}"/>
          </ac:spMkLst>
        </pc:spChg>
        <pc:spChg chg="add del mod">
          <ac:chgData name="MORSCH Daniela" userId="b6669854-6e41-43d1-a356-b075a16c362f" providerId="ADAL" clId="{1FCDA07E-A046-4B56-BD6C-FCD6EF0E1580}" dt="2022-12-14T16:21:47.783" v="5166" actId="478"/>
          <ac:spMkLst>
            <pc:docMk/>
            <pc:sldMk cId="3394907649" sldId="293"/>
            <ac:spMk id="88" creationId="{48AE0134-628F-4F8D-1C39-33EBD2EF9707}"/>
          </ac:spMkLst>
        </pc:spChg>
        <pc:spChg chg="add mod">
          <ac:chgData name="MORSCH Daniela" userId="b6669854-6e41-43d1-a356-b075a16c362f" providerId="ADAL" clId="{1FCDA07E-A046-4B56-BD6C-FCD6EF0E1580}" dt="2022-12-14T16:24:28.989" v="5209"/>
          <ac:spMkLst>
            <pc:docMk/>
            <pc:sldMk cId="3394907649" sldId="293"/>
            <ac:spMk id="90" creationId="{21BD6CE1-099B-9320-7004-AC900F6B945B}"/>
          </ac:spMkLst>
        </pc:spChg>
        <pc:spChg chg="add mod topLvl">
          <ac:chgData name="MORSCH Daniela" userId="b6669854-6e41-43d1-a356-b075a16c362f" providerId="ADAL" clId="{1FCDA07E-A046-4B56-BD6C-FCD6EF0E1580}" dt="2023-01-09T09:34:18.565" v="17498" actId="1076"/>
          <ac:spMkLst>
            <pc:docMk/>
            <pc:sldMk cId="3394907649" sldId="293"/>
            <ac:spMk id="91" creationId="{ACDE4671-88C5-D8F4-25B3-E413B863ADD8}"/>
          </ac:spMkLst>
        </pc:spChg>
        <pc:spChg chg="add del mod">
          <ac:chgData name="MORSCH Daniela" userId="b6669854-6e41-43d1-a356-b075a16c362f" providerId="ADAL" clId="{1FCDA07E-A046-4B56-BD6C-FCD6EF0E1580}" dt="2022-12-14T16:28:03.331" v="5326"/>
          <ac:spMkLst>
            <pc:docMk/>
            <pc:sldMk cId="3394907649" sldId="293"/>
            <ac:spMk id="92" creationId="{FDC67259-3C9C-5424-E56D-F606B770E05A}"/>
          </ac:spMkLst>
        </pc:spChg>
        <pc:spChg chg="add mod topLvl">
          <ac:chgData name="MORSCH Daniela" userId="b6669854-6e41-43d1-a356-b075a16c362f" providerId="ADAL" clId="{1FCDA07E-A046-4B56-BD6C-FCD6EF0E1580}" dt="2023-01-09T09:34:18.565" v="17498" actId="1076"/>
          <ac:spMkLst>
            <pc:docMk/>
            <pc:sldMk cId="3394907649" sldId="293"/>
            <ac:spMk id="93" creationId="{2B61C87D-CC9A-3AC8-0981-228204A40C93}"/>
          </ac:spMkLst>
        </pc:spChg>
        <pc:spChg chg="add mod topLvl">
          <ac:chgData name="MORSCH Daniela" userId="b6669854-6e41-43d1-a356-b075a16c362f" providerId="ADAL" clId="{1FCDA07E-A046-4B56-BD6C-FCD6EF0E1580}" dt="2023-01-09T09:34:18.565" v="17498" actId="1076"/>
          <ac:spMkLst>
            <pc:docMk/>
            <pc:sldMk cId="3394907649" sldId="293"/>
            <ac:spMk id="94" creationId="{609EEF97-D6D7-7429-5E44-F7B6CC367604}"/>
          </ac:spMkLst>
        </pc:spChg>
        <pc:spChg chg="add mod topLvl">
          <ac:chgData name="MORSCH Daniela" userId="b6669854-6e41-43d1-a356-b075a16c362f" providerId="ADAL" clId="{1FCDA07E-A046-4B56-BD6C-FCD6EF0E1580}" dt="2023-01-09T09:34:18.565" v="17498" actId="1076"/>
          <ac:spMkLst>
            <pc:docMk/>
            <pc:sldMk cId="3394907649" sldId="293"/>
            <ac:spMk id="95" creationId="{0A77430D-D8F7-99CD-AB19-223BF2BB7569}"/>
          </ac:spMkLst>
        </pc:spChg>
        <pc:spChg chg="add mod topLvl">
          <ac:chgData name="MORSCH Daniela" userId="b6669854-6e41-43d1-a356-b075a16c362f" providerId="ADAL" clId="{1FCDA07E-A046-4B56-BD6C-FCD6EF0E1580}" dt="2023-01-09T09:34:18.565" v="17498" actId="1076"/>
          <ac:spMkLst>
            <pc:docMk/>
            <pc:sldMk cId="3394907649" sldId="293"/>
            <ac:spMk id="96" creationId="{18282A0D-0538-E327-DCCB-48DCB016470B}"/>
          </ac:spMkLst>
        </pc:spChg>
        <pc:spChg chg="add mod topLvl">
          <ac:chgData name="MORSCH Daniela" userId="b6669854-6e41-43d1-a356-b075a16c362f" providerId="ADAL" clId="{1FCDA07E-A046-4B56-BD6C-FCD6EF0E1580}" dt="2023-01-09T09:34:18.565" v="17498" actId="1076"/>
          <ac:spMkLst>
            <pc:docMk/>
            <pc:sldMk cId="3394907649" sldId="293"/>
            <ac:spMk id="97" creationId="{383FE542-0111-A7A9-5205-6BEA7F5A8DC1}"/>
          </ac:spMkLst>
        </pc:spChg>
        <pc:spChg chg="add mod topLvl">
          <ac:chgData name="MORSCH Daniela" userId="b6669854-6e41-43d1-a356-b075a16c362f" providerId="ADAL" clId="{1FCDA07E-A046-4B56-BD6C-FCD6EF0E1580}" dt="2023-01-09T09:34:18.565" v="17498" actId="1076"/>
          <ac:spMkLst>
            <pc:docMk/>
            <pc:sldMk cId="3394907649" sldId="293"/>
            <ac:spMk id="98" creationId="{18152132-56EA-6804-03C9-3227A88601E1}"/>
          </ac:spMkLst>
        </pc:spChg>
        <pc:spChg chg="add del mod">
          <ac:chgData name="MORSCH Daniela" userId="b6669854-6e41-43d1-a356-b075a16c362f" providerId="ADAL" clId="{1FCDA07E-A046-4B56-BD6C-FCD6EF0E1580}" dt="2022-12-14T16:37:03.867" v="5393" actId="478"/>
          <ac:spMkLst>
            <pc:docMk/>
            <pc:sldMk cId="3394907649" sldId="293"/>
            <ac:spMk id="99" creationId="{E6EDABE7-B4AE-0057-8E4A-3EB4CF19B907}"/>
          </ac:spMkLst>
        </pc:spChg>
        <pc:spChg chg="add del mod">
          <ac:chgData name="MORSCH Daniela" userId="b6669854-6e41-43d1-a356-b075a16c362f" providerId="ADAL" clId="{1FCDA07E-A046-4B56-BD6C-FCD6EF0E1580}" dt="2022-12-14T16:37:05.427" v="5394" actId="478"/>
          <ac:spMkLst>
            <pc:docMk/>
            <pc:sldMk cId="3394907649" sldId="293"/>
            <ac:spMk id="100" creationId="{90E933E5-A0B7-0443-2C1C-E36240087DE6}"/>
          </ac:spMkLst>
        </pc:spChg>
        <pc:spChg chg="add del mod">
          <ac:chgData name="MORSCH Daniela" userId="b6669854-6e41-43d1-a356-b075a16c362f" providerId="ADAL" clId="{1FCDA07E-A046-4B56-BD6C-FCD6EF0E1580}" dt="2022-12-14T16:37:08.626" v="5395" actId="478"/>
          <ac:spMkLst>
            <pc:docMk/>
            <pc:sldMk cId="3394907649" sldId="293"/>
            <ac:spMk id="101" creationId="{A0ADD90E-5BB5-FA53-D50B-10449D29A13E}"/>
          </ac:spMkLst>
        </pc:spChg>
        <pc:spChg chg="add mod topLvl">
          <ac:chgData name="MORSCH Daniela" userId="b6669854-6e41-43d1-a356-b075a16c362f" providerId="ADAL" clId="{1FCDA07E-A046-4B56-BD6C-FCD6EF0E1580}" dt="2023-01-09T09:34:18.565" v="17498" actId="1076"/>
          <ac:spMkLst>
            <pc:docMk/>
            <pc:sldMk cId="3394907649" sldId="293"/>
            <ac:spMk id="102" creationId="{D62661F1-220E-657E-08D6-74AF1970E596}"/>
          </ac:spMkLst>
        </pc:spChg>
        <pc:spChg chg="add mod topLvl">
          <ac:chgData name="MORSCH Daniela" userId="b6669854-6e41-43d1-a356-b075a16c362f" providerId="ADAL" clId="{1FCDA07E-A046-4B56-BD6C-FCD6EF0E1580}" dt="2023-01-09T09:34:18.565" v="17498" actId="1076"/>
          <ac:spMkLst>
            <pc:docMk/>
            <pc:sldMk cId="3394907649" sldId="293"/>
            <ac:spMk id="104" creationId="{E2F2D6F9-61BB-F594-975A-950C806F4C10}"/>
          </ac:spMkLst>
        </pc:spChg>
        <pc:spChg chg="add mod">
          <ac:chgData name="MORSCH Daniela" userId="b6669854-6e41-43d1-a356-b075a16c362f" providerId="ADAL" clId="{1FCDA07E-A046-4B56-BD6C-FCD6EF0E1580}" dt="2022-12-14T16:45:43.574" v="5635" actId="164"/>
          <ac:spMkLst>
            <pc:docMk/>
            <pc:sldMk cId="3394907649" sldId="293"/>
            <ac:spMk id="105" creationId="{41D841CF-982B-D014-CEFE-01205FFD7FF4}"/>
          </ac:spMkLst>
        </pc:spChg>
        <pc:spChg chg="add mod">
          <ac:chgData name="MORSCH Daniela" userId="b6669854-6e41-43d1-a356-b075a16c362f" providerId="ADAL" clId="{1FCDA07E-A046-4B56-BD6C-FCD6EF0E1580}" dt="2022-12-14T16:45:43.574" v="5635" actId="164"/>
          <ac:spMkLst>
            <pc:docMk/>
            <pc:sldMk cId="3394907649" sldId="293"/>
            <ac:spMk id="113" creationId="{DBF438FE-6D1B-138C-E708-B185E0D32EFD}"/>
          </ac:spMkLst>
        </pc:spChg>
        <pc:grpChg chg="add del mod">
          <ac:chgData name="MORSCH Daniela" userId="b6669854-6e41-43d1-a356-b075a16c362f" providerId="ADAL" clId="{1FCDA07E-A046-4B56-BD6C-FCD6EF0E1580}" dt="2023-01-09T09:32:03.031" v="17458" actId="165"/>
          <ac:grpSpMkLst>
            <pc:docMk/>
            <pc:sldMk cId="3394907649" sldId="293"/>
            <ac:grpSpMk id="8" creationId="{133CF6B2-BE08-BC88-E741-C252D1994C8A}"/>
          </ac:grpSpMkLst>
        </pc:grpChg>
        <pc:grpChg chg="add del mod">
          <ac:chgData name="MORSCH Daniela" userId="b6669854-6e41-43d1-a356-b075a16c362f" providerId="ADAL" clId="{1FCDA07E-A046-4B56-BD6C-FCD6EF0E1580}" dt="2023-01-09T09:32:36.045" v="17462" actId="478"/>
          <ac:grpSpMkLst>
            <pc:docMk/>
            <pc:sldMk cId="3394907649" sldId="293"/>
            <ac:grpSpMk id="10" creationId="{BB71BC07-BAF6-00F6-E846-14524444B23F}"/>
          </ac:grpSpMkLst>
        </pc:grpChg>
        <pc:grpChg chg="mod topLvl">
          <ac:chgData name="MORSCH Daniela" userId="b6669854-6e41-43d1-a356-b075a16c362f" providerId="ADAL" clId="{1FCDA07E-A046-4B56-BD6C-FCD6EF0E1580}" dt="2023-01-09T09:34:18.565" v="17498" actId="1076"/>
          <ac:grpSpMkLst>
            <pc:docMk/>
            <pc:sldMk cId="3394907649" sldId="293"/>
            <ac:grpSpMk id="11" creationId="{95A3AB40-2127-391C-B0DF-93D4DD0EB1E9}"/>
          </ac:grpSpMkLst>
        </pc:grpChg>
        <pc:grpChg chg="add del mod">
          <ac:chgData name="MORSCH Daniela" userId="b6669854-6e41-43d1-a356-b075a16c362f" providerId="ADAL" clId="{1FCDA07E-A046-4B56-BD6C-FCD6EF0E1580}" dt="2022-12-14T16:16:17.620" v="4878" actId="478"/>
          <ac:grpSpMkLst>
            <pc:docMk/>
            <pc:sldMk cId="3394907649" sldId="293"/>
            <ac:grpSpMk id="12" creationId="{15B2EA5C-9254-532B-4642-257071FCAFFE}"/>
          </ac:grpSpMkLst>
        </pc:grpChg>
        <pc:grpChg chg="add mod">
          <ac:chgData name="MORSCH Daniela" userId="b6669854-6e41-43d1-a356-b075a16c362f" providerId="ADAL" clId="{1FCDA07E-A046-4B56-BD6C-FCD6EF0E1580}" dt="2023-01-09T09:34:18.565" v="17498" actId="1076"/>
          <ac:grpSpMkLst>
            <pc:docMk/>
            <pc:sldMk cId="3394907649" sldId="293"/>
            <ac:grpSpMk id="17" creationId="{F6463AF1-2207-6305-8825-C49E80F2926A}"/>
          </ac:grpSpMkLst>
        </pc:grpChg>
        <pc:grpChg chg="add del mod">
          <ac:chgData name="MORSCH Daniela" userId="b6669854-6e41-43d1-a356-b075a16c362f" providerId="ADAL" clId="{1FCDA07E-A046-4B56-BD6C-FCD6EF0E1580}" dt="2022-12-14T16:16:17.620" v="4878" actId="478"/>
          <ac:grpSpMkLst>
            <pc:docMk/>
            <pc:sldMk cId="3394907649" sldId="293"/>
            <ac:grpSpMk id="20" creationId="{55C7B612-E00B-9336-6D74-89A084AD7422}"/>
          </ac:grpSpMkLst>
        </pc:grpChg>
        <pc:grpChg chg="mod">
          <ac:chgData name="MORSCH Daniela" userId="b6669854-6e41-43d1-a356-b075a16c362f" providerId="ADAL" clId="{1FCDA07E-A046-4B56-BD6C-FCD6EF0E1580}" dt="2022-12-14T16:07:41.030" v="4783" actId="404"/>
          <ac:grpSpMkLst>
            <pc:docMk/>
            <pc:sldMk cId="3394907649" sldId="293"/>
            <ac:grpSpMk id="21" creationId="{448FA8AF-58E1-FC84-F8A2-953650FFD099}"/>
          </ac:grpSpMkLst>
        </pc:grpChg>
        <pc:grpChg chg="add mod">
          <ac:chgData name="MORSCH Daniela" userId="b6669854-6e41-43d1-a356-b075a16c362f" providerId="ADAL" clId="{1FCDA07E-A046-4B56-BD6C-FCD6EF0E1580}" dt="2023-01-09T09:34:18.565" v="17498" actId="1076"/>
          <ac:grpSpMkLst>
            <pc:docMk/>
            <pc:sldMk cId="3394907649" sldId="293"/>
            <ac:grpSpMk id="21" creationId="{66A6C193-99CD-B23B-C545-ED51AEB43E0E}"/>
          </ac:grpSpMkLst>
        </pc:grpChg>
        <pc:grpChg chg="add del mod">
          <ac:chgData name="MORSCH Daniela" userId="b6669854-6e41-43d1-a356-b075a16c362f" providerId="ADAL" clId="{1FCDA07E-A046-4B56-BD6C-FCD6EF0E1580}" dt="2022-12-14T16:16:17.620" v="4878" actId="478"/>
          <ac:grpSpMkLst>
            <pc:docMk/>
            <pc:sldMk cId="3394907649" sldId="293"/>
            <ac:grpSpMk id="32" creationId="{91380F97-6B09-22E5-4EDE-64EB2BAF869A}"/>
          </ac:grpSpMkLst>
        </pc:grpChg>
        <pc:grpChg chg="mod">
          <ac:chgData name="MORSCH Daniela" userId="b6669854-6e41-43d1-a356-b075a16c362f" providerId="ADAL" clId="{1FCDA07E-A046-4B56-BD6C-FCD6EF0E1580}" dt="2022-12-14T16:06:24.286" v="4769" actId="1035"/>
          <ac:grpSpMkLst>
            <pc:docMk/>
            <pc:sldMk cId="3394907649" sldId="293"/>
            <ac:grpSpMk id="33" creationId="{556BD9A7-CF2D-B1EF-5FF2-71B8E8CD40FD}"/>
          </ac:grpSpMkLst>
        </pc:grpChg>
        <pc:grpChg chg="add del mod">
          <ac:chgData name="MORSCH Daniela" userId="b6669854-6e41-43d1-a356-b075a16c362f" providerId="ADAL" clId="{1FCDA07E-A046-4B56-BD6C-FCD6EF0E1580}" dt="2022-12-14T16:16:17.620" v="4878" actId="478"/>
          <ac:grpSpMkLst>
            <pc:docMk/>
            <pc:sldMk cId="3394907649" sldId="293"/>
            <ac:grpSpMk id="38" creationId="{F5F3BA45-10D5-6825-DA2D-78BD10E89DFB}"/>
          </ac:grpSpMkLst>
        </pc:grpChg>
        <pc:grpChg chg="add mod topLvl">
          <ac:chgData name="MORSCH Daniela" userId="b6669854-6e41-43d1-a356-b075a16c362f" providerId="ADAL" clId="{1FCDA07E-A046-4B56-BD6C-FCD6EF0E1580}" dt="2023-01-09T09:34:18.565" v="17498" actId="1076"/>
          <ac:grpSpMkLst>
            <pc:docMk/>
            <pc:sldMk cId="3394907649" sldId="293"/>
            <ac:grpSpMk id="51" creationId="{7344E6D5-A60E-C654-FB32-7DD9222AE357}"/>
          </ac:grpSpMkLst>
        </pc:grpChg>
        <pc:grpChg chg="add mod topLvl">
          <ac:chgData name="MORSCH Daniela" userId="b6669854-6e41-43d1-a356-b075a16c362f" providerId="ADAL" clId="{1FCDA07E-A046-4B56-BD6C-FCD6EF0E1580}" dt="2023-01-09T09:34:18.565" v="17498" actId="1076"/>
          <ac:grpSpMkLst>
            <pc:docMk/>
            <pc:sldMk cId="3394907649" sldId="293"/>
            <ac:grpSpMk id="61" creationId="{AE7D8A72-5449-9C68-9102-647E04515DEC}"/>
          </ac:grpSpMkLst>
        </pc:grpChg>
        <pc:grpChg chg="mod">
          <ac:chgData name="MORSCH Daniela" userId="b6669854-6e41-43d1-a356-b075a16c362f" providerId="ADAL" clId="{1FCDA07E-A046-4B56-BD6C-FCD6EF0E1580}" dt="2023-01-09T09:34:18.565" v="17498" actId="1076"/>
          <ac:grpSpMkLst>
            <pc:docMk/>
            <pc:sldMk cId="3394907649" sldId="293"/>
            <ac:grpSpMk id="62" creationId="{06191641-4896-500C-48C2-9C8A5F449FA2}"/>
          </ac:grpSpMkLst>
        </pc:grpChg>
        <pc:grpChg chg="add mod topLvl">
          <ac:chgData name="MORSCH Daniela" userId="b6669854-6e41-43d1-a356-b075a16c362f" providerId="ADAL" clId="{1FCDA07E-A046-4B56-BD6C-FCD6EF0E1580}" dt="2023-01-09T09:34:18.565" v="17498" actId="1076"/>
          <ac:grpSpMkLst>
            <pc:docMk/>
            <pc:sldMk cId="3394907649" sldId="293"/>
            <ac:grpSpMk id="68" creationId="{C4A3891C-B8A1-05D6-0BA5-926DD560E51B}"/>
          </ac:grpSpMkLst>
        </pc:grpChg>
        <pc:grpChg chg="mod">
          <ac:chgData name="MORSCH Daniela" userId="b6669854-6e41-43d1-a356-b075a16c362f" providerId="ADAL" clId="{1FCDA07E-A046-4B56-BD6C-FCD6EF0E1580}" dt="2023-01-09T09:34:18.565" v="17498" actId="1076"/>
          <ac:grpSpMkLst>
            <pc:docMk/>
            <pc:sldMk cId="3394907649" sldId="293"/>
            <ac:grpSpMk id="69" creationId="{79029E19-48BE-C5FB-8096-2F9B3F5B5735}"/>
          </ac:grpSpMkLst>
        </pc:grpChg>
        <pc:grpChg chg="add mod topLvl">
          <ac:chgData name="MORSCH Daniela" userId="b6669854-6e41-43d1-a356-b075a16c362f" providerId="ADAL" clId="{1FCDA07E-A046-4B56-BD6C-FCD6EF0E1580}" dt="2023-01-09T09:34:18.565" v="17498" actId="1076"/>
          <ac:grpSpMkLst>
            <pc:docMk/>
            <pc:sldMk cId="3394907649" sldId="293"/>
            <ac:grpSpMk id="76" creationId="{77F8DF8E-9EA7-2FEA-5419-653AA4FBAC96}"/>
          </ac:grpSpMkLst>
        </pc:grpChg>
        <pc:grpChg chg="add del mod">
          <ac:chgData name="MORSCH Daniela" userId="b6669854-6e41-43d1-a356-b075a16c362f" providerId="ADAL" clId="{1FCDA07E-A046-4B56-BD6C-FCD6EF0E1580}" dt="2022-12-14T16:46:40.211" v="5642" actId="478"/>
          <ac:grpSpMkLst>
            <pc:docMk/>
            <pc:sldMk cId="3394907649" sldId="293"/>
            <ac:grpSpMk id="114" creationId="{14604410-B4E2-59BB-036E-D0C12DA3D7A5}"/>
          </ac:grpSpMkLst>
        </pc:grpChg>
        <pc:graphicFrameChg chg="add mod modGraphic">
          <ac:chgData name="MORSCH Daniela" userId="b6669854-6e41-43d1-a356-b075a16c362f" providerId="ADAL" clId="{1FCDA07E-A046-4B56-BD6C-FCD6EF0E1580}" dt="2023-01-09T09:36:03.906" v="17583" actId="20577"/>
          <ac:graphicFrameMkLst>
            <pc:docMk/>
            <pc:sldMk cId="3394907649" sldId="293"/>
            <ac:graphicFrameMk id="89" creationId="{2A2A9A14-F442-C03F-2AC1-D00ACE791AE6}"/>
          </ac:graphicFrameMkLst>
        </pc:graphicFrameChg>
        <pc:picChg chg="add mod topLvl">
          <ac:chgData name="MORSCH Daniela" userId="b6669854-6e41-43d1-a356-b075a16c362f" providerId="ADAL" clId="{1FCDA07E-A046-4B56-BD6C-FCD6EF0E1580}" dt="2023-01-09T09:34:18.565" v="17498" actId="1076"/>
          <ac:picMkLst>
            <pc:docMk/>
            <pc:sldMk cId="3394907649" sldId="293"/>
            <ac:picMk id="2" creationId="{70D78B08-68B8-BE8C-EE74-8CCB39258E3B}"/>
          </ac:picMkLst>
        </pc:picChg>
        <pc:picChg chg="add del mod">
          <ac:chgData name="MORSCH Daniela" userId="b6669854-6e41-43d1-a356-b075a16c362f" providerId="ADAL" clId="{1FCDA07E-A046-4B56-BD6C-FCD6EF0E1580}" dt="2022-12-14T16:16:17.620" v="4878" actId="478"/>
          <ac:picMkLst>
            <pc:docMk/>
            <pc:sldMk cId="3394907649" sldId="293"/>
            <ac:picMk id="7" creationId="{59369038-8050-0F52-F0E3-E93040FAD06C}"/>
          </ac:picMkLst>
        </pc:picChg>
        <pc:picChg chg="del mod topLvl">
          <ac:chgData name="MORSCH Daniela" userId="b6669854-6e41-43d1-a356-b075a16c362f" providerId="ADAL" clId="{1FCDA07E-A046-4B56-BD6C-FCD6EF0E1580}" dt="2023-01-09T09:32:36.045" v="17462" actId="478"/>
          <ac:picMkLst>
            <pc:docMk/>
            <pc:sldMk cId="3394907649" sldId="293"/>
            <ac:picMk id="12" creationId="{7EF44DCA-80B8-3698-6F97-FC9EF5A31120}"/>
          </ac:picMkLst>
        </pc:picChg>
        <pc:picChg chg="mod">
          <ac:chgData name="MORSCH Daniela" userId="b6669854-6e41-43d1-a356-b075a16c362f" providerId="ADAL" clId="{1FCDA07E-A046-4B56-BD6C-FCD6EF0E1580}" dt="2022-12-14T16:07:41.030" v="4783" actId="404"/>
          <ac:picMkLst>
            <pc:docMk/>
            <pc:sldMk cId="3394907649" sldId="293"/>
            <ac:picMk id="13" creationId="{AC568B41-9F30-B63C-36BF-EEA6D4E4AD4B}"/>
          </ac:picMkLst>
        </pc:picChg>
        <pc:picChg chg="mod">
          <ac:chgData name="MORSCH Daniela" userId="b6669854-6e41-43d1-a356-b075a16c362f" providerId="ADAL" clId="{1FCDA07E-A046-4B56-BD6C-FCD6EF0E1580}" dt="2023-01-09T09:34:18.565" v="17498" actId="1076"/>
          <ac:picMkLst>
            <pc:docMk/>
            <pc:sldMk cId="3394907649" sldId="293"/>
            <ac:picMk id="14" creationId="{9109F927-A3E3-E7DF-A983-AA3C01009B91}"/>
          </ac:picMkLst>
        </pc:picChg>
        <pc:picChg chg="mod">
          <ac:chgData name="MORSCH Daniela" userId="b6669854-6e41-43d1-a356-b075a16c362f" providerId="ADAL" clId="{1FCDA07E-A046-4B56-BD6C-FCD6EF0E1580}" dt="2022-12-14T16:07:41.030" v="4783" actId="404"/>
          <ac:picMkLst>
            <pc:docMk/>
            <pc:sldMk cId="3394907649" sldId="293"/>
            <ac:picMk id="22" creationId="{125E6046-CF5B-CFB0-A2F8-4689519FC772}"/>
          </ac:picMkLst>
        </pc:picChg>
        <pc:picChg chg="mod">
          <ac:chgData name="MORSCH Daniela" userId="b6669854-6e41-43d1-a356-b075a16c362f" providerId="ADAL" clId="{1FCDA07E-A046-4B56-BD6C-FCD6EF0E1580}" dt="2022-12-14T16:07:41.030" v="4783" actId="404"/>
          <ac:picMkLst>
            <pc:docMk/>
            <pc:sldMk cId="3394907649" sldId="293"/>
            <ac:picMk id="23" creationId="{C31D0977-FA2C-4CA2-32A1-ECACE4118BD5}"/>
          </ac:picMkLst>
        </pc:picChg>
        <pc:picChg chg="add del mod">
          <ac:chgData name="MORSCH Daniela" userId="b6669854-6e41-43d1-a356-b075a16c362f" providerId="ADAL" clId="{1FCDA07E-A046-4B56-BD6C-FCD6EF0E1580}" dt="2022-12-14T16:16:17.620" v="4878" actId="478"/>
          <ac:picMkLst>
            <pc:docMk/>
            <pc:sldMk cId="3394907649" sldId="293"/>
            <ac:picMk id="25" creationId="{DA8637F4-4E98-2C41-F908-DB84CC0459D8}"/>
          </ac:picMkLst>
        </pc:picChg>
        <pc:picChg chg="mod">
          <ac:chgData name="MORSCH Daniela" userId="b6669854-6e41-43d1-a356-b075a16c362f" providerId="ADAL" clId="{1FCDA07E-A046-4B56-BD6C-FCD6EF0E1580}" dt="2022-12-14T16:06:24.286" v="4769" actId="1035"/>
          <ac:picMkLst>
            <pc:docMk/>
            <pc:sldMk cId="3394907649" sldId="293"/>
            <ac:picMk id="34" creationId="{494E1054-3B19-20F8-BE61-D3B6ED1C701F}"/>
          </ac:picMkLst>
        </pc:picChg>
        <pc:picChg chg="mod">
          <ac:chgData name="MORSCH Daniela" userId="b6669854-6e41-43d1-a356-b075a16c362f" providerId="ADAL" clId="{1FCDA07E-A046-4B56-BD6C-FCD6EF0E1580}" dt="2022-12-14T16:06:24.286" v="4769" actId="1035"/>
          <ac:picMkLst>
            <pc:docMk/>
            <pc:sldMk cId="3394907649" sldId="293"/>
            <ac:picMk id="36" creationId="{ED2BE2BB-FC0F-3F88-473C-3EA011579291}"/>
          </ac:picMkLst>
        </pc:picChg>
        <pc:picChg chg="mod">
          <ac:chgData name="MORSCH Daniela" userId="b6669854-6e41-43d1-a356-b075a16c362f" providerId="ADAL" clId="{1FCDA07E-A046-4B56-BD6C-FCD6EF0E1580}" dt="2022-12-14T16:07:41.030" v="4783" actId="404"/>
          <ac:picMkLst>
            <pc:docMk/>
            <pc:sldMk cId="3394907649" sldId="293"/>
            <ac:picMk id="39" creationId="{698A1C18-DAD4-D36A-C810-0651ED1BA5CD}"/>
          </ac:picMkLst>
        </pc:picChg>
        <pc:picChg chg="mod">
          <ac:chgData name="MORSCH Daniela" userId="b6669854-6e41-43d1-a356-b075a16c362f" providerId="ADAL" clId="{1FCDA07E-A046-4B56-BD6C-FCD6EF0E1580}" dt="2023-01-09T09:34:18.565" v="17498" actId="1076"/>
          <ac:picMkLst>
            <pc:docMk/>
            <pc:sldMk cId="3394907649" sldId="293"/>
            <ac:picMk id="52" creationId="{E2FFB6E1-1BF0-40FC-BE28-82514B8B73F0}"/>
          </ac:picMkLst>
        </pc:picChg>
        <pc:picChg chg="add mod topLvl">
          <ac:chgData name="MORSCH Daniela" userId="b6669854-6e41-43d1-a356-b075a16c362f" providerId="ADAL" clId="{1FCDA07E-A046-4B56-BD6C-FCD6EF0E1580}" dt="2023-01-09T09:34:18.565" v="17498" actId="1076"/>
          <ac:picMkLst>
            <pc:docMk/>
            <pc:sldMk cId="3394907649" sldId="293"/>
            <ac:picMk id="59" creationId="{44508585-23DD-0D22-D2B8-6025BE95C25F}"/>
          </ac:picMkLst>
        </pc:picChg>
        <pc:picChg chg="mod">
          <ac:chgData name="MORSCH Daniela" userId="b6669854-6e41-43d1-a356-b075a16c362f" providerId="ADAL" clId="{1FCDA07E-A046-4B56-BD6C-FCD6EF0E1580}" dt="2023-01-09T09:34:18.565" v="17498" actId="1076"/>
          <ac:picMkLst>
            <pc:docMk/>
            <pc:sldMk cId="3394907649" sldId="293"/>
            <ac:picMk id="63" creationId="{216B0062-7CBD-907E-F27D-CCD60C451E9F}"/>
          </ac:picMkLst>
        </pc:picChg>
        <pc:picChg chg="mod">
          <ac:chgData name="MORSCH Daniela" userId="b6669854-6e41-43d1-a356-b075a16c362f" providerId="ADAL" clId="{1FCDA07E-A046-4B56-BD6C-FCD6EF0E1580}" dt="2023-01-09T09:34:18.565" v="17498" actId="1076"/>
          <ac:picMkLst>
            <pc:docMk/>
            <pc:sldMk cId="3394907649" sldId="293"/>
            <ac:picMk id="65" creationId="{D7B0E44C-8C6A-D0B6-6CD6-21D234978052}"/>
          </ac:picMkLst>
        </pc:picChg>
        <pc:picChg chg="mod">
          <ac:chgData name="MORSCH Daniela" userId="b6669854-6e41-43d1-a356-b075a16c362f" providerId="ADAL" clId="{1FCDA07E-A046-4B56-BD6C-FCD6EF0E1580}" dt="2023-01-09T09:34:18.565" v="17498" actId="1076"/>
          <ac:picMkLst>
            <pc:docMk/>
            <pc:sldMk cId="3394907649" sldId="293"/>
            <ac:picMk id="70" creationId="{31504E5C-AD2A-B8FE-F85A-07F6346F2EB3}"/>
          </ac:picMkLst>
        </pc:picChg>
        <pc:picChg chg="mod">
          <ac:chgData name="MORSCH Daniela" userId="b6669854-6e41-43d1-a356-b075a16c362f" providerId="ADAL" clId="{1FCDA07E-A046-4B56-BD6C-FCD6EF0E1580}" dt="2023-01-09T09:34:18.565" v="17498" actId="1076"/>
          <ac:picMkLst>
            <pc:docMk/>
            <pc:sldMk cId="3394907649" sldId="293"/>
            <ac:picMk id="71" creationId="{B6A93379-DFC4-931C-7040-53EC5083B569}"/>
          </ac:picMkLst>
        </pc:picChg>
        <pc:picChg chg="mod">
          <ac:chgData name="MORSCH Daniela" userId="b6669854-6e41-43d1-a356-b075a16c362f" providerId="ADAL" clId="{1FCDA07E-A046-4B56-BD6C-FCD6EF0E1580}" dt="2023-01-09T09:34:18.565" v="17498" actId="1076"/>
          <ac:picMkLst>
            <pc:docMk/>
            <pc:sldMk cId="3394907649" sldId="293"/>
            <ac:picMk id="77" creationId="{281CDE47-B1A4-58EC-230C-C0BB6710D5E2}"/>
          </ac:picMkLst>
        </pc:picChg>
        <pc:picChg chg="add mod topLvl">
          <ac:chgData name="MORSCH Daniela" userId="b6669854-6e41-43d1-a356-b075a16c362f" providerId="ADAL" clId="{1FCDA07E-A046-4B56-BD6C-FCD6EF0E1580}" dt="2023-01-09T09:34:18.565" v="17498" actId="1076"/>
          <ac:picMkLst>
            <pc:docMk/>
            <pc:sldMk cId="3394907649" sldId="293"/>
            <ac:picMk id="80" creationId="{2D6747F5-ED73-E073-0C0A-FFCC420BE9EA}"/>
          </ac:picMkLst>
        </pc:picChg>
        <pc:picChg chg="add mod topLvl">
          <ac:chgData name="MORSCH Daniela" userId="b6669854-6e41-43d1-a356-b075a16c362f" providerId="ADAL" clId="{1FCDA07E-A046-4B56-BD6C-FCD6EF0E1580}" dt="2023-01-09T09:34:18.565" v="17498" actId="1076"/>
          <ac:picMkLst>
            <pc:docMk/>
            <pc:sldMk cId="3394907649" sldId="293"/>
            <ac:picMk id="115" creationId="{F2AF6835-6ECD-27DE-93D7-B53140F92A3E}"/>
          </ac:picMkLst>
        </pc:picChg>
        <pc:cxnChg chg="add mod">
          <ac:chgData name="MORSCH Daniela" userId="b6669854-6e41-43d1-a356-b075a16c362f" providerId="ADAL" clId="{1FCDA07E-A046-4B56-BD6C-FCD6EF0E1580}" dt="2023-01-09T09:34:18.565" v="17498" actId="1076"/>
          <ac:cxnSpMkLst>
            <pc:docMk/>
            <pc:sldMk cId="3394907649" sldId="293"/>
            <ac:cxnSpMk id="3" creationId="{40E5598E-9CF7-85FA-D77D-343C95D9A06F}"/>
          </ac:cxnSpMkLst>
        </pc:cxnChg>
        <pc:cxnChg chg="add mod topLvl">
          <ac:chgData name="MORSCH Daniela" userId="b6669854-6e41-43d1-a356-b075a16c362f" providerId="ADAL" clId="{1FCDA07E-A046-4B56-BD6C-FCD6EF0E1580}" dt="2023-01-09T09:34:18.565" v="17498" actId="1076"/>
          <ac:cxnSpMkLst>
            <pc:docMk/>
            <pc:sldMk cId="3394907649" sldId="293"/>
            <ac:cxnSpMk id="5" creationId="{DA6769D9-B435-88D9-EA85-343FA22CFB19}"/>
          </ac:cxnSpMkLst>
        </pc:cxnChg>
        <pc:cxnChg chg="add del mod">
          <ac:chgData name="MORSCH Daniela" userId="b6669854-6e41-43d1-a356-b075a16c362f" providerId="ADAL" clId="{1FCDA07E-A046-4B56-BD6C-FCD6EF0E1580}" dt="2022-12-14T16:16:17.620" v="4878" actId="478"/>
          <ac:cxnSpMkLst>
            <pc:docMk/>
            <pc:sldMk cId="3394907649" sldId="293"/>
            <ac:cxnSpMk id="9" creationId="{AD8957BA-36F9-BA64-ADAF-F0881078C73E}"/>
          </ac:cxnSpMkLst>
        </pc:cxnChg>
        <pc:cxnChg chg="add del mod">
          <ac:chgData name="MORSCH Daniela" userId="b6669854-6e41-43d1-a356-b075a16c362f" providerId="ADAL" clId="{1FCDA07E-A046-4B56-BD6C-FCD6EF0E1580}" dt="2022-12-14T16:16:17.620" v="4878" actId="478"/>
          <ac:cxnSpMkLst>
            <pc:docMk/>
            <pc:sldMk cId="3394907649" sldId="293"/>
            <ac:cxnSpMk id="10" creationId="{A271F457-DB28-6AC8-C304-99482A340E1B}"/>
          </ac:cxnSpMkLst>
        </pc:cxnChg>
        <pc:cxnChg chg="add del mod">
          <ac:chgData name="MORSCH Daniela" userId="b6669854-6e41-43d1-a356-b075a16c362f" providerId="ADAL" clId="{1FCDA07E-A046-4B56-BD6C-FCD6EF0E1580}" dt="2022-12-14T16:16:17.620" v="4878" actId="478"/>
          <ac:cxnSpMkLst>
            <pc:docMk/>
            <pc:sldMk cId="3394907649" sldId="293"/>
            <ac:cxnSpMk id="11" creationId="{92534C5D-32CC-4299-1BAC-1A166B1B49AD}"/>
          </ac:cxnSpMkLst>
        </pc:cxnChg>
        <pc:cxnChg chg="add del mod">
          <ac:chgData name="MORSCH Daniela" userId="b6669854-6e41-43d1-a356-b075a16c362f" providerId="ADAL" clId="{1FCDA07E-A046-4B56-BD6C-FCD6EF0E1580}" dt="2022-12-14T16:16:17.620" v="4878" actId="478"/>
          <ac:cxnSpMkLst>
            <pc:docMk/>
            <pc:sldMk cId="3394907649" sldId="293"/>
            <ac:cxnSpMk id="15" creationId="{4B09564D-ED3C-2466-C2CD-E42A8F61479E}"/>
          </ac:cxnSpMkLst>
        </pc:cxnChg>
        <pc:cxnChg chg="add del mod">
          <ac:chgData name="MORSCH Daniela" userId="b6669854-6e41-43d1-a356-b075a16c362f" providerId="ADAL" clId="{1FCDA07E-A046-4B56-BD6C-FCD6EF0E1580}" dt="2022-12-14T16:16:17.620" v="4878" actId="478"/>
          <ac:cxnSpMkLst>
            <pc:docMk/>
            <pc:sldMk cId="3394907649" sldId="293"/>
            <ac:cxnSpMk id="16" creationId="{3AAC6710-6260-2FF3-98CF-E1D779D07968}"/>
          </ac:cxnSpMkLst>
        </pc:cxnChg>
        <pc:cxnChg chg="add mod">
          <ac:chgData name="MORSCH Daniela" userId="b6669854-6e41-43d1-a356-b075a16c362f" providerId="ADAL" clId="{1FCDA07E-A046-4B56-BD6C-FCD6EF0E1580}" dt="2023-01-09T09:34:18.565" v="17498" actId="1076"/>
          <ac:cxnSpMkLst>
            <pc:docMk/>
            <pc:sldMk cId="3394907649" sldId="293"/>
            <ac:cxnSpMk id="18" creationId="{30606DC0-C2F4-C312-6DF8-79E1F66BA649}"/>
          </ac:cxnSpMkLst>
        </pc:cxnChg>
        <pc:cxnChg chg="add del mod">
          <ac:chgData name="MORSCH Daniela" userId="b6669854-6e41-43d1-a356-b075a16c362f" providerId="ADAL" clId="{1FCDA07E-A046-4B56-BD6C-FCD6EF0E1580}" dt="2022-12-14T16:16:17.620" v="4878" actId="478"/>
          <ac:cxnSpMkLst>
            <pc:docMk/>
            <pc:sldMk cId="3394907649" sldId="293"/>
            <ac:cxnSpMk id="26" creationId="{0F632160-DD61-7A5F-8EAA-DDE437114ED8}"/>
          </ac:cxnSpMkLst>
        </pc:cxnChg>
        <pc:cxnChg chg="add del mod">
          <ac:chgData name="MORSCH Daniela" userId="b6669854-6e41-43d1-a356-b075a16c362f" providerId="ADAL" clId="{1FCDA07E-A046-4B56-BD6C-FCD6EF0E1580}" dt="2022-12-14T16:16:17.620" v="4878" actId="478"/>
          <ac:cxnSpMkLst>
            <pc:docMk/>
            <pc:sldMk cId="3394907649" sldId="293"/>
            <ac:cxnSpMk id="27" creationId="{C0217ED6-ECB3-2C29-4BE4-B7BA8C5F1CB4}"/>
          </ac:cxnSpMkLst>
        </pc:cxnChg>
        <pc:cxnChg chg="add del mod">
          <ac:chgData name="MORSCH Daniela" userId="b6669854-6e41-43d1-a356-b075a16c362f" providerId="ADAL" clId="{1FCDA07E-A046-4B56-BD6C-FCD6EF0E1580}" dt="2022-12-14T16:16:17.620" v="4878" actId="478"/>
          <ac:cxnSpMkLst>
            <pc:docMk/>
            <pc:sldMk cId="3394907649" sldId="293"/>
            <ac:cxnSpMk id="29" creationId="{40E7324D-74E2-2D5E-713E-2BD88F1FA96A}"/>
          </ac:cxnSpMkLst>
        </pc:cxnChg>
        <pc:cxnChg chg="add del mod">
          <ac:chgData name="MORSCH Daniela" userId="b6669854-6e41-43d1-a356-b075a16c362f" providerId="ADAL" clId="{1FCDA07E-A046-4B56-BD6C-FCD6EF0E1580}" dt="2022-12-14T16:16:17.620" v="4878" actId="478"/>
          <ac:cxnSpMkLst>
            <pc:docMk/>
            <pc:sldMk cId="3394907649" sldId="293"/>
            <ac:cxnSpMk id="41" creationId="{371CF8BF-DB11-C67F-6777-5D07BF1351CC}"/>
          </ac:cxnSpMkLst>
        </pc:cxnChg>
        <pc:cxnChg chg="add del mod">
          <ac:chgData name="MORSCH Daniela" userId="b6669854-6e41-43d1-a356-b075a16c362f" providerId="ADAL" clId="{1FCDA07E-A046-4B56-BD6C-FCD6EF0E1580}" dt="2022-12-14T16:16:17.620" v="4878" actId="478"/>
          <ac:cxnSpMkLst>
            <pc:docMk/>
            <pc:sldMk cId="3394907649" sldId="293"/>
            <ac:cxnSpMk id="43" creationId="{0C1C2C33-8046-4869-0A32-AB19568CE054}"/>
          </ac:cxnSpMkLst>
        </pc:cxnChg>
        <pc:cxnChg chg="add del mod">
          <ac:chgData name="MORSCH Daniela" userId="b6669854-6e41-43d1-a356-b075a16c362f" providerId="ADAL" clId="{1FCDA07E-A046-4B56-BD6C-FCD6EF0E1580}" dt="2022-12-14T16:16:17.620" v="4878" actId="478"/>
          <ac:cxnSpMkLst>
            <pc:docMk/>
            <pc:sldMk cId="3394907649" sldId="293"/>
            <ac:cxnSpMk id="44" creationId="{34819F4A-45AC-C053-2A57-7021C7F75586}"/>
          </ac:cxnSpMkLst>
        </pc:cxnChg>
        <pc:cxnChg chg="add del mod">
          <ac:chgData name="MORSCH Daniela" userId="b6669854-6e41-43d1-a356-b075a16c362f" providerId="ADAL" clId="{1FCDA07E-A046-4B56-BD6C-FCD6EF0E1580}" dt="2022-12-14T16:16:17.620" v="4878" actId="478"/>
          <ac:cxnSpMkLst>
            <pc:docMk/>
            <pc:sldMk cId="3394907649" sldId="293"/>
            <ac:cxnSpMk id="46" creationId="{B32E6F93-A80B-4024-C56F-26F528DA6619}"/>
          </ac:cxnSpMkLst>
        </pc:cxnChg>
        <pc:cxnChg chg="add mod topLvl">
          <ac:chgData name="MORSCH Daniela" userId="b6669854-6e41-43d1-a356-b075a16c362f" providerId="ADAL" clId="{1FCDA07E-A046-4B56-BD6C-FCD6EF0E1580}" dt="2023-01-09T09:34:18.565" v="17498" actId="1076"/>
          <ac:cxnSpMkLst>
            <pc:docMk/>
            <pc:sldMk cId="3394907649" sldId="293"/>
            <ac:cxnSpMk id="49" creationId="{A8F150A6-B5B1-55B3-4EB2-797DA6302797}"/>
          </ac:cxnSpMkLst>
        </pc:cxnChg>
        <pc:cxnChg chg="add mod topLvl">
          <ac:chgData name="MORSCH Daniela" userId="b6669854-6e41-43d1-a356-b075a16c362f" providerId="ADAL" clId="{1FCDA07E-A046-4B56-BD6C-FCD6EF0E1580}" dt="2023-01-09T09:34:18.565" v="17498" actId="1076"/>
          <ac:cxnSpMkLst>
            <pc:docMk/>
            <pc:sldMk cId="3394907649" sldId="293"/>
            <ac:cxnSpMk id="50" creationId="{9FB5EC0C-118F-927C-CEEC-AB2A7D64E6A0}"/>
          </ac:cxnSpMkLst>
        </pc:cxnChg>
        <pc:cxnChg chg="add mod topLvl">
          <ac:chgData name="MORSCH Daniela" userId="b6669854-6e41-43d1-a356-b075a16c362f" providerId="ADAL" clId="{1FCDA07E-A046-4B56-BD6C-FCD6EF0E1580}" dt="2023-01-09T09:34:18.565" v="17498" actId="1076"/>
          <ac:cxnSpMkLst>
            <pc:docMk/>
            <pc:sldMk cId="3394907649" sldId="293"/>
            <ac:cxnSpMk id="54" creationId="{E9E01953-EB7F-636E-7822-1A8E3352A9A7}"/>
          </ac:cxnSpMkLst>
        </pc:cxnChg>
        <pc:cxnChg chg="add mod topLvl">
          <ac:chgData name="MORSCH Daniela" userId="b6669854-6e41-43d1-a356-b075a16c362f" providerId="ADAL" clId="{1FCDA07E-A046-4B56-BD6C-FCD6EF0E1580}" dt="2023-01-09T09:34:18.565" v="17498" actId="1076"/>
          <ac:cxnSpMkLst>
            <pc:docMk/>
            <pc:sldMk cId="3394907649" sldId="293"/>
            <ac:cxnSpMk id="57" creationId="{A3A85262-4243-296B-7C01-8FBDF2BBC006}"/>
          </ac:cxnSpMkLst>
        </pc:cxnChg>
        <pc:cxnChg chg="add mod topLvl">
          <ac:chgData name="MORSCH Daniela" userId="b6669854-6e41-43d1-a356-b075a16c362f" providerId="ADAL" clId="{1FCDA07E-A046-4B56-BD6C-FCD6EF0E1580}" dt="2023-01-09T09:34:18.565" v="17498" actId="1076"/>
          <ac:cxnSpMkLst>
            <pc:docMk/>
            <pc:sldMk cId="3394907649" sldId="293"/>
            <ac:cxnSpMk id="74" creationId="{F6853BBF-913D-A670-7EEC-124B592CC44C}"/>
          </ac:cxnSpMkLst>
        </pc:cxnChg>
        <pc:cxnChg chg="add mod topLvl">
          <ac:chgData name="MORSCH Daniela" userId="b6669854-6e41-43d1-a356-b075a16c362f" providerId="ADAL" clId="{1FCDA07E-A046-4B56-BD6C-FCD6EF0E1580}" dt="2023-01-09T09:34:18.565" v="17498" actId="1076"/>
          <ac:cxnSpMkLst>
            <pc:docMk/>
            <pc:sldMk cId="3394907649" sldId="293"/>
            <ac:cxnSpMk id="75" creationId="{F11C5F0F-C6F2-85DA-8E0B-F3550BB1B854}"/>
          </ac:cxnSpMkLst>
        </pc:cxnChg>
        <pc:cxnChg chg="add mod topLvl">
          <ac:chgData name="MORSCH Daniela" userId="b6669854-6e41-43d1-a356-b075a16c362f" providerId="ADAL" clId="{1FCDA07E-A046-4B56-BD6C-FCD6EF0E1580}" dt="2023-01-09T09:34:18.565" v="17498" actId="1076"/>
          <ac:cxnSpMkLst>
            <pc:docMk/>
            <pc:sldMk cId="3394907649" sldId="293"/>
            <ac:cxnSpMk id="79" creationId="{513A31EB-4E13-9100-1444-37F082655E85}"/>
          </ac:cxnSpMkLst>
        </pc:cxnChg>
        <pc:cxnChg chg="add mod topLvl">
          <ac:chgData name="MORSCH Daniela" userId="b6669854-6e41-43d1-a356-b075a16c362f" providerId="ADAL" clId="{1FCDA07E-A046-4B56-BD6C-FCD6EF0E1580}" dt="2023-01-09T09:34:18.565" v="17498" actId="1076"/>
          <ac:cxnSpMkLst>
            <pc:docMk/>
            <pc:sldMk cId="3394907649" sldId="293"/>
            <ac:cxnSpMk id="81" creationId="{9CD78F8C-DC65-EC16-D978-9DC95CB2CCEE}"/>
          </ac:cxnSpMkLst>
        </pc:cxnChg>
        <pc:cxnChg chg="add mod topLvl">
          <ac:chgData name="MORSCH Daniela" userId="b6669854-6e41-43d1-a356-b075a16c362f" providerId="ADAL" clId="{1FCDA07E-A046-4B56-BD6C-FCD6EF0E1580}" dt="2023-01-09T09:34:18.565" v="17498" actId="1076"/>
          <ac:cxnSpMkLst>
            <pc:docMk/>
            <pc:sldMk cId="3394907649" sldId="293"/>
            <ac:cxnSpMk id="82" creationId="{EC9BAB24-5802-9C39-A41B-FD53E6DAE59F}"/>
          </ac:cxnSpMkLst>
        </pc:cxnChg>
        <pc:cxnChg chg="add mod topLvl">
          <ac:chgData name="MORSCH Daniela" userId="b6669854-6e41-43d1-a356-b075a16c362f" providerId="ADAL" clId="{1FCDA07E-A046-4B56-BD6C-FCD6EF0E1580}" dt="2023-01-09T09:34:18.565" v="17498" actId="1076"/>
          <ac:cxnSpMkLst>
            <pc:docMk/>
            <pc:sldMk cId="3394907649" sldId="293"/>
            <ac:cxnSpMk id="86" creationId="{D6FDFF01-245D-E816-43CF-008B1CF69701}"/>
          </ac:cxnSpMkLst>
        </pc:cxnChg>
        <pc:cxnChg chg="add mod topLvl">
          <ac:chgData name="MORSCH Daniela" userId="b6669854-6e41-43d1-a356-b075a16c362f" providerId="ADAL" clId="{1FCDA07E-A046-4B56-BD6C-FCD6EF0E1580}" dt="2023-01-09T09:34:18.565" v="17498" actId="1076"/>
          <ac:cxnSpMkLst>
            <pc:docMk/>
            <pc:sldMk cId="3394907649" sldId="293"/>
            <ac:cxnSpMk id="87" creationId="{8CA9EE7B-0999-393D-7F71-B8FBE2BF2FE3}"/>
          </ac:cxnSpMkLst>
        </pc:cxnChg>
        <pc:cxnChg chg="add mod topLvl">
          <ac:chgData name="MORSCH Daniela" userId="b6669854-6e41-43d1-a356-b075a16c362f" providerId="ADAL" clId="{1FCDA07E-A046-4B56-BD6C-FCD6EF0E1580}" dt="2023-01-09T09:34:18.565" v="17498" actId="1076"/>
          <ac:cxnSpMkLst>
            <pc:docMk/>
            <pc:sldMk cId="3394907649" sldId="293"/>
            <ac:cxnSpMk id="103" creationId="{435B0A2C-15FB-58D9-04B2-5ABA8F6C0010}"/>
          </ac:cxnSpMkLst>
        </pc:cxnChg>
        <pc:cxnChg chg="add mod">
          <ac:chgData name="MORSCH Daniela" userId="b6669854-6e41-43d1-a356-b075a16c362f" providerId="ADAL" clId="{1FCDA07E-A046-4B56-BD6C-FCD6EF0E1580}" dt="2022-12-14T16:45:43.574" v="5635" actId="164"/>
          <ac:cxnSpMkLst>
            <pc:docMk/>
            <pc:sldMk cId="3394907649" sldId="293"/>
            <ac:cxnSpMk id="107" creationId="{69F767A0-77DD-D2A9-F182-D8332698176D}"/>
          </ac:cxnSpMkLst>
        </pc:cxnChg>
        <pc:cxnChg chg="add del mod">
          <ac:chgData name="MORSCH Daniela" userId="b6669854-6e41-43d1-a356-b075a16c362f" providerId="ADAL" clId="{1FCDA07E-A046-4B56-BD6C-FCD6EF0E1580}" dt="2022-12-14T16:39:01.960" v="5425" actId="478"/>
          <ac:cxnSpMkLst>
            <pc:docMk/>
            <pc:sldMk cId="3394907649" sldId="293"/>
            <ac:cxnSpMk id="109" creationId="{50A2AAF6-3217-1284-6062-CDED10043411}"/>
          </ac:cxnSpMkLst>
        </pc:cxnChg>
        <pc:cxnChg chg="add del mod">
          <ac:chgData name="MORSCH Daniela" userId="b6669854-6e41-43d1-a356-b075a16c362f" providerId="ADAL" clId="{1FCDA07E-A046-4B56-BD6C-FCD6EF0E1580}" dt="2022-12-14T16:39:02.856" v="5426" actId="478"/>
          <ac:cxnSpMkLst>
            <pc:docMk/>
            <pc:sldMk cId="3394907649" sldId="293"/>
            <ac:cxnSpMk id="110" creationId="{B2F9F50F-1850-898C-8FEF-0B163CE04B95}"/>
          </ac:cxnSpMkLst>
        </pc:cxnChg>
        <pc:cxnChg chg="add mod">
          <ac:chgData name="MORSCH Daniela" userId="b6669854-6e41-43d1-a356-b075a16c362f" providerId="ADAL" clId="{1FCDA07E-A046-4B56-BD6C-FCD6EF0E1580}" dt="2022-12-14T16:45:43.574" v="5635" actId="164"/>
          <ac:cxnSpMkLst>
            <pc:docMk/>
            <pc:sldMk cId="3394907649" sldId="293"/>
            <ac:cxnSpMk id="111" creationId="{EB1BB37A-5B27-2E5E-AF0B-6639496180C2}"/>
          </ac:cxnSpMkLst>
        </pc:cxnChg>
        <pc:cxnChg chg="add mod">
          <ac:chgData name="MORSCH Daniela" userId="b6669854-6e41-43d1-a356-b075a16c362f" providerId="ADAL" clId="{1FCDA07E-A046-4B56-BD6C-FCD6EF0E1580}" dt="2022-12-14T16:45:43.574" v="5635" actId="164"/>
          <ac:cxnSpMkLst>
            <pc:docMk/>
            <pc:sldMk cId="3394907649" sldId="293"/>
            <ac:cxnSpMk id="112" creationId="{BABC9133-AD32-0086-DC90-DAF15869F949}"/>
          </ac:cxnSpMkLst>
        </pc:cxnChg>
      </pc:sldChg>
      <pc:sldChg chg="addSp delSp modSp add mod ord">
        <pc:chgData name="MORSCH Daniela" userId="b6669854-6e41-43d1-a356-b075a16c362f" providerId="ADAL" clId="{1FCDA07E-A046-4B56-BD6C-FCD6EF0E1580}" dt="2023-01-09T09:45:42.105" v="17847" actId="1076"/>
        <pc:sldMkLst>
          <pc:docMk/>
          <pc:sldMk cId="3230535146" sldId="294"/>
        </pc:sldMkLst>
        <pc:spChg chg="add mod topLvl">
          <ac:chgData name="MORSCH Daniela" userId="b6669854-6e41-43d1-a356-b075a16c362f" providerId="ADAL" clId="{1FCDA07E-A046-4B56-BD6C-FCD6EF0E1580}" dt="2023-01-09T09:38:57.687" v="17602" actId="164"/>
          <ac:spMkLst>
            <pc:docMk/>
            <pc:sldMk cId="3230535146" sldId="294"/>
            <ac:spMk id="2" creationId="{AD1FC5A5-B3F5-ED9A-A8A9-DB54468B2E07}"/>
          </ac:spMkLst>
        </pc:spChg>
        <pc:spChg chg="del">
          <ac:chgData name="MORSCH Daniela" userId="b6669854-6e41-43d1-a356-b075a16c362f" providerId="ADAL" clId="{1FCDA07E-A046-4B56-BD6C-FCD6EF0E1580}" dt="2022-12-14T16:24:32.641" v="5210" actId="478"/>
          <ac:spMkLst>
            <pc:docMk/>
            <pc:sldMk cId="3230535146" sldId="294"/>
            <ac:spMk id="5" creationId="{087248BB-20AA-85DF-FA01-AD08574CE893}"/>
          </ac:spMkLst>
        </pc:spChg>
        <pc:spChg chg="add mod topLvl">
          <ac:chgData name="MORSCH Daniela" userId="b6669854-6e41-43d1-a356-b075a16c362f" providerId="ADAL" clId="{1FCDA07E-A046-4B56-BD6C-FCD6EF0E1580}" dt="2023-01-09T09:38:57.687" v="17602" actId="164"/>
          <ac:spMkLst>
            <pc:docMk/>
            <pc:sldMk cId="3230535146" sldId="294"/>
            <ac:spMk id="7" creationId="{146CF0D9-73A8-C235-BEF2-0BFA9BCC3361}"/>
          </ac:spMkLst>
        </pc:spChg>
        <pc:spChg chg="mod">
          <ac:chgData name="MORSCH Daniela" userId="b6669854-6e41-43d1-a356-b075a16c362f" providerId="ADAL" clId="{1FCDA07E-A046-4B56-BD6C-FCD6EF0E1580}" dt="2023-01-09T09:38:33.506" v="17600" actId="165"/>
          <ac:spMkLst>
            <pc:docMk/>
            <pc:sldMk cId="3230535146" sldId="294"/>
            <ac:spMk id="11" creationId="{A50545EE-967C-9464-9FF9-2CAF703E2605}"/>
          </ac:spMkLst>
        </pc:spChg>
        <pc:spChg chg="mod">
          <ac:chgData name="MORSCH Daniela" userId="b6669854-6e41-43d1-a356-b075a16c362f" providerId="ADAL" clId="{1FCDA07E-A046-4B56-BD6C-FCD6EF0E1580}" dt="2023-01-09T09:38:33.506" v="17600" actId="165"/>
          <ac:spMkLst>
            <pc:docMk/>
            <pc:sldMk cId="3230535146" sldId="294"/>
            <ac:spMk id="13" creationId="{0E013E51-CDAD-95C3-19D0-4CECEE8286D6}"/>
          </ac:spMkLst>
        </pc:spChg>
        <pc:spChg chg="add mod topLvl">
          <ac:chgData name="MORSCH Daniela" userId="b6669854-6e41-43d1-a356-b075a16c362f" providerId="ADAL" clId="{1FCDA07E-A046-4B56-BD6C-FCD6EF0E1580}" dt="2023-01-09T09:38:57.687" v="17602" actId="164"/>
          <ac:spMkLst>
            <pc:docMk/>
            <pc:sldMk cId="3230535146" sldId="294"/>
            <ac:spMk id="14" creationId="{E9AD469A-00BA-110A-2887-EBFED3272586}"/>
          </ac:spMkLst>
        </pc:spChg>
        <pc:spChg chg="mod">
          <ac:chgData name="MORSCH Daniela" userId="b6669854-6e41-43d1-a356-b075a16c362f" providerId="ADAL" clId="{1FCDA07E-A046-4B56-BD6C-FCD6EF0E1580}" dt="2023-01-09T09:38:33.506" v="17600" actId="165"/>
          <ac:spMkLst>
            <pc:docMk/>
            <pc:sldMk cId="3230535146" sldId="294"/>
            <ac:spMk id="19" creationId="{FB499240-EC37-C929-2832-AEDFB25C9F4F}"/>
          </ac:spMkLst>
        </pc:spChg>
        <pc:spChg chg="add mod topLvl">
          <ac:chgData name="MORSCH Daniela" userId="b6669854-6e41-43d1-a356-b075a16c362f" providerId="ADAL" clId="{1FCDA07E-A046-4B56-BD6C-FCD6EF0E1580}" dt="2023-01-09T09:38:57.687" v="17602" actId="164"/>
          <ac:spMkLst>
            <pc:docMk/>
            <pc:sldMk cId="3230535146" sldId="294"/>
            <ac:spMk id="20" creationId="{2CEC9ACF-7533-BA22-B733-B2B2019842EA}"/>
          </ac:spMkLst>
        </pc:spChg>
        <pc:spChg chg="add mod topLvl">
          <ac:chgData name="MORSCH Daniela" userId="b6669854-6e41-43d1-a356-b075a16c362f" providerId="ADAL" clId="{1FCDA07E-A046-4B56-BD6C-FCD6EF0E1580}" dt="2023-01-09T09:38:57.687" v="17602" actId="164"/>
          <ac:spMkLst>
            <pc:docMk/>
            <pc:sldMk cId="3230535146" sldId="294"/>
            <ac:spMk id="24" creationId="{DCCAFA06-564F-3FB7-754F-CB0CD4184FA8}"/>
          </ac:spMkLst>
        </pc:spChg>
        <pc:spChg chg="del mod">
          <ac:chgData name="MORSCH Daniela" userId="b6669854-6e41-43d1-a356-b075a16c362f" providerId="ADAL" clId="{1FCDA07E-A046-4B56-BD6C-FCD6EF0E1580}" dt="2023-01-02T14:38:19.085" v="14215" actId="478"/>
          <ac:spMkLst>
            <pc:docMk/>
            <pc:sldMk cId="3230535146" sldId="294"/>
            <ac:spMk id="29" creationId="{525D68D2-2AA4-F308-382F-B8A51140ADC6}"/>
          </ac:spMkLst>
        </pc:spChg>
        <pc:spChg chg="add mod topLvl">
          <ac:chgData name="MORSCH Daniela" userId="b6669854-6e41-43d1-a356-b075a16c362f" providerId="ADAL" clId="{1FCDA07E-A046-4B56-BD6C-FCD6EF0E1580}" dt="2023-01-09T09:38:57.687" v="17602" actId="164"/>
          <ac:spMkLst>
            <pc:docMk/>
            <pc:sldMk cId="3230535146" sldId="294"/>
            <ac:spMk id="29" creationId="{ED96792D-3823-406C-E62A-707883CC55BF}"/>
          </ac:spMkLst>
        </pc:spChg>
        <pc:spChg chg="add mod topLvl">
          <ac:chgData name="MORSCH Daniela" userId="b6669854-6e41-43d1-a356-b075a16c362f" providerId="ADAL" clId="{1FCDA07E-A046-4B56-BD6C-FCD6EF0E1580}" dt="2023-01-09T09:38:57.687" v="17602" actId="164"/>
          <ac:spMkLst>
            <pc:docMk/>
            <pc:sldMk cId="3230535146" sldId="294"/>
            <ac:spMk id="37" creationId="{B4B386CF-AB79-E216-B91B-80494FC08057}"/>
          </ac:spMkLst>
        </pc:spChg>
        <pc:spChg chg="add mod topLvl">
          <ac:chgData name="MORSCH Daniela" userId="b6669854-6e41-43d1-a356-b075a16c362f" providerId="ADAL" clId="{1FCDA07E-A046-4B56-BD6C-FCD6EF0E1580}" dt="2023-01-09T09:38:57.687" v="17602" actId="164"/>
          <ac:spMkLst>
            <pc:docMk/>
            <pc:sldMk cId="3230535146" sldId="294"/>
            <ac:spMk id="38" creationId="{8BB5CD6A-A8CE-1386-0A56-21CFA6FB931E}"/>
          </ac:spMkLst>
        </pc:spChg>
        <pc:spChg chg="add mod ord topLvl">
          <ac:chgData name="MORSCH Daniela" userId="b6669854-6e41-43d1-a356-b075a16c362f" providerId="ADAL" clId="{1FCDA07E-A046-4B56-BD6C-FCD6EF0E1580}" dt="2023-01-09T09:38:57.687" v="17602" actId="164"/>
          <ac:spMkLst>
            <pc:docMk/>
            <pc:sldMk cId="3230535146" sldId="294"/>
            <ac:spMk id="39" creationId="{A9CCF66F-6469-9A2E-4A37-37FACC8DCA22}"/>
          </ac:spMkLst>
        </pc:spChg>
        <pc:spChg chg="add mod topLvl">
          <ac:chgData name="MORSCH Daniela" userId="b6669854-6e41-43d1-a356-b075a16c362f" providerId="ADAL" clId="{1FCDA07E-A046-4B56-BD6C-FCD6EF0E1580}" dt="2023-01-09T09:38:57.687" v="17602" actId="164"/>
          <ac:spMkLst>
            <pc:docMk/>
            <pc:sldMk cId="3230535146" sldId="294"/>
            <ac:spMk id="40" creationId="{815D767C-6AF7-EFDC-15A7-016245AB91A9}"/>
          </ac:spMkLst>
        </pc:spChg>
        <pc:spChg chg="add mod">
          <ac:chgData name="MORSCH Daniela" userId="b6669854-6e41-43d1-a356-b075a16c362f" providerId="ADAL" clId="{1FCDA07E-A046-4B56-BD6C-FCD6EF0E1580}" dt="2022-12-14T16:24:33.019" v="5211"/>
          <ac:spMkLst>
            <pc:docMk/>
            <pc:sldMk cId="3230535146" sldId="294"/>
            <ac:spMk id="41" creationId="{DAA340B1-6D2E-F840-D7A9-06F3C830B871}"/>
          </ac:spMkLst>
        </pc:spChg>
        <pc:spChg chg="add mod topLvl">
          <ac:chgData name="MORSCH Daniela" userId="b6669854-6e41-43d1-a356-b075a16c362f" providerId="ADAL" clId="{1FCDA07E-A046-4B56-BD6C-FCD6EF0E1580}" dt="2023-01-09T09:38:57.687" v="17602" actId="164"/>
          <ac:spMkLst>
            <pc:docMk/>
            <pc:sldMk cId="3230535146" sldId="294"/>
            <ac:spMk id="42" creationId="{820B88DA-F1C6-D274-115C-8740BFBF3260}"/>
          </ac:spMkLst>
        </pc:spChg>
        <pc:spChg chg="add mod topLvl">
          <ac:chgData name="MORSCH Daniela" userId="b6669854-6e41-43d1-a356-b075a16c362f" providerId="ADAL" clId="{1FCDA07E-A046-4B56-BD6C-FCD6EF0E1580}" dt="2023-01-09T09:38:57.687" v="17602" actId="164"/>
          <ac:spMkLst>
            <pc:docMk/>
            <pc:sldMk cId="3230535146" sldId="294"/>
            <ac:spMk id="43" creationId="{CF47332A-09B1-04C6-A65F-E7D14AFA1456}"/>
          </ac:spMkLst>
        </pc:spChg>
        <pc:spChg chg="add del mod">
          <ac:chgData name="MORSCH Daniela" userId="b6669854-6e41-43d1-a356-b075a16c362f" providerId="ADAL" clId="{1FCDA07E-A046-4B56-BD6C-FCD6EF0E1580}" dt="2022-12-14T16:35:38.963" v="5391" actId="478"/>
          <ac:spMkLst>
            <pc:docMk/>
            <pc:sldMk cId="3230535146" sldId="294"/>
            <ac:spMk id="44" creationId="{3A766F3E-F729-C0C6-7374-5C4F3EC7F6DB}"/>
          </ac:spMkLst>
        </pc:spChg>
        <pc:spChg chg="add mod topLvl">
          <ac:chgData name="MORSCH Daniela" userId="b6669854-6e41-43d1-a356-b075a16c362f" providerId="ADAL" clId="{1FCDA07E-A046-4B56-BD6C-FCD6EF0E1580}" dt="2023-01-09T09:38:57.687" v="17602" actId="164"/>
          <ac:spMkLst>
            <pc:docMk/>
            <pc:sldMk cId="3230535146" sldId="294"/>
            <ac:spMk id="45" creationId="{785E15C4-361F-B487-1C82-A50AEBDB2C7B}"/>
          </ac:spMkLst>
        </pc:spChg>
        <pc:spChg chg="add mod topLvl">
          <ac:chgData name="MORSCH Daniela" userId="b6669854-6e41-43d1-a356-b075a16c362f" providerId="ADAL" clId="{1FCDA07E-A046-4B56-BD6C-FCD6EF0E1580}" dt="2023-01-09T09:38:57.687" v="17602" actId="164"/>
          <ac:spMkLst>
            <pc:docMk/>
            <pc:sldMk cId="3230535146" sldId="294"/>
            <ac:spMk id="46" creationId="{DBE8DC8E-D098-F95F-BB38-23CE8418946D}"/>
          </ac:spMkLst>
        </pc:spChg>
        <pc:spChg chg="mod">
          <ac:chgData name="MORSCH Daniela" userId="b6669854-6e41-43d1-a356-b075a16c362f" providerId="ADAL" clId="{1FCDA07E-A046-4B56-BD6C-FCD6EF0E1580}" dt="2022-12-15T16:00:36.081" v="9342" actId="12"/>
          <ac:spMkLst>
            <pc:docMk/>
            <pc:sldMk cId="3230535146" sldId="294"/>
            <ac:spMk id="47" creationId="{20FF01A5-7CBE-F4C8-8F00-DB57ED3C5474}"/>
          </ac:spMkLst>
        </pc:spChg>
        <pc:spChg chg="add mod topLvl">
          <ac:chgData name="MORSCH Daniela" userId="b6669854-6e41-43d1-a356-b075a16c362f" providerId="ADAL" clId="{1FCDA07E-A046-4B56-BD6C-FCD6EF0E1580}" dt="2023-01-09T09:38:57.687" v="17602" actId="164"/>
          <ac:spMkLst>
            <pc:docMk/>
            <pc:sldMk cId="3230535146" sldId="294"/>
            <ac:spMk id="48" creationId="{9240D0F7-8D33-4C9D-EDBE-D39C32D8F1E8}"/>
          </ac:spMkLst>
        </pc:spChg>
        <pc:spChg chg="add mod topLvl">
          <ac:chgData name="MORSCH Daniela" userId="b6669854-6e41-43d1-a356-b075a16c362f" providerId="ADAL" clId="{1FCDA07E-A046-4B56-BD6C-FCD6EF0E1580}" dt="2023-01-09T09:38:57.687" v="17602" actId="164"/>
          <ac:spMkLst>
            <pc:docMk/>
            <pc:sldMk cId="3230535146" sldId="294"/>
            <ac:spMk id="50" creationId="{6CAC7C80-CC51-9360-B560-CE173D97B9FE}"/>
          </ac:spMkLst>
        </pc:spChg>
        <pc:spChg chg="del">
          <ac:chgData name="MORSCH Daniela" userId="b6669854-6e41-43d1-a356-b075a16c362f" providerId="ADAL" clId="{1FCDA07E-A046-4B56-BD6C-FCD6EF0E1580}" dt="2022-12-14T16:17:33.815" v="4997" actId="478"/>
          <ac:spMkLst>
            <pc:docMk/>
            <pc:sldMk cId="3230535146" sldId="294"/>
            <ac:spMk id="55" creationId="{6ECF60B9-1DE4-8BAC-1FDB-1537E43577CA}"/>
          </ac:spMkLst>
        </pc:spChg>
        <pc:spChg chg="del">
          <ac:chgData name="MORSCH Daniela" userId="b6669854-6e41-43d1-a356-b075a16c362f" providerId="ADAL" clId="{1FCDA07E-A046-4B56-BD6C-FCD6EF0E1580}" dt="2022-12-14T16:17:33.815" v="4997" actId="478"/>
          <ac:spMkLst>
            <pc:docMk/>
            <pc:sldMk cId="3230535146" sldId="294"/>
            <ac:spMk id="56" creationId="{4DFB55B7-E215-4D97-EAE4-CAB3C46018FA}"/>
          </ac:spMkLst>
        </pc:spChg>
        <pc:spChg chg="add mod">
          <ac:chgData name="MORSCH Daniela" userId="b6669854-6e41-43d1-a356-b075a16c362f" providerId="ADAL" clId="{1FCDA07E-A046-4B56-BD6C-FCD6EF0E1580}" dt="2023-01-09T09:38:57.687" v="17602" actId="164"/>
          <ac:spMkLst>
            <pc:docMk/>
            <pc:sldMk cId="3230535146" sldId="294"/>
            <ac:spMk id="56" creationId="{7329D2A4-8FF8-264B-D1B7-204290512A12}"/>
          </ac:spMkLst>
        </pc:spChg>
        <pc:spChg chg="del">
          <ac:chgData name="MORSCH Daniela" userId="b6669854-6e41-43d1-a356-b075a16c362f" providerId="ADAL" clId="{1FCDA07E-A046-4B56-BD6C-FCD6EF0E1580}" dt="2022-12-14T16:17:33.815" v="4997" actId="478"/>
          <ac:spMkLst>
            <pc:docMk/>
            <pc:sldMk cId="3230535146" sldId="294"/>
            <ac:spMk id="58" creationId="{C926C474-618A-1032-1066-15CB217288E3}"/>
          </ac:spMkLst>
        </pc:spChg>
        <pc:spChg chg="del">
          <ac:chgData name="MORSCH Daniela" userId="b6669854-6e41-43d1-a356-b075a16c362f" providerId="ADAL" clId="{1FCDA07E-A046-4B56-BD6C-FCD6EF0E1580}" dt="2022-12-14T16:17:33.815" v="4997" actId="478"/>
          <ac:spMkLst>
            <pc:docMk/>
            <pc:sldMk cId="3230535146" sldId="294"/>
            <ac:spMk id="60" creationId="{7EB25E7F-EA40-958E-DE13-1244C1CA3072}"/>
          </ac:spMkLst>
        </pc:spChg>
        <pc:spChg chg="del">
          <ac:chgData name="MORSCH Daniela" userId="b6669854-6e41-43d1-a356-b075a16c362f" providerId="ADAL" clId="{1FCDA07E-A046-4B56-BD6C-FCD6EF0E1580}" dt="2022-12-14T16:17:33.815" v="4997" actId="478"/>
          <ac:spMkLst>
            <pc:docMk/>
            <pc:sldMk cId="3230535146" sldId="294"/>
            <ac:spMk id="67" creationId="{128FC277-B2B4-11A6-E659-CDD893715ACC}"/>
          </ac:spMkLst>
        </pc:spChg>
        <pc:spChg chg="del">
          <ac:chgData name="MORSCH Daniela" userId="b6669854-6e41-43d1-a356-b075a16c362f" providerId="ADAL" clId="{1FCDA07E-A046-4B56-BD6C-FCD6EF0E1580}" dt="2022-12-14T16:17:33.815" v="4997" actId="478"/>
          <ac:spMkLst>
            <pc:docMk/>
            <pc:sldMk cId="3230535146" sldId="294"/>
            <ac:spMk id="73" creationId="{D56CA9EA-520E-C271-6CB5-4683347084BA}"/>
          </ac:spMkLst>
        </pc:spChg>
        <pc:spChg chg="del">
          <ac:chgData name="MORSCH Daniela" userId="b6669854-6e41-43d1-a356-b075a16c362f" providerId="ADAL" clId="{1FCDA07E-A046-4B56-BD6C-FCD6EF0E1580}" dt="2022-12-14T16:17:33.815" v="4997" actId="478"/>
          <ac:spMkLst>
            <pc:docMk/>
            <pc:sldMk cId="3230535146" sldId="294"/>
            <ac:spMk id="83" creationId="{AC44AABF-AB01-9903-E3A2-8FD5A22FFB6C}"/>
          </ac:spMkLst>
        </pc:spChg>
        <pc:spChg chg="del">
          <ac:chgData name="MORSCH Daniela" userId="b6669854-6e41-43d1-a356-b075a16c362f" providerId="ADAL" clId="{1FCDA07E-A046-4B56-BD6C-FCD6EF0E1580}" dt="2022-12-14T16:17:33.815" v="4997" actId="478"/>
          <ac:spMkLst>
            <pc:docMk/>
            <pc:sldMk cId="3230535146" sldId="294"/>
            <ac:spMk id="84" creationId="{41ED0A4C-DCEA-CDFD-29B3-153AF4E8F4E2}"/>
          </ac:spMkLst>
        </pc:spChg>
        <pc:spChg chg="del">
          <ac:chgData name="MORSCH Daniela" userId="b6669854-6e41-43d1-a356-b075a16c362f" providerId="ADAL" clId="{1FCDA07E-A046-4B56-BD6C-FCD6EF0E1580}" dt="2022-12-14T16:17:33.815" v="4997" actId="478"/>
          <ac:spMkLst>
            <pc:docMk/>
            <pc:sldMk cId="3230535146" sldId="294"/>
            <ac:spMk id="85" creationId="{DE89CD49-3516-6832-9380-46A8A74960EE}"/>
          </ac:spMkLst>
        </pc:spChg>
        <pc:spChg chg="add mod topLvl">
          <ac:chgData name="MORSCH Daniela" userId="b6669854-6e41-43d1-a356-b075a16c362f" providerId="ADAL" clId="{1FCDA07E-A046-4B56-BD6C-FCD6EF0E1580}" dt="2023-01-09T09:38:57.687" v="17602" actId="164"/>
          <ac:spMkLst>
            <pc:docMk/>
            <pc:sldMk cId="3230535146" sldId="294"/>
            <ac:spMk id="88" creationId="{D23B3D29-EB0A-F516-2C9E-27BDFFCD07B9}"/>
          </ac:spMkLst>
        </pc:spChg>
        <pc:spChg chg="add mod topLvl">
          <ac:chgData name="MORSCH Daniela" userId="b6669854-6e41-43d1-a356-b075a16c362f" providerId="ADAL" clId="{1FCDA07E-A046-4B56-BD6C-FCD6EF0E1580}" dt="2023-01-09T09:38:57.687" v="17602" actId="164"/>
          <ac:spMkLst>
            <pc:docMk/>
            <pc:sldMk cId="3230535146" sldId="294"/>
            <ac:spMk id="89" creationId="{25C38202-4286-A160-4C09-BAC890537678}"/>
          </ac:spMkLst>
        </pc:spChg>
        <pc:spChg chg="add del mod">
          <ac:chgData name="MORSCH Daniela" userId="b6669854-6e41-43d1-a356-b075a16c362f" providerId="ADAL" clId="{1FCDA07E-A046-4B56-BD6C-FCD6EF0E1580}" dt="2022-12-14T16:35:12.719" v="5388" actId="478"/>
          <ac:spMkLst>
            <pc:docMk/>
            <pc:sldMk cId="3230535146" sldId="294"/>
            <ac:spMk id="90" creationId="{4A02F26D-A820-EF92-E5C8-5A353029419A}"/>
          </ac:spMkLst>
        </pc:spChg>
        <pc:spChg chg="add mod topLvl">
          <ac:chgData name="MORSCH Daniela" userId="b6669854-6e41-43d1-a356-b075a16c362f" providerId="ADAL" clId="{1FCDA07E-A046-4B56-BD6C-FCD6EF0E1580}" dt="2023-01-09T09:38:57.687" v="17602" actId="164"/>
          <ac:spMkLst>
            <pc:docMk/>
            <pc:sldMk cId="3230535146" sldId="294"/>
            <ac:spMk id="91" creationId="{EA76B1B9-66D7-D61D-6237-5DAB4417AA26}"/>
          </ac:spMkLst>
        </pc:spChg>
        <pc:spChg chg="add mod topLvl">
          <ac:chgData name="MORSCH Daniela" userId="b6669854-6e41-43d1-a356-b075a16c362f" providerId="ADAL" clId="{1FCDA07E-A046-4B56-BD6C-FCD6EF0E1580}" dt="2023-01-09T09:38:57.687" v="17602" actId="164"/>
          <ac:spMkLst>
            <pc:docMk/>
            <pc:sldMk cId="3230535146" sldId="294"/>
            <ac:spMk id="92" creationId="{5B192CE5-EB57-EBD0-0FEA-6C412E373BA5}"/>
          </ac:spMkLst>
        </pc:spChg>
        <pc:spChg chg="mod">
          <ac:chgData name="MORSCH Daniela" userId="b6669854-6e41-43d1-a356-b075a16c362f" providerId="ADAL" clId="{1FCDA07E-A046-4B56-BD6C-FCD6EF0E1580}" dt="2022-12-14T16:45:48.442" v="5636"/>
          <ac:spMkLst>
            <pc:docMk/>
            <pc:sldMk cId="3230535146" sldId="294"/>
            <ac:spMk id="94" creationId="{EC910EE8-1DAE-0307-224B-D021F66F30FA}"/>
          </ac:spMkLst>
        </pc:spChg>
        <pc:spChg chg="mod">
          <ac:chgData name="MORSCH Daniela" userId="b6669854-6e41-43d1-a356-b075a16c362f" providerId="ADAL" clId="{1FCDA07E-A046-4B56-BD6C-FCD6EF0E1580}" dt="2022-12-14T16:45:48.442" v="5636"/>
          <ac:spMkLst>
            <pc:docMk/>
            <pc:sldMk cId="3230535146" sldId="294"/>
            <ac:spMk id="98" creationId="{F23DDEBA-DD39-EE60-D488-092CF7A01954}"/>
          </ac:spMkLst>
        </pc:spChg>
        <pc:grpChg chg="add del mod topLvl">
          <ac:chgData name="MORSCH Daniela" userId="b6669854-6e41-43d1-a356-b075a16c362f" providerId="ADAL" clId="{1FCDA07E-A046-4B56-BD6C-FCD6EF0E1580}" dt="2023-01-09T09:37:33.894" v="17589" actId="165"/>
          <ac:grpSpMkLst>
            <pc:docMk/>
            <pc:sldMk cId="3230535146" sldId="294"/>
            <ac:grpSpMk id="5" creationId="{F2A23537-9061-7C8B-7BD8-727EABDAF661}"/>
          </ac:grpSpMkLst>
        </pc:grpChg>
        <pc:grpChg chg="add mod topLvl">
          <ac:chgData name="MORSCH Daniela" userId="b6669854-6e41-43d1-a356-b075a16c362f" providerId="ADAL" clId="{1FCDA07E-A046-4B56-BD6C-FCD6EF0E1580}" dt="2023-01-09T09:38:57.687" v="17602" actId="164"/>
          <ac:grpSpMkLst>
            <pc:docMk/>
            <pc:sldMk cId="3230535146" sldId="294"/>
            <ac:grpSpMk id="8" creationId="{7C099911-CFCA-04A1-F656-9A96FE496200}"/>
          </ac:grpSpMkLst>
        </pc:grpChg>
        <pc:grpChg chg="mod">
          <ac:chgData name="MORSCH Daniela" userId="b6669854-6e41-43d1-a356-b075a16c362f" providerId="ADAL" clId="{1FCDA07E-A046-4B56-BD6C-FCD6EF0E1580}" dt="2023-01-09T09:38:33.506" v="17600" actId="165"/>
          <ac:grpSpMkLst>
            <pc:docMk/>
            <pc:sldMk cId="3230535146" sldId="294"/>
            <ac:grpSpMk id="9" creationId="{46C0C1A3-0CBF-426A-A8E9-F3E68ED584E4}"/>
          </ac:grpSpMkLst>
        </pc:grpChg>
        <pc:grpChg chg="add mod topLvl">
          <ac:chgData name="MORSCH Daniela" userId="b6669854-6e41-43d1-a356-b075a16c362f" providerId="ADAL" clId="{1FCDA07E-A046-4B56-BD6C-FCD6EF0E1580}" dt="2023-01-09T09:38:57.687" v="17602" actId="164"/>
          <ac:grpSpMkLst>
            <pc:docMk/>
            <pc:sldMk cId="3230535146" sldId="294"/>
            <ac:grpSpMk id="15" creationId="{275C3AB2-B95A-6750-8E4F-1969F170CEEA}"/>
          </ac:grpSpMkLst>
        </pc:grpChg>
        <pc:grpChg chg="mod">
          <ac:chgData name="MORSCH Daniela" userId="b6669854-6e41-43d1-a356-b075a16c362f" providerId="ADAL" clId="{1FCDA07E-A046-4B56-BD6C-FCD6EF0E1580}" dt="2023-01-09T09:38:33.506" v="17600" actId="165"/>
          <ac:grpSpMkLst>
            <pc:docMk/>
            <pc:sldMk cId="3230535146" sldId="294"/>
            <ac:grpSpMk id="16" creationId="{3B043951-4A19-AF10-BF59-CB49765FEEB6}"/>
          </ac:grpSpMkLst>
        </pc:grpChg>
        <pc:grpChg chg="add del mod">
          <ac:chgData name="MORSCH Daniela" userId="b6669854-6e41-43d1-a356-b075a16c362f" providerId="ADAL" clId="{1FCDA07E-A046-4B56-BD6C-FCD6EF0E1580}" dt="2023-01-02T14:38:19.085" v="14215" actId="478"/>
          <ac:grpSpMkLst>
            <pc:docMk/>
            <pc:sldMk cId="3230535146" sldId="294"/>
            <ac:grpSpMk id="27" creationId="{391F5E41-306B-46ED-6074-0689CBAE74E6}"/>
          </ac:grpSpMkLst>
        </pc:grpChg>
        <pc:grpChg chg="del">
          <ac:chgData name="MORSCH Daniela" userId="b6669854-6e41-43d1-a356-b075a16c362f" providerId="ADAL" clId="{1FCDA07E-A046-4B56-BD6C-FCD6EF0E1580}" dt="2022-12-14T16:17:33.815" v="4997" actId="478"/>
          <ac:grpSpMkLst>
            <pc:docMk/>
            <pc:sldMk cId="3230535146" sldId="294"/>
            <ac:grpSpMk id="51" creationId="{7344E6D5-A60E-C654-FB32-7DD9222AE357}"/>
          </ac:grpSpMkLst>
        </pc:grpChg>
        <pc:grpChg chg="add del mod">
          <ac:chgData name="MORSCH Daniela" userId="b6669854-6e41-43d1-a356-b075a16c362f" providerId="ADAL" clId="{1FCDA07E-A046-4B56-BD6C-FCD6EF0E1580}" dt="2023-01-09T09:37:26.755" v="17588" actId="165"/>
          <ac:grpSpMkLst>
            <pc:docMk/>
            <pc:sldMk cId="3230535146" sldId="294"/>
            <ac:grpSpMk id="51" creationId="{AAC2E1B5-8FC5-9748-F8F6-B623F02A3E50}"/>
          </ac:grpSpMkLst>
        </pc:grpChg>
        <pc:grpChg chg="add del mod">
          <ac:chgData name="MORSCH Daniela" userId="b6669854-6e41-43d1-a356-b075a16c362f" providerId="ADAL" clId="{1FCDA07E-A046-4B56-BD6C-FCD6EF0E1580}" dt="2023-01-09T09:38:33.506" v="17600" actId="165"/>
          <ac:grpSpMkLst>
            <pc:docMk/>
            <pc:sldMk cId="3230535146" sldId="294"/>
            <ac:grpSpMk id="54" creationId="{7649E41B-962B-C8FD-D7BC-17EFD33E8B97}"/>
          </ac:grpSpMkLst>
        </pc:grpChg>
        <pc:grpChg chg="add mod">
          <ac:chgData name="MORSCH Daniela" userId="b6669854-6e41-43d1-a356-b075a16c362f" providerId="ADAL" clId="{1FCDA07E-A046-4B56-BD6C-FCD6EF0E1580}" dt="2023-01-09T09:38:57.687" v="17602" actId="164"/>
          <ac:grpSpMkLst>
            <pc:docMk/>
            <pc:sldMk cId="3230535146" sldId="294"/>
            <ac:grpSpMk id="57" creationId="{B26E2345-F81D-E70C-2C18-2CCBD17C9958}"/>
          </ac:grpSpMkLst>
        </pc:grpChg>
        <pc:grpChg chg="del">
          <ac:chgData name="MORSCH Daniela" userId="b6669854-6e41-43d1-a356-b075a16c362f" providerId="ADAL" clId="{1FCDA07E-A046-4B56-BD6C-FCD6EF0E1580}" dt="2022-12-14T16:17:33.815" v="4997" actId="478"/>
          <ac:grpSpMkLst>
            <pc:docMk/>
            <pc:sldMk cId="3230535146" sldId="294"/>
            <ac:grpSpMk id="61" creationId="{AE7D8A72-5449-9C68-9102-647E04515DEC}"/>
          </ac:grpSpMkLst>
        </pc:grpChg>
        <pc:grpChg chg="del">
          <ac:chgData name="MORSCH Daniela" userId="b6669854-6e41-43d1-a356-b075a16c362f" providerId="ADAL" clId="{1FCDA07E-A046-4B56-BD6C-FCD6EF0E1580}" dt="2022-12-14T16:17:33.815" v="4997" actId="478"/>
          <ac:grpSpMkLst>
            <pc:docMk/>
            <pc:sldMk cId="3230535146" sldId="294"/>
            <ac:grpSpMk id="68" creationId="{C4A3891C-B8A1-05D6-0BA5-926DD560E51B}"/>
          </ac:grpSpMkLst>
        </pc:grpChg>
        <pc:grpChg chg="del">
          <ac:chgData name="MORSCH Daniela" userId="b6669854-6e41-43d1-a356-b075a16c362f" providerId="ADAL" clId="{1FCDA07E-A046-4B56-BD6C-FCD6EF0E1580}" dt="2022-12-14T16:17:33.815" v="4997" actId="478"/>
          <ac:grpSpMkLst>
            <pc:docMk/>
            <pc:sldMk cId="3230535146" sldId="294"/>
            <ac:grpSpMk id="76" creationId="{77F8DF8E-9EA7-2FEA-5419-653AA4FBAC96}"/>
          </ac:grpSpMkLst>
        </pc:grpChg>
        <pc:grpChg chg="add del mod">
          <ac:chgData name="MORSCH Daniela" userId="b6669854-6e41-43d1-a356-b075a16c362f" providerId="ADAL" clId="{1FCDA07E-A046-4B56-BD6C-FCD6EF0E1580}" dt="2022-12-14T16:46:29.710" v="5639"/>
          <ac:grpSpMkLst>
            <pc:docMk/>
            <pc:sldMk cId="3230535146" sldId="294"/>
            <ac:grpSpMk id="93" creationId="{DFD849DC-66AF-CF74-C50A-FCC6D85AB309}"/>
          </ac:grpSpMkLst>
        </pc:grpChg>
        <pc:graphicFrameChg chg="add mod modGraphic">
          <ac:chgData name="MORSCH Daniela" userId="b6669854-6e41-43d1-a356-b075a16c362f" providerId="ADAL" clId="{1FCDA07E-A046-4B56-BD6C-FCD6EF0E1580}" dt="2023-01-09T09:45:42.105" v="17847" actId="1076"/>
          <ac:graphicFrameMkLst>
            <pc:docMk/>
            <pc:sldMk cId="3230535146" sldId="294"/>
            <ac:graphicFrameMk id="100" creationId="{AF52E38B-5BBC-1412-E325-4C2636A4C961}"/>
          </ac:graphicFrameMkLst>
        </pc:graphicFrameChg>
        <pc:picChg chg="add mod topLvl">
          <ac:chgData name="MORSCH Daniela" userId="b6669854-6e41-43d1-a356-b075a16c362f" providerId="ADAL" clId="{1FCDA07E-A046-4B56-BD6C-FCD6EF0E1580}" dt="2023-01-09T09:38:57.687" v="17602" actId="164"/>
          <ac:picMkLst>
            <pc:docMk/>
            <pc:sldMk cId="3230535146" sldId="294"/>
            <ac:picMk id="3" creationId="{3DE02FD0-E4A8-E15D-5698-0AFCC9B6E1AC}"/>
          </ac:picMkLst>
        </pc:picChg>
        <pc:picChg chg="mod">
          <ac:chgData name="MORSCH Daniela" userId="b6669854-6e41-43d1-a356-b075a16c362f" providerId="ADAL" clId="{1FCDA07E-A046-4B56-BD6C-FCD6EF0E1580}" dt="2023-01-09T09:38:33.506" v="17600" actId="165"/>
          <ac:picMkLst>
            <pc:docMk/>
            <pc:sldMk cId="3230535146" sldId="294"/>
            <ac:picMk id="10" creationId="{17258AA7-1C17-081C-DC4D-AE76B30E873B}"/>
          </ac:picMkLst>
        </pc:picChg>
        <pc:picChg chg="mod">
          <ac:chgData name="MORSCH Daniela" userId="b6669854-6e41-43d1-a356-b075a16c362f" providerId="ADAL" clId="{1FCDA07E-A046-4B56-BD6C-FCD6EF0E1580}" dt="2023-01-09T09:38:33.506" v="17600" actId="165"/>
          <ac:picMkLst>
            <pc:docMk/>
            <pc:sldMk cId="3230535146" sldId="294"/>
            <ac:picMk id="12" creationId="{76DA5362-2A22-3BD5-CF80-A86910E494F9}"/>
          </ac:picMkLst>
        </pc:picChg>
        <pc:picChg chg="mod">
          <ac:chgData name="MORSCH Daniela" userId="b6669854-6e41-43d1-a356-b075a16c362f" providerId="ADAL" clId="{1FCDA07E-A046-4B56-BD6C-FCD6EF0E1580}" dt="2023-01-09T09:38:33.506" v="17600" actId="165"/>
          <ac:picMkLst>
            <pc:docMk/>
            <pc:sldMk cId="3230535146" sldId="294"/>
            <ac:picMk id="17" creationId="{1DCEFF01-4B78-E9EE-2E6D-0F19089C9207}"/>
          </ac:picMkLst>
        </pc:picChg>
        <pc:picChg chg="mod">
          <ac:chgData name="MORSCH Daniela" userId="b6669854-6e41-43d1-a356-b075a16c362f" providerId="ADAL" clId="{1FCDA07E-A046-4B56-BD6C-FCD6EF0E1580}" dt="2023-01-09T09:38:33.506" v="17600" actId="165"/>
          <ac:picMkLst>
            <pc:docMk/>
            <pc:sldMk cId="3230535146" sldId="294"/>
            <ac:picMk id="18" creationId="{2285E400-473F-7722-2DB8-C81C6C1C257D}"/>
          </ac:picMkLst>
        </pc:picChg>
        <pc:picChg chg="add mod topLvl">
          <ac:chgData name="MORSCH Daniela" userId="b6669854-6e41-43d1-a356-b075a16c362f" providerId="ADAL" clId="{1FCDA07E-A046-4B56-BD6C-FCD6EF0E1580}" dt="2023-01-09T09:38:57.687" v="17602" actId="164"/>
          <ac:picMkLst>
            <pc:docMk/>
            <pc:sldMk cId="3230535146" sldId="294"/>
            <ac:picMk id="27" creationId="{61F7111C-88D0-A118-D08E-58B3CA4038AA}"/>
          </ac:picMkLst>
        </pc:picChg>
        <pc:picChg chg="mod topLvl">
          <ac:chgData name="MORSCH Daniela" userId="b6669854-6e41-43d1-a356-b075a16c362f" providerId="ADAL" clId="{1FCDA07E-A046-4B56-BD6C-FCD6EF0E1580}" dt="2023-01-09T09:38:57.687" v="17602" actId="164"/>
          <ac:picMkLst>
            <pc:docMk/>
            <pc:sldMk cId="3230535146" sldId="294"/>
            <ac:picMk id="28" creationId="{8548485D-465F-7082-B98F-4555AC31CB4F}"/>
          </ac:picMkLst>
        </pc:picChg>
        <pc:picChg chg="add mod topLvl">
          <ac:chgData name="MORSCH Daniela" userId="b6669854-6e41-43d1-a356-b075a16c362f" providerId="ADAL" clId="{1FCDA07E-A046-4B56-BD6C-FCD6EF0E1580}" dt="2023-01-09T09:38:57.687" v="17602" actId="164"/>
          <ac:picMkLst>
            <pc:docMk/>
            <pc:sldMk cId="3230535146" sldId="294"/>
            <ac:picMk id="33" creationId="{DE0D4D50-9D8C-EBDD-11ED-506ED7B625BE}"/>
          </ac:picMkLst>
        </pc:picChg>
        <pc:picChg chg="del">
          <ac:chgData name="MORSCH Daniela" userId="b6669854-6e41-43d1-a356-b075a16c362f" providerId="ADAL" clId="{1FCDA07E-A046-4B56-BD6C-FCD6EF0E1580}" dt="2022-12-14T16:17:33.815" v="4997" actId="478"/>
          <ac:picMkLst>
            <pc:docMk/>
            <pc:sldMk cId="3230535146" sldId="294"/>
            <ac:picMk id="59" creationId="{44508585-23DD-0D22-D2B8-6025BE95C25F}"/>
          </ac:picMkLst>
        </pc:picChg>
        <pc:picChg chg="del">
          <ac:chgData name="MORSCH Daniela" userId="b6669854-6e41-43d1-a356-b075a16c362f" providerId="ADAL" clId="{1FCDA07E-A046-4B56-BD6C-FCD6EF0E1580}" dt="2022-12-14T16:17:33.815" v="4997" actId="478"/>
          <ac:picMkLst>
            <pc:docMk/>
            <pc:sldMk cId="3230535146" sldId="294"/>
            <ac:picMk id="80" creationId="{2D6747F5-ED73-E073-0C0A-FFCC420BE9EA}"/>
          </ac:picMkLst>
        </pc:picChg>
        <pc:picChg chg="add mod topLvl">
          <ac:chgData name="MORSCH Daniela" userId="b6669854-6e41-43d1-a356-b075a16c362f" providerId="ADAL" clId="{1FCDA07E-A046-4B56-BD6C-FCD6EF0E1580}" dt="2023-01-09T09:38:57.687" v="17602" actId="164"/>
          <ac:picMkLst>
            <pc:docMk/>
            <pc:sldMk cId="3230535146" sldId="294"/>
            <ac:picMk id="99" creationId="{9DAEA99F-9A5C-6595-53E1-543D2DFF3FE7}"/>
          </ac:picMkLst>
        </pc:picChg>
        <pc:cxnChg chg="add mod topLvl">
          <ac:chgData name="MORSCH Daniela" userId="b6669854-6e41-43d1-a356-b075a16c362f" providerId="ADAL" clId="{1FCDA07E-A046-4B56-BD6C-FCD6EF0E1580}" dt="2023-01-09T09:38:57.687" v="17602" actId="164"/>
          <ac:cxnSpMkLst>
            <pc:docMk/>
            <pc:sldMk cId="3230535146" sldId="294"/>
            <ac:cxnSpMk id="21" creationId="{978DFDAE-0F2C-19D8-AB6D-81F6AE85E218}"/>
          </ac:cxnSpMkLst>
        </pc:cxnChg>
        <pc:cxnChg chg="add mod topLvl">
          <ac:chgData name="MORSCH Daniela" userId="b6669854-6e41-43d1-a356-b075a16c362f" providerId="ADAL" clId="{1FCDA07E-A046-4B56-BD6C-FCD6EF0E1580}" dt="2023-01-09T09:38:57.687" v="17602" actId="164"/>
          <ac:cxnSpMkLst>
            <pc:docMk/>
            <pc:sldMk cId="3230535146" sldId="294"/>
            <ac:cxnSpMk id="22" creationId="{4CE082ED-EC13-D0DE-7A5D-5DF5E8230CD0}"/>
          </ac:cxnSpMkLst>
        </pc:cxnChg>
        <pc:cxnChg chg="add mod topLvl">
          <ac:chgData name="MORSCH Daniela" userId="b6669854-6e41-43d1-a356-b075a16c362f" providerId="ADAL" clId="{1FCDA07E-A046-4B56-BD6C-FCD6EF0E1580}" dt="2023-01-09T09:38:57.687" v="17602" actId="164"/>
          <ac:cxnSpMkLst>
            <pc:docMk/>
            <pc:sldMk cId="3230535146" sldId="294"/>
            <ac:cxnSpMk id="23" creationId="{A935B466-2FD1-C07B-4B2E-6182920BFCA3}"/>
          </ac:cxnSpMkLst>
        </pc:cxnChg>
        <pc:cxnChg chg="add mod topLvl">
          <ac:chgData name="MORSCH Daniela" userId="b6669854-6e41-43d1-a356-b075a16c362f" providerId="ADAL" clId="{1FCDA07E-A046-4B56-BD6C-FCD6EF0E1580}" dt="2023-01-09T09:38:57.687" v="17602" actId="164"/>
          <ac:cxnSpMkLst>
            <pc:docMk/>
            <pc:sldMk cId="3230535146" sldId="294"/>
            <ac:cxnSpMk id="25" creationId="{D78BA8B4-3ACA-14B6-1CA5-94C22EE41386}"/>
          </ac:cxnSpMkLst>
        </pc:cxnChg>
        <pc:cxnChg chg="add mod topLvl">
          <ac:chgData name="MORSCH Daniela" userId="b6669854-6e41-43d1-a356-b075a16c362f" providerId="ADAL" clId="{1FCDA07E-A046-4B56-BD6C-FCD6EF0E1580}" dt="2023-01-09T09:38:57.687" v="17602" actId="164"/>
          <ac:cxnSpMkLst>
            <pc:docMk/>
            <pc:sldMk cId="3230535146" sldId="294"/>
            <ac:cxnSpMk id="26" creationId="{8827684D-84F4-E80D-2093-36FD463C43F9}"/>
          </ac:cxnSpMkLst>
        </pc:cxnChg>
        <pc:cxnChg chg="add mod topLvl">
          <ac:chgData name="MORSCH Daniela" userId="b6669854-6e41-43d1-a356-b075a16c362f" providerId="ADAL" clId="{1FCDA07E-A046-4B56-BD6C-FCD6EF0E1580}" dt="2023-01-09T09:38:57.687" v="17602" actId="164"/>
          <ac:cxnSpMkLst>
            <pc:docMk/>
            <pc:sldMk cId="3230535146" sldId="294"/>
            <ac:cxnSpMk id="30" creationId="{5C571EF1-6690-B901-BD9B-123DEFD5E6C0}"/>
          </ac:cxnSpMkLst>
        </pc:cxnChg>
        <pc:cxnChg chg="add mod topLvl">
          <ac:chgData name="MORSCH Daniela" userId="b6669854-6e41-43d1-a356-b075a16c362f" providerId="ADAL" clId="{1FCDA07E-A046-4B56-BD6C-FCD6EF0E1580}" dt="2023-01-09T09:38:57.687" v="17602" actId="164"/>
          <ac:cxnSpMkLst>
            <pc:docMk/>
            <pc:sldMk cId="3230535146" sldId="294"/>
            <ac:cxnSpMk id="31" creationId="{A105BB06-4D1C-A0A3-0FD2-9D1D0BB219FD}"/>
          </ac:cxnSpMkLst>
        </pc:cxnChg>
        <pc:cxnChg chg="add mod topLvl">
          <ac:chgData name="MORSCH Daniela" userId="b6669854-6e41-43d1-a356-b075a16c362f" providerId="ADAL" clId="{1FCDA07E-A046-4B56-BD6C-FCD6EF0E1580}" dt="2023-01-09T09:38:57.687" v="17602" actId="164"/>
          <ac:cxnSpMkLst>
            <pc:docMk/>
            <pc:sldMk cId="3230535146" sldId="294"/>
            <ac:cxnSpMk id="32" creationId="{533D3121-8D3A-9A3E-AB0A-FBFC1FEC73AF}"/>
          </ac:cxnSpMkLst>
        </pc:cxnChg>
        <pc:cxnChg chg="add mod topLvl">
          <ac:chgData name="MORSCH Daniela" userId="b6669854-6e41-43d1-a356-b075a16c362f" providerId="ADAL" clId="{1FCDA07E-A046-4B56-BD6C-FCD6EF0E1580}" dt="2023-01-09T09:38:57.687" v="17602" actId="164"/>
          <ac:cxnSpMkLst>
            <pc:docMk/>
            <pc:sldMk cId="3230535146" sldId="294"/>
            <ac:cxnSpMk id="34" creationId="{DFEB3130-0B25-197E-BDCF-0DFD16DB1ABD}"/>
          </ac:cxnSpMkLst>
        </pc:cxnChg>
        <pc:cxnChg chg="add mod topLvl">
          <ac:chgData name="MORSCH Daniela" userId="b6669854-6e41-43d1-a356-b075a16c362f" providerId="ADAL" clId="{1FCDA07E-A046-4B56-BD6C-FCD6EF0E1580}" dt="2023-01-09T09:38:57.687" v="17602" actId="164"/>
          <ac:cxnSpMkLst>
            <pc:docMk/>
            <pc:sldMk cId="3230535146" sldId="294"/>
            <ac:cxnSpMk id="35" creationId="{A6EE83C7-3922-D714-0D46-8B408527BFC7}"/>
          </ac:cxnSpMkLst>
        </pc:cxnChg>
        <pc:cxnChg chg="add mod topLvl">
          <ac:chgData name="MORSCH Daniela" userId="b6669854-6e41-43d1-a356-b075a16c362f" providerId="ADAL" clId="{1FCDA07E-A046-4B56-BD6C-FCD6EF0E1580}" dt="2023-01-09T09:38:57.687" v="17602" actId="164"/>
          <ac:cxnSpMkLst>
            <pc:docMk/>
            <pc:sldMk cId="3230535146" sldId="294"/>
            <ac:cxnSpMk id="36" creationId="{D4C587A3-5BCD-55A6-3864-7AC43B07F57C}"/>
          </ac:cxnSpMkLst>
        </pc:cxnChg>
        <pc:cxnChg chg="add mod topLvl">
          <ac:chgData name="MORSCH Daniela" userId="b6669854-6e41-43d1-a356-b075a16c362f" providerId="ADAL" clId="{1FCDA07E-A046-4B56-BD6C-FCD6EF0E1580}" dt="2023-01-09T09:38:57.687" v="17602" actId="164"/>
          <ac:cxnSpMkLst>
            <pc:docMk/>
            <pc:sldMk cId="3230535146" sldId="294"/>
            <ac:cxnSpMk id="44" creationId="{34BBFB48-770C-50AF-2B59-2C83C0F3AB51}"/>
          </ac:cxnSpMkLst>
        </pc:cxnChg>
        <pc:cxnChg chg="del">
          <ac:chgData name="MORSCH Daniela" userId="b6669854-6e41-43d1-a356-b075a16c362f" providerId="ADAL" clId="{1FCDA07E-A046-4B56-BD6C-FCD6EF0E1580}" dt="2022-12-14T16:17:33.815" v="4997" actId="478"/>
          <ac:cxnSpMkLst>
            <pc:docMk/>
            <pc:sldMk cId="3230535146" sldId="294"/>
            <ac:cxnSpMk id="49" creationId="{A8F150A6-B5B1-55B3-4EB2-797DA6302797}"/>
          </ac:cxnSpMkLst>
        </pc:cxnChg>
        <pc:cxnChg chg="del">
          <ac:chgData name="MORSCH Daniela" userId="b6669854-6e41-43d1-a356-b075a16c362f" providerId="ADAL" clId="{1FCDA07E-A046-4B56-BD6C-FCD6EF0E1580}" dt="2022-12-14T16:17:33.815" v="4997" actId="478"/>
          <ac:cxnSpMkLst>
            <pc:docMk/>
            <pc:sldMk cId="3230535146" sldId="294"/>
            <ac:cxnSpMk id="50" creationId="{9FB5EC0C-118F-927C-CEEC-AB2A7D64E6A0}"/>
          </ac:cxnSpMkLst>
        </pc:cxnChg>
        <pc:cxnChg chg="del">
          <ac:chgData name="MORSCH Daniela" userId="b6669854-6e41-43d1-a356-b075a16c362f" providerId="ADAL" clId="{1FCDA07E-A046-4B56-BD6C-FCD6EF0E1580}" dt="2022-12-14T16:17:33.815" v="4997" actId="478"/>
          <ac:cxnSpMkLst>
            <pc:docMk/>
            <pc:sldMk cId="3230535146" sldId="294"/>
            <ac:cxnSpMk id="54" creationId="{E9E01953-EB7F-636E-7822-1A8E3352A9A7}"/>
          </ac:cxnSpMkLst>
        </pc:cxnChg>
        <pc:cxnChg chg="add del mod">
          <ac:chgData name="MORSCH Daniela" userId="b6669854-6e41-43d1-a356-b075a16c362f" providerId="ADAL" clId="{1FCDA07E-A046-4B56-BD6C-FCD6EF0E1580}" dt="2023-01-09T09:38:16.702" v="17596" actId="478"/>
          <ac:cxnSpMkLst>
            <pc:docMk/>
            <pc:sldMk cId="3230535146" sldId="294"/>
            <ac:cxnSpMk id="55" creationId="{1EB4E487-2148-5FEE-75B5-5CAFFE86D4D5}"/>
          </ac:cxnSpMkLst>
        </pc:cxnChg>
        <pc:cxnChg chg="del">
          <ac:chgData name="MORSCH Daniela" userId="b6669854-6e41-43d1-a356-b075a16c362f" providerId="ADAL" clId="{1FCDA07E-A046-4B56-BD6C-FCD6EF0E1580}" dt="2022-12-14T16:17:33.815" v="4997" actId="478"/>
          <ac:cxnSpMkLst>
            <pc:docMk/>
            <pc:sldMk cId="3230535146" sldId="294"/>
            <ac:cxnSpMk id="57" creationId="{A3A85262-4243-296B-7C01-8FBDF2BBC006}"/>
          </ac:cxnSpMkLst>
        </pc:cxnChg>
        <pc:cxnChg chg="del">
          <ac:chgData name="MORSCH Daniela" userId="b6669854-6e41-43d1-a356-b075a16c362f" providerId="ADAL" clId="{1FCDA07E-A046-4B56-BD6C-FCD6EF0E1580}" dt="2022-12-14T16:17:33.815" v="4997" actId="478"/>
          <ac:cxnSpMkLst>
            <pc:docMk/>
            <pc:sldMk cId="3230535146" sldId="294"/>
            <ac:cxnSpMk id="74" creationId="{F6853BBF-913D-A670-7EEC-124B592CC44C}"/>
          </ac:cxnSpMkLst>
        </pc:cxnChg>
        <pc:cxnChg chg="del">
          <ac:chgData name="MORSCH Daniela" userId="b6669854-6e41-43d1-a356-b075a16c362f" providerId="ADAL" clId="{1FCDA07E-A046-4B56-BD6C-FCD6EF0E1580}" dt="2022-12-14T16:17:33.815" v="4997" actId="478"/>
          <ac:cxnSpMkLst>
            <pc:docMk/>
            <pc:sldMk cId="3230535146" sldId="294"/>
            <ac:cxnSpMk id="75" creationId="{F11C5F0F-C6F2-85DA-8E0B-F3550BB1B854}"/>
          </ac:cxnSpMkLst>
        </pc:cxnChg>
        <pc:cxnChg chg="del">
          <ac:chgData name="MORSCH Daniela" userId="b6669854-6e41-43d1-a356-b075a16c362f" providerId="ADAL" clId="{1FCDA07E-A046-4B56-BD6C-FCD6EF0E1580}" dt="2022-12-14T16:17:33.815" v="4997" actId="478"/>
          <ac:cxnSpMkLst>
            <pc:docMk/>
            <pc:sldMk cId="3230535146" sldId="294"/>
            <ac:cxnSpMk id="79" creationId="{513A31EB-4E13-9100-1444-37F082655E85}"/>
          </ac:cxnSpMkLst>
        </pc:cxnChg>
        <pc:cxnChg chg="del">
          <ac:chgData name="MORSCH Daniela" userId="b6669854-6e41-43d1-a356-b075a16c362f" providerId="ADAL" clId="{1FCDA07E-A046-4B56-BD6C-FCD6EF0E1580}" dt="2022-12-14T16:17:33.815" v="4997" actId="478"/>
          <ac:cxnSpMkLst>
            <pc:docMk/>
            <pc:sldMk cId="3230535146" sldId="294"/>
            <ac:cxnSpMk id="81" creationId="{9CD78F8C-DC65-EC16-D978-9DC95CB2CCEE}"/>
          </ac:cxnSpMkLst>
        </pc:cxnChg>
        <pc:cxnChg chg="del">
          <ac:chgData name="MORSCH Daniela" userId="b6669854-6e41-43d1-a356-b075a16c362f" providerId="ADAL" clId="{1FCDA07E-A046-4B56-BD6C-FCD6EF0E1580}" dt="2022-12-14T16:17:33.815" v="4997" actId="478"/>
          <ac:cxnSpMkLst>
            <pc:docMk/>
            <pc:sldMk cId="3230535146" sldId="294"/>
            <ac:cxnSpMk id="82" creationId="{EC9BAB24-5802-9C39-A41B-FD53E6DAE59F}"/>
          </ac:cxnSpMkLst>
        </pc:cxnChg>
        <pc:cxnChg chg="del">
          <ac:chgData name="MORSCH Daniela" userId="b6669854-6e41-43d1-a356-b075a16c362f" providerId="ADAL" clId="{1FCDA07E-A046-4B56-BD6C-FCD6EF0E1580}" dt="2022-12-14T16:17:33.815" v="4997" actId="478"/>
          <ac:cxnSpMkLst>
            <pc:docMk/>
            <pc:sldMk cId="3230535146" sldId="294"/>
            <ac:cxnSpMk id="86" creationId="{D6FDFF01-245D-E816-43CF-008B1CF69701}"/>
          </ac:cxnSpMkLst>
        </pc:cxnChg>
        <pc:cxnChg chg="del">
          <ac:chgData name="MORSCH Daniela" userId="b6669854-6e41-43d1-a356-b075a16c362f" providerId="ADAL" clId="{1FCDA07E-A046-4B56-BD6C-FCD6EF0E1580}" dt="2022-12-14T16:17:33.815" v="4997" actId="478"/>
          <ac:cxnSpMkLst>
            <pc:docMk/>
            <pc:sldMk cId="3230535146" sldId="294"/>
            <ac:cxnSpMk id="87" creationId="{8CA9EE7B-0999-393D-7F71-B8FBE2BF2FE3}"/>
          </ac:cxnSpMkLst>
        </pc:cxnChg>
        <pc:cxnChg chg="mod">
          <ac:chgData name="MORSCH Daniela" userId="b6669854-6e41-43d1-a356-b075a16c362f" providerId="ADAL" clId="{1FCDA07E-A046-4B56-BD6C-FCD6EF0E1580}" dt="2022-12-14T16:45:48.442" v="5636"/>
          <ac:cxnSpMkLst>
            <pc:docMk/>
            <pc:sldMk cId="3230535146" sldId="294"/>
            <ac:cxnSpMk id="95" creationId="{CE08B2B6-6015-70FE-02D7-3260F33E2595}"/>
          </ac:cxnSpMkLst>
        </pc:cxnChg>
        <pc:cxnChg chg="mod">
          <ac:chgData name="MORSCH Daniela" userId="b6669854-6e41-43d1-a356-b075a16c362f" providerId="ADAL" clId="{1FCDA07E-A046-4B56-BD6C-FCD6EF0E1580}" dt="2022-12-14T16:45:48.442" v="5636"/>
          <ac:cxnSpMkLst>
            <pc:docMk/>
            <pc:sldMk cId="3230535146" sldId="294"/>
            <ac:cxnSpMk id="96" creationId="{06A083C6-B2EB-032B-FBCF-B41745E6C804}"/>
          </ac:cxnSpMkLst>
        </pc:cxnChg>
        <pc:cxnChg chg="mod">
          <ac:chgData name="MORSCH Daniela" userId="b6669854-6e41-43d1-a356-b075a16c362f" providerId="ADAL" clId="{1FCDA07E-A046-4B56-BD6C-FCD6EF0E1580}" dt="2022-12-14T16:45:48.442" v="5636"/>
          <ac:cxnSpMkLst>
            <pc:docMk/>
            <pc:sldMk cId="3230535146" sldId="294"/>
            <ac:cxnSpMk id="97" creationId="{4B47561A-D1F7-6D9E-CFB4-A6A3834F2E44}"/>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2C364C9-9AE8-2146-80DE-4ED6438FE767}" type="datetimeFigureOut">
              <a:rPr lang="fr-FR" smtClean="0"/>
              <a:t>31/01/2023</a:t>
            </a:fld>
            <a:endParaRPr lang="fr-FR"/>
          </a:p>
        </p:txBody>
      </p:sp>
      <p:sp>
        <p:nvSpPr>
          <p:cNvPr id="4" name="Espace réservé du pied de page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C4B5E717-357A-D842-AB8B-ADD4F72EF497}" type="slidenum">
              <a:rPr lang="fr-FR" smtClean="0"/>
              <a:t>‹#›</a:t>
            </a:fld>
            <a:endParaRPr lang="fr-FR"/>
          </a:p>
        </p:txBody>
      </p:sp>
    </p:spTree>
    <p:extLst>
      <p:ext uri="{BB962C8B-B14F-4D97-AF65-F5344CB8AC3E}">
        <p14:creationId xmlns:p14="http://schemas.microsoft.com/office/powerpoint/2010/main" val="37151476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283F71A-8E8A-B44E-9A43-3650BF6C254E}" type="datetimeFigureOut">
              <a:rPr lang="fr-FR" smtClean="0"/>
              <a:t>31/01/2023</a:t>
            </a:fld>
            <a:endParaRPr lang="fr-FR"/>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1C051D51-051A-DA40-9DCC-162D7B6DFC36}" type="slidenum">
              <a:rPr lang="fr-FR" smtClean="0"/>
              <a:t>‹#›</a:t>
            </a:fld>
            <a:endParaRPr lang="fr-FR"/>
          </a:p>
        </p:txBody>
      </p:sp>
    </p:spTree>
    <p:extLst>
      <p:ext uri="{BB962C8B-B14F-4D97-AF65-F5344CB8AC3E}">
        <p14:creationId xmlns:p14="http://schemas.microsoft.com/office/powerpoint/2010/main" val="35919331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789251"/>
            <a:ext cx="8362800" cy="950399"/>
          </a:xfrm>
        </p:spPr>
        <p:txBody>
          <a:bodyPr>
            <a:normAutofit/>
          </a:bodyPr>
          <a:lstStyle>
            <a:lvl1pPr>
              <a:lnSpc>
                <a:spcPct val="90000"/>
              </a:lnSpc>
              <a:defRPr sz="3000"/>
            </a:lvl1pPr>
          </a:lstStyle>
          <a:p>
            <a:r>
              <a:rPr lang="fr-FR"/>
              <a:t>Cliquez et modifiez le titre</a:t>
            </a:r>
          </a:p>
        </p:txBody>
      </p:sp>
      <p:sp>
        <p:nvSpPr>
          <p:cNvPr id="10" name="Espace réservé du contenu 8"/>
          <p:cNvSpPr>
            <a:spLocks noGrp="1"/>
          </p:cNvSpPr>
          <p:nvPr>
            <p:ph sz="quarter" idx="14"/>
          </p:nvPr>
        </p:nvSpPr>
        <p:spPr>
          <a:xfrm>
            <a:off x="457200" y="1800000"/>
            <a:ext cx="8362799" cy="4500000"/>
          </a:xfrm>
        </p:spPr>
        <p:txBody>
          <a:bodyPr/>
          <a:lstStyle>
            <a:lvl1pPr>
              <a:defRPr>
                <a:solidFill>
                  <a:srgbClr val="52423C"/>
                </a:solidFill>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2"/>
          <p:cNvSpPr>
            <a:spLocks noGrp="1"/>
          </p:cNvSpPr>
          <p:nvPr>
            <p:ph type="dt" sz="half" idx="10"/>
          </p:nvPr>
        </p:nvSpPr>
        <p:spPr>
          <a:xfrm>
            <a:off x="457201" y="6356350"/>
            <a:ext cx="1295997" cy="365125"/>
          </a:xfrm>
          <a:prstGeom prst="rect">
            <a:avLst/>
          </a:prstGeom>
        </p:spPr>
        <p:txBody>
          <a:bodyPr/>
          <a:lstStyle>
            <a:lvl1pPr>
              <a:defRPr>
                <a:solidFill>
                  <a:srgbClr val="52423C"/>
                </a:solidFill>
              </a:defRPr>
            </a:lvl1pPr>
          </a:lstStyle>
          <a:p>
            <a:fld id="{6A4C1196-8514-604F-BCAD-75E63583B468}" type="datetime3">
              <a:rPr lang="fr-FR" smtClean="0"/>
              <a:pPr/>
              <a:t>31.01.23</a:t>
            </a:fld>
            <a:endParaRPr lang="fr-FR"/>
          </a:p>
        </p:txBody>
      </p:sp>
      <p:sp>
        <p:nvSpPr>
          <p:cNvPr id="8" name="Espace réservé du pied de page 3"/>
          <p:cNvSpPr>
            <a:spLocks noGrp="1"/>
          </p:cNvSpPr>
          <p:nvPr>
            <p:ph type="ftr" sz="quarter" idx="11"/>
          </p:nvPr>
        </p:nvSpPr>
        <p:spPr>
          <a:xfrm>
            <a:off x="1779658" y="6356350"/>
            <a:ext cx="6548253" cy="365125"/>
          </a:xfrm>
          <a:prstGeom prst="rect">
            <a:avLst/>
          </a:prstGeom>
        </p:spPr>
        <p:txBody>
          <a:bodyPr/>
          <a:lstStyle>
            <a:lvl1pPr>
              <a:defRPr>
                <a:solidFill>
                  <a:srgbClr val="52423C"/>
                </a:solidFill>
              </a:defRPr>
            </a:lvl1pPr>
          </a:lstStyle>
          <a:p>
            <a:r>
              <a:rPr lang="fr-FR"/>
              <a:t>Texte du pied de page</a:t>
            </a:r>
          </a:p>
        </p:txBody>
      </p:sp>
      <p:sp>
        <p:nvSpPr>
          <p:cNvPr id="9" name="Espace réservé du numéro de diapositive 4"/>
          <p:cNvSpPr>
            <a:spLocks noGrp="1"/>
          </p:cNvSpPr>
          <p:nvPr>
            <p:ph type="sldNum" sz="quarter" idx="12"/>
          </p:nvPr>
        </p:nvSpPr>
        <p:spPr>
          <a:xfrm>
            <a:off x="8347755" y="6356350"/>
            <a:ext cx="472394" cy="365125"/>
          </a:xfrm>
          <a:prstGeom prst="rect">
            <a:avLst/>
          </a:prstGeom>
        </p:spPr>
        <p:txBody>
          <a:bodyPr/>
          <a:lstStyle>
            <a:lvl1pPr>
              <a:defRPr>
                <a:solidFill>
                  <a:srgbClr val="52423C"/>
                </a:solidFill>
              </a:defRPr>
            </a:lvl1pPr>
          </a:lstStyle>
          <a:p>
            <a:fld id="{164B82B3-24E9-6943-9D19-4A32CD4B4D87}" type="slidenum">
              <a:rPr lang="fr-FR" smtClean="0"/>
              <a:pPr/>
              <a:t>‹#›</a:t>
            </a:fld>
            <a:endParaRPr lang="fr-FR"/>
          </a:p>
        </p:txBody>
      </p:sp>
    </p:spTree>
    <p:extLst>
      <p:ext uri="{BB962C8B-B14F-4D97-AF65-F5344CB8AC3E}">
        <p14:creationId xmlns:p14="http://schemas.microsoft.com/office/powerpoint/2010/main" val="32591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apositive de couverture fond taupe">
    <p:spTree>
      <p:nvGrpSpPr>
        <p:cNvPr id="1" name=""/>
        <p:cNvGrpSpPr/>
        <p:nvPr/>
      </p:nvGrpSpPr>
      <p:grpSpPr>
        <a:xfrm>
          <a:off x="0" y="0"/>
          <a:ext cx="0" cy="0"/>
          <a:chOff x="0" y="0"/>
          <a:chExt cx="0" cy="0"/>
        </a:xfrm>
      </p:grpSpPr>
      <p:pic>
        <p:nvPicPr>
          <p:cNvPr id="11" name="Image 10" descr="DOMUS VI11524_modif.jpg"/>
          <p:cNvPicPr>
            <a:picLocks noChangeAspect="1"/>
          </p:cNvPicPr>
          <p:nvPr userDrawn="1"/>
        </p:nvPicPr>
        <p:blipFill rotWithShape="1">
          <a:blip r:embed="rId2">
            <a:extLst>
              <a:ext uri="{28A0092B-C50C-407E-A947-70E740481C1C}">
                <a14:useLocalDpi xmlns:a14="http://schemas.microsoft.com/office/drawing/2010/main" val="0"/>
              </a:ext>
            </a:extLst>
          </a:blip>
          <a:srcRect r="27685"/>
          <a:stretch/>
        </p:blipFill>
        <p:spPr>
          <a:xfrm>
            <a:off x="3898901" y="790121"/>
            <a:ext cx="5245099" cy="5064579"/>
          </a:xfrm>
          <a:prstGeom prst="rect">
            <a:avLst/>
          </a:prstGeom>
        </p:spPr>
      </p:pic>
      <p:pic>
        <p:nvPicPr>
          <p:cNvPr id="15" name="Image 14" descr="domusVi_fondempreinte_taupe.png"/>
          <p:cNvPicPr>
            <a:picLocks noChangeAspect="1"/>
          </p:cNvPicPr>
          <p:nvPr userDrawn="1"/>
        </p:nvPicPr>
        <p:blipFill rotWithShape="1">
          <a:blip r:embed="rId3">
            <a:extLst>
              <a:ext uri="{28A0092B-C50C-407E-A947-70E740481C1C}">
                <a14:useLocalDpi xmlns:a14="http://schemas.microsoft.com/office/drawing/2010/main" val="0"/>
              </a:ext>
            </a:extLst>
          </a:blip>
          <a:srcRect l="28021" t="21734" r="21178" b="24188"/>
          <a:stretch/>
        </p:blipFill>
        <p:spPr>
          <a:xfrm>
            <a:off x="0" y="0"/>
            <a:ext cx="9144000" cy="6857999"/>
          </a:xfrm>
          <a:prstGeom prst="rect">
            <a:avLst/>
          </a:prstGeom>
        </p:spPr>
      </p:pic>
      <p:sp>
        <p:nvSpPr>
          <p:cNvPr id="10" name="Titre 1"/>
          <p:cNvSpPr>
            <a:spLocks noGrp="1"/>
          </p:cNvSpPr>
          <p:nvPr>
            <p:ph type="ctrTitle"/>
          </p:nvPr>
        </p:nvSpPr>
        <p:spPr>
          <a:xfrm>
            <a:off x="685800" y="3116728"/>
            <a:ext cx="4787998" cy="1800000"/>
          </a:xfrm>
          <a:prstGeom prst="rect">
            <a:avLst/>
          </a:prstGeom>
        </p:spPr>
        <p:txBody>
          <a:bodyPr lIns="0" rIns="0" anchor="ctr"/>
          <a:lstStyle>
            <a:lvl1pPr>
              <a:lnSpc>
                <a:spcPct val="90000"/>
              </a:lnSpc>
              <a:defRPr sz="4000">
                <a:solidFill>
                  <a:schemeClr val="bg1"/>
                </a:solidFill>
              </a:defRPr>
            </a:lvl1pPr>
          </a:lstStyle>
          <a:p>
            <a:r>
              <a:rPr lang="fr-FR"/>
              <a:t>Cliquez et modifiez le titre</a:t>
            </a:r>
          </a:p>
        </p:txBody>
      </p:sp>
      <p:sp>
        <p:nvSpPr>
          <p:cNvPr id="13" name="Espace réservé de la date 2"/>
          <p:cNvSpPr>
            <a:spLocks noGrp="1"/>
          </p:cNvSpPr>
          <p:nvPr>
            <p:ph type="dt" sz="half" idx="10"/>
          </p:nvPr>
        </p:nvSpPr>
        <p:spPr>
          <a:xfrm>
            <a:off x="685798" y="5194068"/>
            <a:ext cx="1799994" cy="365125"/>
          </a:xfrm>
          <a:prstGeom prst="rect">
            <a:avLst/>
          </a:prstGeom>
        </p:spPr>
        <p:txBody>
          <a:bodyPr lIns="0" rIns="0"/>
          <a:lstStyle>
            <a:lvl1pPr>
              <a:defRPr sz="1800">
                <a:solidFill>
                  <a:srgbClr val="FFFFFF"/>
                </a:solidFill>
              </a:defRPr>
            </a:lvl1pPr>
          </a:lstStyle>
          <a:p>
            <a:fld id="{0E8CF3C5-B4EB-ED40-917E-E03100EADB8C}" type="datetime3">
              <a:rPr lang="fr-FR" smtClean="0"/>
              <a:t>31.01.23</a:t>
            </a:fld>
            <a:endParaRPr lang="fr-FR"/>
          </a:p>
        </p:txBody>
      </p:sp>
      <p:pic>
        <p:nvPicPr>
          <p:cNvPr id="7" name="Image 6" descr="DomusVi_logo_blanc_baseline_145.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8300" y="437962"/>
            <a:ext cx="5217828" cy="1968877"/>
          </a:xfrm>
          <a:prstGeom prst="rect">
            <a:avLst/>
          </a:prstGeom>
        </p:spPr>
      </p:pic>
    </p:spTree>
    <p:extLst>
      <p:ext uri="{BB962C8B-B14F-4D97-AF65-F5344CB8AC3E}">
        <p14:creationId xmlns:p14="http://schemas.microsoft.com/office/powerpoint/2010/main" val="2241121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apositive de section fond taupe">
    <p:spTree>
      <p:nvGrpSpPr>
        <p:cNvPr id="1" name=""/>
        <p:cNvGrpSpPr/>
        <p:nvPr/>
      </p:nvGrpSpPr>
      <p:grpSpPr>
        <a:xfrm>
          <a:off x="0" y="0"/>
          <a:ext cx="0" cy="0"/>
          <a:chOff x="0" y="0"/>
          <a:chExt cx="0" cy="0"/>
        </a:xfrm>
      </p:grpSpPr>
      <p:pic>
        <p:nvPicPr>
          <p:cNvPr id="2" name="Image 1" descr="domusVi_fond_COULEURS-01.png"/>
          <p:cNvPicPr>
            <a:picLocks noChangeAspect="1"/>
          </p:cNvPicPr>
          <p:nvPr userDrawn="1"/>
        </p:nvPicPr>
        <p:blipFill rotWithShape="1">
          <a:blip r:embed="rId2">
            <a:extLst>
              <a:ext uri="{28A0092B-C50C-407E-A947-70E740481C1C}">
                <a14:useLocalDpi xmlns:a14="http://schemas.microsoft.com/office/drawing/2010/main" val="0"/>
              </a:ext>
            </a:extLst>
          </a:blip>
          <a:srcRect r="5680"/>
          <a:stretch/>
        </p:blipFill>
        <p:spPr>
          <a:xfrm>
            <a:off x="0" y="0"/>
            <a:ext cx="9149670" cy="6858000"/>
          </a:xfrm>
          <a:prstGeom prst="rect">
            <a:avLst/>
          </a:prstGeom>
        </p:spPr>
      </p:pic>
      <p:sp>
        <p:nvSpPr>
          <p:cNvPr id="16" name="Espace réservé de la date 2"/>
          <p:cNvSpPr>
            <a:spLocks noGrp="1"/>
          </p:cNvSpPr>
          <p:nvPr>
            <p:ph type="dt" sz="half" idx="10"/>
          </p:nvPr>
        </p:nvSpPr>
        <p:spPr>
          <a:xfrm>
            <a:off x="457201" y="6356350"/>
            <a:ext cx="1295997" cy="365125"/>
          </a:xfrm>
          <a:prstGeom prst="rect">
            <a:avLst/>
          </a:prstGeom>
        </p:spPr>
        <p:txBody>
          <a:bodyPr/>
          <a:lstStyle>
            <a:lvl1pPr>
              <a:defRPr>
                <a:solidFill>
                  <a:srgbClr val="FFFFFF"/>
                </a:solidFill>
              </a:defRPr>
            </a:lvl1pPr>
          </a:lstStyle>
          <a:p>
            <a:fld id="{BFD6BAC0-4F21-1942-8851-5A876A77662C}" type="datetime3">
              <a:rPr lang="fr-FR" smtClean="0"/>
              <a:t>31.01.23</a:t>
            </a:fld>
            <a:endParaRPr lang="fr-FR"/>
          </a:p>
        </p:txBody>
      </p:sp>
      <p:sp>
        <p:nvSpPr>
          <p:cNvPr id="17" name="Espace réservé du pied de page 3"/>
          <p:cNvSpPr>
            <a:spLocks noGrp="1"/>
          </p:cNvSpPr>
          <p:nvPr>
            <p:ph type="ftr" sz="quarter" idx="11"/>
          </p:nvPr>
        </p:nvSpPr>
        <p:spPr>
          <a:xfrm>
            <a:off x="1779658" y="6356350"/>
            <a:ext cx="6548253" cy="365125"/>
          </a:xfrm>
          <a:prstGeom prst="rect">
            <a:avLst/>
          </a:prstGeom>
        </p:spPr>
        <p:txBody>
          <a:bodyPr/>
          <a:lstStyle>
            <a:lvl1pPr>
              <a:defRPr>
                <a:solidFill>
                  <a:srgbClr val="FFFFFF"/>
                </a:solidFill>
              </a:defRPr>
            </a:lvl1pPr>
          </a:lstStyle>
          <a:p>
            <a:r>
              <a:rPr lang="fr-FR"/>
              <a:t>Texte du pied de page</a:t>
            </a:r>
          </a:p>
        </p:txBody>
      </p:sp>
      <p:sp>
        <p:nvSpPr>
          <p:cNvPr id="18" name="Espace réservé du numéro de diapositive 4"/>
          <p:cNvSpPr>
            <a:spLocks noGrp="1"/>
          </p:cNvSpPr>
          <p:nvPr>
            <p:ph type="sldNum" sz="quarter" idx="12"/>
          </p:nvPr>
        </p:nvSpPr>
        <p:spPr>
          <a:xfrm>
            <a:off x="8347755" y="6356350"/>
            <a:ext cx="472394" cy="365125"/>
          </a:xfrm>
          <a:prstGeom prst="rect">
            <a:avLst/>
          </a:prstGeom>
        </p:spPr>
        <p:txBody>
          <a:bodyPr/>
          <a:lstStyle>
            <a:lvl1pPr>
              <a:defRPr>
                <a:solidFill>
                  <a:srgbClr val="FFFFFF"/>
                </a:solidFill>
              </a:defRPr>
            </a:lvl1pPr>
          </a:lstStyle>
          <a:p>
            <a:fld id="{164B82B3-24E9-6943-9D19-4A32CD4B4D87}" type="slidenum">
              <a:rPr lang="fr-FR" smtClean="0"/>
              <a:pPr/>
              <a:t>‹#›</a:t>
            </a:fld>
            <a:endParaRPr lang="fr-FR"/>
          </a:p>
        </p:txBody>
      </p:sp>
      <p:pic>
        <p:nvPicPr>
          <p:cNvPr id="11" name="Image 10" descr="DomusVi_logo_blanc_baseline_60.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82857" y="77658"/>
            <a:ext cx="1902088" cy="720000"/>
          </a:xfrm>
          <a:prstGeom prst="rect">
            <a:avLst/>
          </a:prstGeom>
        </p:spPr>
      </p:pic>
      <p:sp>
        <p:nvSpPr>
          <p:cNvPr id="23" name="Titre 1"/>
          <p:cNvSpPr>
            <a:spLocks noGrp="1"/>
          </p:cNvSpPr>
          <p:nvPr>
            <p:ph type="title"/>
          </p:nvPr>
        </p:nvSpPr>
        <p:spPr>
          <a:xfrm>
            <a:off x="457201" y="2441587"/>
            <a:ext cx="6840000" cy="1673466"/>
          </a:xfrm>
          <a:prstGeom prst="rect">
            <a:avLst/>
          </a:prstGeom>
        </p:spPr>
        <p:txBody>
          <a:bodyPr vert="horz" anchor="ctr">
            <a:normAutofit/>
          </a:bodyPr>
          <a:lstStyle>
            <a:lvl1pPr algn="r">
              <a:lnSpc>
                <a:spcPct val="90000"/>
              </a:lnSpc>
              <a:defRPr sz="3600">
                <a:solidFill>
                  <a:srgbClr val="FFFFFF"/>
                </a:solidFill>
              </a:defRPr>
            </a:lvl1pPr>
          </a:lstStyle>
          <a:p>
            <a:r>
              <a:rPr lang="fr-FR"/>
              <a:t>Cliquez et modifiez le titre</a:t>
            </a:r>
          </a:p>
        </p:txBody>
      </p:sp>
      <p:pic>
        <p:nvPicPr>
          <p:cNvPr id="10" name="Image 9" descr="empreinte_blanc_fondtransparent_BIS-01.png"/>
          <p:cNvPicPr>
            <a:picLocks noChangeAspect="1"/>
          </p:cNvPicPr>
          <p:nvPr userDrawn="1"/>
        </p:nvPicPr>
        <p:blipFill rotWithShape="1">
          <a:blip r:embed="rId4">
            <a:alphaModFix/>
            <a:extLst>
              <a:ext uri="{28A0092B-C50C-407E-A947-70E740481C1C}">
                <a14:useLocalDpi xmlns:a14="http://schemas.microsoft.com/office/drawing/2010/main" val="0"/>
              </a:ext>
            </a:extLst>
          </a:blip>
          <a:srcRect r="41963"/>
          <a:stretch/>
        </p:blipFill>
        <p:spPr>
          <a:xfrm>
            <a:off x="7342409" y="2244464"/>
            <a:ext cx="1807261" cy="2201458"/>
          </a:xfrm>
          <a:prstGeom prst="rect">
            <a:avLst/>
          </a:prstGeom>
        </p:spPr>
      </p:pic>
    </p:spTree>
    <p:extLst>
      <p:ext uri="{BB962C8B-B14F-4D97-AF65-F5344CB8AC3E}">
        <p14:creationId xmlns:p14="http://schemas.microsoft.com/office/powerpoint/2010/main" val="3426826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section fond blanc">
    <p:spTree>
      <p:nvGrpSpPr>
        <p:cNvPr id="1" name=""/>
        <p:cNvGrpSpPr/>
        <p:nvPr/>
      </p:nvGrpSpPr>
      <p:grpSpPr>
        <a:xfrm>
          <a:off x="0" y="0"/>
          <a:ext cx="0" cy="0"/>
          <a:chOff x="0" y="0"/>
          <a:chExt cx="0" cy="0"/>
        </a:xfrm>
      </p:grpSpPr>
      <p:sp>
        <p:nvSpPr>
          <p:cNvPr id="16" name="Espace réservé de la date 2"/>
          <p:cNvSpPr>
            <a:spLocks noGrp="1"/>
          </p:cNvSpPr>
          <p:nvPr>
            <p:ph type="dt" sz="half" idx="10"/>
          </p:nvPr>
        </p:nvSpPr>
        <p:spPr>
          <a:xfrm>
            <a:off x="457201" y="6356350"/>
            <a:ext cx="1295997" cy="365125"/>
          </a:xfrm>
          <a:prstGeom prst="rect">
            <a:avLst/>
          </a:prstGeom>
        </p:spPr>
        <p:txBody>
          <a:bodyPr/>
          <a:lstStyle>
            <a:lvl1pPr>
              <a:defRPr>
                <a:solidFill>
                  <a:srgbClr val="52423C"/>
                </a:solidFill>
              </a:defRPr>
            </a:lvl1pPr>
          </a:lstStyle>
          <a:p>
            <a:fld id="{6A4C1196-8514-604F-BCAD-75E63583B468}" type="datetime3">
              <a:rPr lang="fr-FR" smtClean="0"/>
              <a:pPr/>
              <a:t>31.01.23</a:t>
            </a:fld>
            <a:endParaRPr lang="fr-FR"/>
          </a:p>
        </p:txBody>
      </p:sp>
      <p:sp>
        <p:nvSpPr>
          <p:cNvPr id="17" name="Espace réservé du pied de page 3"/>
          <p:cNvSpPr>
            <a:spLocks noGrp="1"/>
          </p:cNvSpPr>
          <p:nvPr>
            <p:ph type="ftr" sz="quarter" idx="11"/>
          </p:nvPr>
        </p:nvSpPr>
        <p:spPr>
          <a:xfrm>
            <a:off x="1779658" y="6356350"/>
            <a:ext cx="6548253" cy="365125"/>
          </a:xfrm>
          <a:prstGeom prst="rect">
            <a:avLst/>
          </a:prstGeom>
        </p:spPr>
        <p:txBody>
          <a:bodyPr/>
          <a:lstStyle>
            <a:lvl1pPr>
              <a:defRPr>
                <a:solidFill>
                  <a:srgbClr val="52423C"/>
                </a:solidFill>
              </a:defRPr>
            </a:lvl1pPr>
          </a:lstStyle>
          <a:p>
            <a:r>
              <a:rPr lang="fr-FR"/>
              <a:t>Texte du pied de page</a:t>
            </a:r>
          </a:p>
        </p:txBody>
      </p:sp>
      <p:sp>
        <p:nvSpPr>
          <p:cNvPr id="18" name="Espace réservé du numéro de diapositive 4"/>
          <p:cNvSpPr>
            <a:spLocks noGrp="1"/>
          </p:cNvSpPr>
          <p:nvPr>
            <p:ph type="sldNum" sz="quarter" idx="12"/>
          </p:nvPr>
        </p:nvSpPr>
        <p:spPr>
          <a:xfrm>
            <a:off x="8347755" y="6356350"/>
            <a:ext cx="472394" cy="365125"/>
          </a:xfrm>
          <a:prstGeom prst="rect">
            <a:avLst/>
          </a:prstGeom>
        </p:spPr>
        <p:txBody>
          <a:bodyPr/>
          <a:lstStyle>
            <a:lvl1pPr>
              <a:defRPr>
                <a:solidFill>
                  <a:srgbClr val="52423C"/>
                </a:solidFill>
              </a:defRPr>
            </a:lvl1pPr>
          </a:lstStyle>
          <a:p>
            <a:fld id="{164B82B3-24E9-6943-9D19-4A32CD4B4D87}" type="slidenum">
              <a:rPr lang="fr-FR" smtClean="0"/>
              <a:pPr/>
              <a:t>‹#›</a:t>
            </a:fld>
            <a:endParaRPr lang="fr-FR"/>
          </a:p>
        </p:txBody>
      </p:sp>
      <p:sp>
        <p:nvSpPr>
          <p:cNvPr id="19" name="Titre 1"/>
          <p:cNvSpPr>
            <a:spLocks noGrp="1"/>
          </p:cNvSpPr>
          <p:nvPr>
            <p:ph type="title"/>
          </p:nvPr>
        </p:nvSpPr>
        <p:spPr>
          <a:xfrm>
            <a:off x="457201" y="2441587"/>
            <a:ext cx="6840000" cy="1673466"/>
          </a:xfrm>
          <a:prstGeom prst="rect">
            <a:avLst/>
          </a:prstGeom>
        </p:spPr>
        <p:txBody>
          <a:bodyPr vert="horz" anchor="ctr">
            <a:normAutofit/>
          </a:bodyPr>
          <a:lstStyle>
            <a:lvl1pPr algn="r">
              <a:lnSpc>
                <a:spcPct val="90000"/>
              </a:lnSpc>
              <a:defRPr sz="3600">
                <a:solidFill>
                  <a:srgbClr val="D40740"/>
                </a:solidFill>
              </a:defRPr>
            </a:lvl1pPr>
          </a:lstStyle>
          <a:p>
            <a:r>
              <a:rPr lang="fr-FR"/>
              <a:t>Cliquez et modifiez le titre</a:t>
            </a:r>
          </a:p>
        </p:txBody>
      </p:sp>
      <p:pic>
        <p:nvPicPr>
          <p:cNvPr id="7" name="Image 6" descr="empreinte_rouge_120-01.png"/>
          <p:cNvPicPr>
            <a:picLocks noChangeAspect="1"/>
          </p:cNvPicPr>
          <p:nvPr userDrawn="1"/>
        </p:nvPicPr>
        <p:blipFill rotWithShape="1">
          <a:blip r:embed="rId2">
            <a:alphaModFix/>
            <a:extLst>
              <a:ext uri="{28A0092B-C50C-407E-A947-70E740481C1C}">
                <a14:useLocalDpi xmlns:a14="http://schemas.microsoft.com/office/drawing/2010/main" val="0"/>
              </a:ext>
            </a:extLst>
          </a:blip>
          <a:srcRect r="38997"/>
          <a:stretch/>
        </p:blipFill>
        <p:spPr>
          <a:xfrm>
            <a:off x="7836794" y="2348015"/>
            <a:ext cx="1308018" cy="2032227"/>
          </a:xfrm>
          <a:prstGeom prst="rect">
            <a:avLst/>
          </a:prstGeom>
        </p:spPr>
      </p:pic>
    </p:spTree>
    <p:extLst>
      <p:ext uri="{BB962C8B-B14F-4D97-AF65-F5344CB8AC3E}">
        <p14:creationId xmlns:p14="http://schemas.microsoft.com/office/powerpoint/2010/main" val="870353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10" Type="http://schemas.openxmlformats.org/officeDocument/2006/relationships/image" Target="../media/image5.jpeg"/><Relationship Id="rId4" Type="http://schemas.openxmlformats.org/officeDocument/2006/relationships/slideLayout" Target="../slideLayouts/slideLayout4.xml"/><Relationship Id="rId9"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Image 9" descr="DomusVi_logo_coul_baseline_60.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182858" y="77658"/>
            <a:ext cx="1902087" cy="720000"/>
          </a:xfrm>
          <a:prstGeom prst="rect">
            <a:avLst/>
          </a:prstGeom>
          <a:ln>
            <a:noFill/>
          </a:ln>
        </p:spPr>
      </p:pic>
      <p:sp>
        <p:nvSpPr>
          <p:cNvPr id="2" name="Espace réservé du titre 1"/>
          <p:cNvSpPr>
            <a:spLocks noGrp="1"/>
          </p:cNvSpPr>
          <p:nvPr>
            <p:ph type="title"/>
          </p:nvPr>
        </p:nvSpPr>
        <p:spPr>
          <a:xfrm>
            <a:off x="457200" y="789251"/>
            <a:ext cx="8362800" cy="950399"/>
          </a:xfrm>
          <a:prstGeom prst="rect">
            <a:avLst/>
          </a:prstGeom>
        </p:spPr>
        <p:txBody>
          <a:bodyPr vert="horz" lIns="91440" tIns="45720" rIns="91440" bIns="45720" rtlCol="0" anchor="ctr">
            <a:normAutofit/>
          </a:bodyPr>
          <a:lstStyle/>
          <a:p>
            <a:r>
              <a:rPr lang="fr-FR"/>
              <a:t>Cliquez et modifiez le titre</a:t>
            </a:r>
          </a:p>
        </p:txBody>
      </p:sp>
      <p:sp>
        <p:nvSpPr>
          <p:cNvPr id="3" name="Espace réservé du texte 2"/>
          <p:cNvSpPr>
            <a:spLocks noGrp="1"/>
          </p:cNvSpPr>
          <p:nvPr>
            <p:ph type="body" idx="1"/>
          </p:nvPr>
        </p:nvSpPr>
        <p:spPr>
          <a:xfrm>
            <a:off x="457201" y="1800000"/>
            <a:ext cx="8362799" cy="45000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a:p>
            <a:pPr lvl="3"/>
            <a:endParaRPr lang="fr-FR"/>
          </a:p>
        </p:txBody>
      </p:sp>
      <p:sp>
        <p:nvSpPr>
          <p:cNvPr id="9" name="Espace réservé de la date 3"/>
          <p:cNvSpPr>
            <a:spLocks noGrp="1"/>
          </p:cNvSpPr>
          <p:nvPr>
            <p:ph type="dt" sz="half" idx="2"/>
          </p:nvPr>
        </p:nvSpPr>
        <p:spPr>
          <a:xfrm>
            <a:off x="457201" y="6356350"/>
            <a:ext cx="1295997" cy="365125"/>
          </a:xfrm>
          <a:prstGeom prst="rect">
            <a:avLst/>
          </a:prstGeom>
        </p:spPr>
        <p:txBody>
          <a:bodyPr anchor="ctr"/>
          <a:lstStyle>
            <a:lvl1pPr>
              <a:defRPr sz="1000" b="1">
                <a:solidFill>
                  <a:srgbClr val="52423C"/>
                </a:solidFill>
                <a:latin typeface="Arial"/>
                <a:cs typeface="Arial"/>
              </a:defRPr>
            </a:lvl1pPr>
          </a:lstStyle>
          <a:p>
            <a:fld id="{5B1C398E-4CB9-7642-A36B-16DA5B7E19D8}" type="datetime3">
              <a:rPr lang="fr-FR" smtClean="0"/>
              <a:t>31.01.23</a:t>
            </a:fld>
            <a:endParaRPr lang="fr-FR"/>
          </a:p>
        </p:txBody>
      </p:sp>
      <p:sp>
        <p:nvSpPr>
          <p:cNvPr id="11" name="Espace réservé du pied de page 4"/>
          <p:cNvSpPr>
            <a:spLocks noGrp="1"/>
          </p:cNvSpPr>
          <p:nvPr>
            <p:ph type="ftr" sz="quarter" idx="3"/>
          </p:nvPr>
        </p:nvSpPr>
        <p:spPr>
          <a:xfrm>
            <a:off x="1779658" y="6356350"/>
            <a:ext cx="6548253" cy="365125"/>
          </a:xfrm>
          <a:prstGeom prst="rect">
            <a:avLst/>
          </a:prstGeom>
        </p:spPr>
        <p:txBody>
          <a:bodyPr anchor="ctr"/>
          <a:lstStyle>
            <a:lvl1pPr algn="ctr">
              <a:defRPr sz="1000" b="1">
                <a:solidFill>
                  <a:srgbClr val="52423C"/>
                </a:solidFill>
                <a:latin typeface="Arial"/>
                <a:cs typeface="Arial"/>
              </a:defRPr>
            </a:lvl1pPr>
          </a:lstStyle>
          <a:p>
            <a:r>
              <a:rPr lang="fr-FR"/>
              <a:t>Texte du pied de page</a:t>
            </a:r>
          </a:p>
        </p:txBody>
      </p:sp>
      <p:sp>
        <p:nvSpPr>
          <p:cNvPr id="12" name="Espace réservé du numéro de diapositive 5"/>
          <p:cNvSpPr>
            <a:spLocks noGrp="1"/>
          </p:cNvSpPr>
          <p:nvPr>
            <p:ph type="sldNum" sz="quarter" idx="4"/>
          </p:nvPr>
        </p:nvSpPr>
        <p:spPr>
          <a:xfrm>
            <a:off x="8347755" y="6356350"/>
            <a:ext cx="472394" cy="365125"/>
          </a:xfrm>
          <a:prstGeom prst="rect">
            <a:avLst/>
          </a:prstGeom>
        </p:spPr>
        <p:txBody>
          <a:bodyPr anchor="ctr"/>
          <a:lstStyle>
            <a:lvl1pPr algn="r">
              <a:defRPr sz="1000" b="1">
                <a:solidFill>
                  <a:srgbClr val="52423C"/>
                </a:solidFill>
                <a:latin typeface="Arial"/>
                <a:cs typeface="Arial"/>
              </a:defRPr>
            </a:lvl1pPr>
          </a:lstStyle>
          <a:p>
            <a:fld id="{164B82B3-24E9-6943-9D19-4A32CD4B4D87}" type="slidenum">
              <a:rPr lang="fr-FR" smtClean="0"/>
              <a:pPr/>
              <a:t>‹#›</a:t>
            </a:fld>
            <a:endParaRPr lang="fr-FR"/>
          </a:p>
        </p:txBody>
      </p:sp>
    </p:spTree>
    <p:extLst>
      <p:ext uri="{BB962C8B-B14F-4D97-AF65-F5344CB8AC3E}">
        <p14:creationId xmlns:p14="http://schemas.microsoft.com/office/powerpoint/2010/main" val="1823686427"/>
      </p:ext>
    </p:extLst>
  </p:cSld>
  <p:clrMap bg1="lt1" tx1="dk1" bg2="lt2" tx2="dk2" accent1="accent1" accent2="accent2" accent3="accent3" accent4="accent4" accent5="accent5" accent6="accent6" hlink="hlink" folHlink="folHlink"/>
  <p:sldLayoutIdLst>
    <p:sldLayoutId id="2147483665" r:id="rId1"/>
    <p:sldLayoutId id="2147483670" r:id="rId2"/>
    <p:sldLayoutId id="2147483671" r:id="rId3"/>
    <p:sldLayoutId id="2147483672" r:id="rId4"/>
  </p:sldLayoutIdLst>
  <p:hf hdr="0"/>
  <p:txStyles>
    <p:titleStyle>
      <a:lvl1pPr algn="l" defTabSz="457200" rtl="0" eaLnBrk="1" latinLnBrk="0" hangingPunct="1">
        <a:lnSpc>
          <a:spcPct val="90000"/>
        </a:lnSpc>
        <a:spcBef>
          <a:spcPct val="0"/>
        </a:spcBef>
        <a:buNone/>
        <a:defRPr sz="3000" b="1" kern="1200" baseline="0">
          <a:solidFill>
            <a:srgbClr val="D40740"/>
          </a:solidFill>
          <a:latin typeface="Arial"/>
          <a:ea typeface="+mj-ea"/>
          <a:cs typeface="Arial"/>
        </a:defRPr>
      </a:lvl1pPr>
    </p:titleStyle>
    <p:bodyStyle>
      <a:lvl1pPr marL="360000" indent="-360000" algn="l" defTabSz="457200" rtl="0" eaLnBrk="1" latinLnBrk="0" hangingPunct="1">
        <a:spcBef>
          <a:spcPts val="2400"/>
        </a:spcBef>
        <a:buSzPct val="110000"/>
        <a:buFontTx/>
        <a:buBlip>
          <a:blip r:embed="rId7"/>
        </a:buBlip>
        <a:defRPr sz="2000" b="1" kern="1200">
          <a:solidFill>
            <a:srgbClr val="52423C"/>
          </a:solidFill>
          <a:latin typeface="Arial"/>
          <a:ea typeface="+mn-ea"/>
          <a:cs typeface="Arial"/>
        </a:defRPr>
      </a:lvl1pPr>
      <a:lvl2pPr marL="622800" indent="-252000" algn="l" defTabSz="457200" rtl="0" eaLnBrk="1" latinLnBrk="0" hangingPunct="1">
        <a:spcBef>
          <a:spcPts val="900"/>
        </a:spcBef>
        <a:buSzPct val="104000"/>
        <a:buFontTx/>
        <a:buBlip>
          <a:blip r:embed="rId8"/>
        </a:buBlip>
        <a:defRPr sz="1500" kern="1200">
          <a:solidFill>
            <a:schemeClr val="tx1"/>
          </a:solidFill>
          <a:latin typeface="Arial"/>
          <a:ea typeface="+mn-ea"/>
          <a:cs typeface="Arial"/>
        </a:defRPr>
      </a:lvl2pPr>
      <a:lvl3pPr marL="842400" indent="-216000" algn="l" defTabSz="441325" rtl="0" eaLnBrk="1" latinLnBrk="0" hangingPunct="1">
        <a:spcBef>
          <a:spcPts val="400"/>
        </a:spcBef>
        <a:buSzPct val="100000"/>
        <a:buFontTx/>
        <a:buBlip>
          <a:blip r:embed="rId9"/>
        </a:buBlip>
        <a:defRPr sz="1300" kern="1200" baseline="0">
          <a:solidFill>
            <a:schemeClr val="tx1"/>
          </a:solidFill>
          <a:latin typeface="Arial"/>
          <a:ea typeface="+mn-ea"/>
          <a:cs typeface="Arial"/>
        </a:defRPr>
      </a:lvl3pPr>
      <a:lvl4pPr marL="1101600" indent="-252000" algn="l" defTabSz="457200" rtl="0" eaLnBrk="1" latinLnBrk="0" hangingPunct="1">
        <a:spcBef>
          <a:spcPts val="300"/>
        </a:spcBef>
        <a:buFontTx/>
        <a:buBlip>
          <a:blip r:embed="rId10"/>
        </a:buBlip>
        <a:defRPr sz="1100" kern="1200" baseline="0">
          <a:solidFill>
            <a:schemeClr val="tx1"/>
          </a:solidFill>
          <a:latin typeface="Arial"/>
          <a:ea typeface="+mn-ea"/>
          <a:cs typeface="Arial"/>
        </a:defRPr>
      </a:lvl4pPr>
      <a:lvl5pPr marL="1188000" indent="-140400" algn="l" defTabSz="341313" rtl="0" eaLnBrk="1" latinLnBrk="0" hangingPunct="1">
        <a:spcBef>
          <a:spcPts val="200"/>
        </a:spcBef>
        <a:buFont typeface="Arial"/>
        <a:buChar char="•"/>
        <a:defRPr sz="1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svg"/><Relationship Id="rId7" Type="http://schemas.openxmlformats.org/officeDocument/2006/relationships/image" Target="../media/image18.jpe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jpeg"/><Relationship Id="rId9"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19.emf"/><Relationship Id="rId5" Type="http://schemas.openxmlformats.org/officeDocument/2006/relationships/image" Target="../media/image18.jpe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849318"/>
            <a:ext cx="4787998" cy="1800000"/>
          </a:xfrm>
        </p:spPr>
        <p:txBody>
          <a:bodyPr>
            <a:noAutofit/>
          </a:bodyPr>
          <a:lstStyle/>
          <a:p>
            <a:r>
              <a:rPr lang="fr-FR" sz="2800"/>
              <a:t>RCU – Dossier de choix</a:t>
            </a:r>
            <a:br>
              <a:rPr lang="fr-FR" sz="2800"/>
            </a:br>
            <a:r>
              <a:rPr lang="fr-FR" sz="2800"/>
              <a:t>Orientations SI </a:t>
            </a:r>
            <a:br>
              <a:rPr lang="fr-FR" sz="2800"/>
            </a:br>
            <a:endParaRPr lang="fr-FR" sz="2400"/>
          </a:p>
        </p:txBody>
      </p:sp>
      <p:sp>
        <p:nvSpPr>
          <p:cNvPr id="3" name="Espace réservé de la date 2"/>
          <p:cNvSpPr>
            <a:spLocks noGrp="1"/>
          </p:cNvSpPr>
          <p:nvPr>
            <p:ph type="dt" sz="half" idx="10"/>
          </p:nvPr>
        </p:nvSpPr>
        <p:spPr>
          <a:xfrm>
            <a:off x="685798" y="5918687"/>
            <a:ext cx="1799994" cy="365125"/>
          </a:xfrm>
        </p:spPr>
        <p:txBody>
          <a:bodyPr/>
          <a:lstStyle/>
          <a:p>
            <a:fld id="{A2AAD7EF-AC13-C543-AD08-145F6B657785}" type="datetime3">
              <a:rPr lang="fr-FR" smtClean="0"/>
              <a:t>31.01.23</a:t>
            </a:fld>
            <a:endParaRPr lang="fr-FR"/>
          </a:p>
        </p:txBody>
      </p:sp>
      <p:sp>
        <p:nvSpPr>
          <p:cNvPr id="4" name="Espace réservé de la date 2"/>
          <p:cNvSpPr txBox="1">
            <a:spLocks/>
          </p:cNvSpPr>
          <p:nvPr/>
        </p:nvSpPr>
        <p:spPr>
          <a:xfrm>
            <a:off x="685798" y="4571999"/>
            <a:ext cx="5359934" cy="872995"/>
          </a:xfrm>
          <a:prstGeom prst="rect">
            <a:avLst/>
          </a:prstGeom>
        </p:spPr>
        <p:txBody>
          <a:bodyPr lIns="0" rIns="0" anchor="ctr"/>
          <a:lstStyle>
            <a:defPPr>
              <a:defRPr lang="fr-FR"/>
            </a:defPPr>
            <a:lvl1pPr marL="0" algn="l" defTabSz="457200" rtl="0" eaLnBrk="1" latinLnBrk="0" hangingPunct="1">
              <a:defRPr sz="1800" b="1"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1000"/>
              <a:t>Destinataires de l’étude:</a:t>
            </a:r>
          </a:p>
          <a:p>
            <a:pPr marL="285750" indent="-285750">
              <a:buFontTx/>
              <a:buChar char="-"/>
            </a:pPr>
            <a:r>
              <a:rPr lang="fr-FR" sz="1000"/>
              <a:t>Direction générale : </a:t>
            </a:r>
          </a:p>
          <a:p>
            <a:pPr marL="285750" indent="-285750">
              <a:buFontTx/>
              <a:buChar char="-"/>
            </a:pPr>
            <a:r>
              <a:rPr lang="fr-FR" sz="1000"/>
              <a:t>Directions Métiers : </a:t>
            </a:r>
            <a:r>
              <a:rPr lang="fr-FR" sz="1000" i="1"/>
              <a:t>à définir</a:t>
            </a:r>
            <a:r>
              <a:rPr lang="fr-FR" sz="1000"/>
              <a:t>.</a:t>
            </a:r>
          </a:p>
          <a:p>
            <a:pPr marL="285750" indent="-285750">
              <a:buFontTx/>
              <a:buChar char="-"/>
            </a:pPr>
            <a:r>
              <a:rPr lang="fr-FR" sz="1000"/>
              <a:t>DSI : </a:t>
            </a:r>
          </a:p>
          <a:p>
            <a:pPr marL="285750" indent="-285750">
              <a:buFontTx/>
              <a:buChar char="-"/>
            </a:pPr>
            <a:endParaRPr lang="fr-FR" sz="1000"/>
          </a:p>
        </p:txBody>
      </p:sp>
    </p:spTree>
    <p:extLst>
      <p:ext uri="{BB962C8B-B14F-4D97-AF65-F5344CB8AC3E}">
        <p14:creationId xmlns:p14="http://schemas.microsoft.com/office/powerpoint/2010/main" val="2372551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199" y="83451"/>
            <a:ext cx="8362800" cy="950399"/>
          </a:xfrm>
        </p:spPr>
        <p:txBody>
          <a:bodyPr>
            <a:normAutofit/>
          </a:bodyPr>
          <a:lstStyle/>
          <a:p>
            <a:r>
              <a:rPr lang="fr-FR" sz="2400"/>
              <a:t>Contexte</a:t>
            </a:r>
          </a:p>
        </p:txBody>
      </p:sp>
      <p:sp>
        <p:nvSpPr>
          <p:cNvPr id="3" name="Espace réservé du contenu 2"/>
          <p:cNvSpPr>
            <a:spLocks noGrp="1"/>
          </p:cNvSpPr>
          <p:nvPr>
            <p:ph sz="quarter" idx="14"/>
          </p:nvPr>
        </p:nvSpPr>
        <p:spPr>
          <a:xfrm>
            <a:off x="378028" y="860002"/>
            <a:ext cx="8764439" cy="5633051"/>
          </a:xfrm>
        </p:spPr>
        <p:txBody>
          <a:bodyPr>
            <a:noAutofit/>
          </a:bodyPr>
          <a:lstStyle/>
          <a:p>
            <a:r>
              <a:rPr lang="fr-FR" sz="1200"/>
              <a:t>Besoin : Intégrer un client Domicile dans le référentiel Portail, nouveau client ou client existant?</a:t>
            </a:r>
          </a:p>
          <a:p>
            <a:pPr lvl="1"/>
            <a:r>
              <a:rPr lang="fr-FR" sz="1000"/>
              <a:t>Le référentiel Clients du Portail doit continuer à être « garant » de l’unicité du client et permettre une vision 360 du client (Parcours, services facturés, prospections…)</a:t>
            </a:r>
          </a:p>
          <a:p>
            <a:pPr lvl="1"/>
            <a:r>
              <a:rPr lang="fr-FR" sz="1000"/>
              <a:t>Le processus Domicile doit rester « fluide » </a:t>
            </a:r>
          </a:p>
          <a:p>
            <a:pPr lvl="1"/>
            <a:r>
              <a:rPr lang="fr-FR" sz="1000"/>
              <a:t>Les processus des résidences ne doivent pas être impactés</a:t>
            </a:r>
          </a:p>
          <a:p>
            <a:pPr>
              <a:spcBef>
                <a:spcPts val="1000"/>
              </a:spcBef>
            </a:pPr>
            <a:r>
              <a:rPr lang="fr-FR" sz="1200"/>
              <a:t>Problématiques : </a:t>
            </a:r>
          </a:p>
          <a:p>
            <a:pPr lvl="1"/>
            <a:r>
              <a:rPr lang="fr-FR" sz="1050"/>
              <a:t>2 Référentiels Clients qui ne se parlent pas (Domicile // Portail : EHPAD / EHPA / RS) et vivent séparément -&gt; 2 entrées dans le système rendent difficile la mise en œuvre du RCU</a:t>
            </a:r>
          </a:p>
          <a:p>
            <a:pPr lvl="1"/>
            <a:r>
              <a:rPr lang="fr-FR" sz="1050"/>
              <a:t>Techniques:</a:t>
            </a:r>
          </a:p>
          <a:p>
            <a:pPr lvl="2">
              <a:spcBef>
                <a:spcPts val="0"/>
              </a:spcBef>
            </a:pPr>
            <a:r>
              <a:rPr lang="fr-FR" sz="800"/>
              <a:t>Technique en asynchrone (pas d’API) -&gt; pas d’alerte sur le Domicile en cas d’anomalie.</a:t>
            </a:r>
          </a:p>
          <a:p>
            <a:pPr lvl="2">
              <a:spcBef>
                <a:spcPts val="0"/>
              </a:spcBef>
            </a:pPr>
            <a:r>
              <a:rPr lang="fr-FR" sz="800"/>
              <a:t>Le Flux prévu ne permet pas une identification correcte du client (pas de clé unique) -&gt; Blocage des mouvements en cas de litige pour traitement manuel</a:t>
            </a:r>
          </a:p>
          <a:p>
            <a:pPr lvl="2">
              <a:spcBef>
                <a:spcPts val="0"/>
              </a:spcBef>
            </a:pPr>
            <a:r>
              <a:rPr lang="fr-FR" sz="800"/>
              <a:t>Nécessité de mettre à disposition un outil dédié pour la gestion des anomalies et des blocages (outil d’appairage complexe)</a:t>
            </a:r>
          </a:p>
          <a:p>
            <a:pPr lvl="1">
              <a:spcBef>
                <a:spcPts val="1000"/>
              </a:spcBef>
            </a:pPr>
            <a:r>
              <a:rPr lang="fr-FR" sz="1050"/>
              <a:t>Processus métier: </a:t>
            </a:r>
          </a:p>
          <a:p>
            <a:pPr lvl="2">
              <a:spcBef>
                <a:spcPts val="0"/>
              </a:spcBef>
            </a:pPr>
            <a:r>
              <a:rPr lang="fr-FR" sz="800"/>
              <a:t>Ajout d’une étape de gestion des anomalies et des appairages avec une prise en main complexe.</a:t>
            </a:r>
          </a:p>
          <a:p>
            <a:pPr lvl="2">
              <a:spcBef>
                <a:spcPts val="0"/>
              </a:spcBef>
            </a:pPr>
            <a:r>
              <a:rPr lang="fr-FR" sz="800"/>
              <a:t>Interruption du nouveau processus de facturation tant que le Client et les mises à jours ne sont pas sur SAP.</a:t>
            </a:r>
          </a:p>
          <a:p>
            <a:pPr>
              <a:spcBef>
                <a:spcPts val="1000"/>
              </a:spcBef>
            </a:pPr>
            <a:r>
              <a:rPr lang="fr-FR" sz="1200"/>
              <a:t>Nouvelle Orientation? </a:t>
            </a:r>
            <a:endParaRPr lang="fr-FR" sz="1050"/>
          </a:p>
          <a:p>
            <a:pPr lvl="1"/>
            <a:r>
              <a:rPr lang="fr-FR" sz="1050"/>
              <a:t>Réduire les cas de rejets et de blocage, simplifier le processus global, rendre pérenne la solution</a:t>
            </a:r>
          </a:p>
          <a:p>
            <a:pPr lvl="1"/>
            <a:r>
              <a:rPr lang="fr-FR" sz="1050"/>
              <a:t>Un seul référentiel client maître -&gt; rendre le référentiel Domicile esclave du référentiel Portail</a:t>
            </a:r>
          </a:p>
          <a:p>
            <a:pPr>
              <a:spcBef>
                <a:spcPts val="1000"/>
              </a:spcBef>
            </a:pPr>
            <a:r>
              <a:rPr lang="fr-FR" sz="1200"/>
              <a:t>Scénarios à l’étude</a:t>
            </a:r>
            <a:endParaRPr lang="fr-FR" sz="1050"/>
          </a:p>
          <a:p>
            <a:pPr marL="742950" lvl="1" indent="-285750">
              <a:buFont typeface="Courier New" panose="02070309020205020404" pitchFamily="49" charset="0"/>
              <a:buChar char="o"/>
            </a:pPr>
            <a:r>
              <a:rPr lang="fr-FR" sz="1050" b="1">
                <a:effectLst/>
                <a:latin typeface="Calibri" panose="020F0502020204030204" pitchFamily="34" charset="0"/>
                <a:ea typeface="Times New Roman" panose="02020603050405020304" pitchFamily="18" charset="0"/>
              </a:rPr>
              <a:t>Solution 1</a:t>
            </a:r>
            <a:r>
              <a:rPr lang="fr-FR" sz="1050">
                <a:effectLst/>
                <a:latin typeface="Calibri" panose="020F0502020204030204" pitchFamily="34" charset="0"/>
                <a:ea typeface="Times New Roman" panose="02020603050405020304" pitchFamily="18" charset="0"/>
              </a:rPr>
              <a:t> : Référentiel du Domicile Maître des prospects / Clients </a:t>
            </a:r>
          </a:p>
          <a:p>
            <a:pPr marL="676800" lvl="2" indent="0">
              <a:buNone/>
            </a:pPr>
            <a:r>
              <a:rPr lang="fr-FR" sz="1000">
                <a:effectLst/>
                <a:latin typeface="Calibri" panose="020F0502020204030204" pitchFamily="34" charset="0"/>
                <a:ea typeface="Times New Roman" panose="02020603050405020304" pitchFamily="18" charset="0"/>
              </a:rPr>
              <a:t>La création du Client Domicile (Prospect) reste sur ARCHE sans contrainte du RCU, le Portail bloque en intégration des flux et propose un outil d’arbitrage manuel</a:t>
            </a:r>
            <a:endParaRPr lang="fr-FR" sz="1000">
              <a:effectLst/>
              <a:latin typeface="Calibri" panose="020F0502020204030204" pitchFamily="34" charset="0"/>
              <a:ea typeface="Calibri" panose="020F0502020204030204" pitchFamily="34" charset="0"/>
            </a:endParaRPr>
          </a:p>
          <a:p>
            <a:pPr marL="742950" lvl="1" indent="-285750">
              <a:buFont typeface="Courier New" panose="02070309020205020404" pitchFamily="49" charset="0"/>
              <a:buChar char="o"/>
            </a:pPr>
            <a:r>
              <a:rPr lang="fr-FR" sz="1050" b="1">
                <a:effectLst/>
                <a:latin typeface="Calibri" panose="020F0502020204030204" pitchFamily="34" charset="0"/>
                <a:ea typeface="Times New Roman" panose="02020603050405020304" pitchFamily="18" charset="0"/>
              </a:rPr>
              <a:t>Solution 2</a:t>
            </a:r>
            <a:r>
              <a:rPr lang="fr-FR" sz="1050">
                <a:effectLst/>
                <a:latin typeface="Calibri" panose="020F0502020204030204" pitchFamily="34" charset="0"/>
                <a:ea typeface="Times New Roman" panose="02020603050405020304" pitchFamily="18" charset="0"/>
              </a:rPr>
              <a:t> (</a:t>
            </a:r>
            <a:r>
              <a:rPr lang="fr-FR" sz="1050" i="1">
                <a:effectLst/>
                <a:latin typeface="Calibri" panose="020F0502020204030204" pitchFamily="34" charset="0"/>
                <a:ea typeface="Times New Roman" panose="02020603050405020304" pitchFamily="18" charset="0"/>
              </a:rPr>
              <a:t>nouvelle proposition</a:t>
            </a:r>
            <a:r>
              <a:rPr lang="fr-FR" sz="1050">
                <a:effectLst/>
                <a:latin typeface="Calibri" panose="020F0502020204030204" pitchFamily="34" charset="0"/>
                <a:ea typeface="Times New Roman" panose="02020603050405020304" pitchFamily="18" charset="0"/>
              </a:rPr>
              <a:t>) : Référentiel Portail maître, celui du Domicile esclave</a:t>
            </a:r>
          </a:p>
          <a:p>
            <a:pPr marL="676800" lvl="2" indent="0">
              <a:buNone/>
            </a:pPr>
            <a:r>
              <a:rPr lang="fr-FR" sz="1000">
                <a:effectLst/>
                <a:latin typeface="Calibri" panose="020F0502020204030204" pitchFamily="34" charset="0"/>
                <a:ea typeface="Times New Roman" panose="02020603050405020304" pitchFamily="18" charset="0"/>
              </a:rPr>
              <a:t>Le Domicile crée le Prospect sur le Portail (</a:t>
            </a:r>
            <a:r>
              <a:rPr lang="fr-FR" sz="1000" i="1">
                <a:effectLst/>
                <a:latin typeface="Calibri" panose="020F0502020204030204" pitchFamily="34" charset="0"/>
                <a:ea typeface="Times New Roman" panose="02020603050405020304" pitchFamily="18" charset="0"/>
              </a:rPr>
              <a:t>contrôles existants RCU</a:t>
            </a:r>
            <a:r>
              <a:rPr lang="fr-FR" sz="1000">
                <a:effectLst/>
                <a:latin typeface="Calibri" panose="020F0502020204030204" pitchFamily="34" charset="0"/>
                <a:ea typeface="Times New Roman" panose="02020603050405020304" pitchFamily="18" charset="0"/>
              </a:rPr>
              <a:t>) et le Portail envoie la fiche prospect sur ARCHE (PERCEVAL). La référence du Portail doit être renvoyée à chaque échange avec le Portail</a:t>
            </a:r>
            <a:endParaRPr lang="fr-FR" sz="1000">
              <a:effectLst/>
              <a:latin typeface="Calibri" panose="020F0502020204030204" pitchFamily="34" charset="0"/>
              <a:ea typeface="Calibri" panose="020F0502020204030204" pitchFamily="34" charset="0"/>
            </a:endParaRPr>
          </a:p>
        </p:txBody>
      </p:sp>
      <p:sp>
        <p:nvSpPr>
          <p:cNvPr id="7" name="Espace réservé de la date 6"/>
          <p:cNvSpPr>
            <a:spLocks noGrp="1"/>
          </p:cNvSpPr>
          <p:nvPr>
            <p:ph type="dt" sz="half" idx="10"/>
          </p:nvPr>
        </p:nvSpPr>
        <p:spPr>
          <a:xfrm>
            <a:off x="0" y="6488766"/>
            <a:ext cx="1295997" cy="365125"/>
          </a:xfrm>
        </p:spPr>
        <p:txBody>
          <a:bodyPr/>
          <a:lstStyle/>
          <a:p>
            <a:fld id="{E44DCE77-70D3-7E4E-A5B2-5FB6140E6B59}" type="datetime3">
              <a:rPr lang="fr-FR" smtClean="0"/>
              <a:t>31.01.23</a:t>
            </a:fld>
            <a:endParaRPr lang="fr-FR"/>
          </a:p>
        </p:txBody>
      </p:sp>
      <p:sp>
        <p:nvSpPr>
          <p:cNvPr id="9" name="Espace réservé du numéro de diapositive 8"/>
          <p:cNvSpPr>
            <a:spLocks noGrp="1"/>
          </p:cNvSpPr>
          <p:nvPr>
            <p:ph type="sldNum" sz="quarter" idx="12"/>
          </p:nvPr>
        </p:nvSpPr>
        <p:spPr/>
        <p:txBody>
          <a:bodyPr/>
          <a:lstStyle/>
          <a:p>
            <a:fld id="{164B82B3-24E9-6943-9D19-4A32CD4B4D87}" type="slidenum">
              <a:rPr lang="fr-FR" smtClean="0"/>
              <a:pPr/>
              <a:t>2</a:t>
            </a:fld>
            <a:endParaRPr lang="fr-FR"/>
          </a:p>
        </p:txBody>
      </p:sp>
      <p:sp>
        <p:nvSpPr>
          <p:cNvPr id="4" name="Espace réservé du pied de page 7">
            <a:extLst>
              <a:ext uri="{FF2B5EF4-FFF2-40B4-BE49-F238E27FC236}">
                <a16:creationId xmlns:a16="http://schemas.microsoft.com/office/drawing/2014/main" id="{99807757-3F88-A27F-C49B-8566F2702429}"/>
              </a:ext>
            </a:extLst>
          </p:cNvPr>
          <p:cNvSpPr>
            <a:spLocks noGrp="1"/>
          </p:cNvSpPr>
          <p:nvPr>
            <p:ph type="ftr" sz="quarter" idx="11"/>
          </p:nvPr>
        </p:nvSpPr>
        <p:spPr>
          <a:xfrm>
            <a:off x="1779658" y="6356350"/>
            <a:ext cx="6548253" cy="365125"/>
          </a:xfrm>
        </p:spPr>
        <p:txBody>
          <a:bodyPr/>
          <a:lstStyle/>
          <a:p>
            <a:r>
              <a:rPr lang="fr-FR"/>
              <a:t>RCU – Orientations SI</a:t>
            </a:r>
          </a:p>
        </p:txBody>
      </p:sp>
    </p:spTree>
    <p:extLst>
      <p:ext uri="{BB962C8B-B14F-4D97-AF65-F5344CB8AC3E}">
        <p14:creationId xmlns:p14="http://schemas.microsoft.com/office/powerpoint/2010/main" val="401774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F5FCE46F-98A4-3621-3277-262279434143}"/>
              </a:ext>
            </a:extLst>
          </p:cNvPr>
          <p:cNvSpPr>
            <a:spLocks noGrp="1"/>
          </p:cNvSpPr>
          <p:nvPr>
            <p:ph type="dt" sz="half" idx="10"/>
          </p:nvPr>
        </p:nvSpPr>
        <p:spPr/>
        <p:txBody>
          <a:bodyPr/>
          <a:lstStyle/>
          <a:p>
            <a:fld id="{6A4C1196-8514-604F-BCAD-75E63583B468}" type="datetime3">
              <a:rPr lang="fr-FR" smtClean="0"/>
              <a:pPr/>
              <a:t>31.01.23</a:t>
            </a:fld>
            <a:endParaRPr lang="fr-FR"/>
          </a:p>
        </p:txBody>
      </p:sp>
      <p:sp>
        <p:nvSpPr>
          <p:cNvPr id="6" name="Espace réservé du numéro de diapositive 5">
            <a:extLst>
              <a:ext uri="{FF2B5EF4-FFF2-40B4-BE49-F238E27FC236}">
                <a16:creationId xmlns:a16="http://schemas.microsoft.com/office/drawing/2014/main" id="{8872B6FC-9C5A-8F34-1ACA-E6CE5D4EB069}"/>
              </a:ext>
            </a:extLst>
          </p:cNvPr>
          <p:cNvSpPr>
            <a:spLocks noGrp="1"/>
          </p:cNvSpPr>
          <p:nvPr>
            <p:ph type="sldNum" sz="quarter" idx="12"/>
          </p:nvPr>
        </p:nvSpPr>
        <p:spPr/>
        <p:txBody>
          <a:bodyPr/>
          <a:lstStyle/>
          <a:p>
            <a:fld id="{164B82B3-24E9-6943-9D19-4A32CD4B4D87}" type="slidenum">
              <a:rPr lang="fr-FR" smtClean="0"/>
              <a:pPr/>
              <a:t>3</a:t>
            </a:fld>
            <a:endParaRPr lang="fr-FR"/>
          </a:p>
        </p:txBody>
      </p:sp>
      <p:sp>
        <p:nvSpPr>
          <p:cNvPr id="47" name="Titre 1">
            <a:extLst>
              <a:ext uri="{FF2B5EF4-FFF2-40B4-BE49-F238E27FC236}">
                <a16:creationId xmlns:a16="http://schemas.microsoft.com/office/drawing/2014/main" id="{20FF01A5-7CBE-F4C8-8F00-DB57ED3C5474}"/>
              </a:ext>
            </a:extLst>
          </p:cNvPr>
          <p:cNvSpPr>
            <a:spLocks noGrp="1"/>
          </p:cNvSpPr>
          <p:nvPr>
            <p:ph type="title"/>
          </p:nvPr>
        </p:nvSpPr>
        <p:spPr>
          <a:xfrm>
            <a:off x="200845" y="15728"/>
            <a:ext cx="8362800" cy="950399"/>
          </a:xfrm>
        </p:spPr>
        <p:txBody>
          <a:bodyPr>
            <a:normAutofit/>
          </a:bodyPr>
          <a:lstStyle/>
          <a:p>
            <a:r>
              <a:rPr lang="fr-FR" sz="2400"/>
              <a:t>Scénario 1 : </a:t>
            </a:r>
            <a:r>
              <a:rPr lang="fr-FR" sz="2400">
                <a:effectLst/>
                <a:latin typeface="Calibri" panose="020F0502020204030204" pitchFamily="34" charset="0"/>
                <a:ea typeface="Times New Roman" panose="02020603050405020304" pitchFamily="18" charset="0"/>
              </a:rPr>
              <a:t>Référentiel Domicile maître </a:t>
            </a:r>
            <a:endParaRPr lang="fr-FR" sz="2400"/>
          </a:p>
        </p:txBody>
      </p:sp>
      <p:graphicFrame>
        <p:nvGraphicFramePr>
          <p:cNvPr id="89" name="Tableau 89">
            <a:extLst>
              <a:ext uri="{FF2B5EF4-FFF2-40B4-BE49-F238E27FC236}">
                <a16:creationId xmlns:a16="http://schemas.microsoft.com/office/drawing/2014/main" id="{2A2A9A14-F442-C03F-2AC1-D00ACE791AE6}"/>
              </a:ext>
            </a:extLst>
          </p:cNvPr>
          <p:cNvGraphicFramePr>
            <a:graphicFrameLocks noGrp="1"/>
          </p:cNvGraphicFramePr>
          <p:nvPr>
            <p:extLst>
              <p:ext uri="{D42A27DB-BD31-4B8C-83A1-F6EECF244321}">
                <p14:modId xmlns:p14="http://schemas.microsoft.com/office/powerpoint/2010/main" val="1254009741"/>
              </p:ext>
            </p:extLst>
          </p:nvPr>
        </p:nvGraphicFramePr>
        <p:xfrm>
          <a:off x="566521" y="4163921"/>
          <a:ext cx="8156627" cy="2132936"/>
        </p:xfrm>
        <a:graphic>
          <a:graphicData uri="http://schemas.openxmlformats.org/drawingml/2006/table">
            <a:tbl>
              <a:tblPr firstRow="1" bandRow="1">
                <a:tableStyleId>{5C22544A-7EE6-4342-B048-85BDC9FD1C3A}</a:tableStyleId>
              </a:tblPr>
              <a:tblGrid>
                <a:gridCol w="8156627">
                  <a:extLst>
                    <a:ext uri="{9D8B030D-6E8A-4147-A177-3AD203B41FA5}">
                      <a16:colId xmlns:a16="http://schemas.microsoft.com/office/drawing/2014/main" val="1465349304"/>
                    </a:ext>
                  </a:extLst>
                </a:gridCol>
              </a:tblGrid>
              <a:tr h="258416">
                <a:tc>
                  <a:txBody>
                    <a:bodyPr/>
                    <a:lstStyle/>
                    <a:p>
                      <a:pPr algn="ctr"/>
                      <a:r>
                        <a:rPr lang="fr-FR" sz="1050"/>
                        <a:t>Description du scénario</a:t>
                      </a:r>
                    </a:p>
                  </a:txBody>
                  <a:tcPr/>
                </a:tc>
                <a:extLst>
                  <a:ext uri="{0D108BD9-81ED-4DB2-BD59-A6C34878D82A}">
                    <a16:rowId xmlns:a16="http://schemas.microsoft.com/office/drawing/2014/main" val="731614230"/>
                  </a:ext>
                </a:extLst>
              </a:tr>
              <a:tr h="1218407">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900">
                          <a:effectLst/>
                          <a:latin typeface="Calibri" panose="020F0502020204030204" pitchFamily="34" charset="0"/>
                          <a:ea typeface="Times New Roman" panose="02020603050405020304" pitchFamily="18" charset="0"/>
                        </a:rPr>
                        <a:t>Le référentiel du Domicile reste maître des clients Domicile et n’est pas relié au Référentiel du Portail, les flux de mise à jour sont envoyés au Portail.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900">
                          <a:effectLst/>
                          <a:latin typeface="Calibri" panose="020F0502020204030204" pitchFamily="34" charset="0"/>
                          <a:ea typeface="Times New Roman" panose="02020603050405020304" pitchFamily="18" charset="0"/>
                        </a:rPr>
                        <a:t>Le Portail analyse le flux et intègre ce qu’il peut intégrer sans danger. Tous les cas litigieux sont rejetés pour arbitrage manuel :</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fr-FR" sz="900">
                          <a:effectLst/>
                          <a:latin typeface="Calibri" panose="020F0502020204030204" pitchFamily="34" charset="0"/>
                          <a:ea typeface="Times New Roman" panose="02020603050405020304" pitchFamily="18" charset="0"/>
                        </a:rPr>
                        <a:t>Demande de services en provenance du site internet Domicile</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2"/>
                        <a:tabLst/>
                        <a:defRPr/>
                      </a:pPr>
                      <a:r>
                        <a:rPr lang="fr-FR" sz="900">
                          <a:effectLst/>
                          <a:latin typeface="Calibri" panose="020F0502020204030204" pitchFamily="34" charset="0"/>
                          <a:ea typeface="Times New Roman" panose="02020603050405020304" pitchFamily="18" charset="0"/>
                        </a:rPr>
                        <a:t>Le Domicile crée et modifie les clients sur son logiciel PERCEVAL </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2"/>
                        <a:tabLst/>
                        <a:defRPr/>
                      </a:pPr>
                      <a:r>
                        <a:rPr lang="fr-FR" sz="900">
                          <a:effectLst/>
                          <a:latin typeface="Calibri" panose="020F0502020204030204" pitchFamily="34" charset="0"/>
                          <a:ea typeface="Times New Roman" panose="02020603050405020304" pitchFamily="18" charset="0"/>
                        </a:rPr>
                        <a:t>Un flux est envoyé sur le Portail à chaque création ou modification du client (</a:t>
                      </a:r>
                      <a:r>
                        <a:rPr lang="fr-FR" sz="900" i="1" u="sng">
                          <a:effectLst/>
                          <a:latin typeface="Calibri" panose="020F0502020204030204" pitchFamily="34" charset="0"/>
                          <a:ea typeface="Times New Roman" panose="02020603050405020304" pitchFamily="18" charset="0"/>
                        </a:rPr>
                        <a:t>Flux asynchrone, pas de retour possible, pas de clé unique permettant l’identification du client sur le Portail</a:t>
                      </a:r>
                      <a:r>
                        <a:rPr lang="fr-FR" sz="900">
                          <a:effectLst/>
                          <a:latin typeface="Calibri" panose="020F0502020204030204" pitchFamily="34" charset="0"/>
                          <a:ea typeface="Times New Roman" panose="02020603050405020304" pitchFamily="18" charset="0"/>
                        </a:rPr>
                        <a:t>)</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2"/>
                        <a:tabLst/>
                        <a:defRPr/>
                      </a:pPr>
                      <a:r>
                        <a:rPr lang="fr-FR" sz="900">
                          <a:effectLst/>
                          <a:latin typeface="Calibri" panose="020F0502020204030204" pitchFamily="34" charset="0"/>
                          <a:ea typeface="Times New Roman" panose="02020603050405020304" pitchFamily="18" charset="0"/>
                        </a:rPr>
                        <a:t>Le résultat de l’intégration technique du flux est mis à disposition du domicile sur un outil de suivi des échanges. Le domicile doit consulter régulièrement l’outil pour comprendre les rejets et refaire une modification correcte du client</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2"/>
                        <a:tabLst/>
                        <a:defRPr/>
                      </a:pPr>
                      <a:r>
                        <a:rPr lang="fr-FR" sz="900">
                          <a:effectLst/>
                          <a:latin typeface="Calibri" panose="020F0502020204030204" pitchFamily="34" charset="0"/>
                          <a:ea typeface="Calibri" panose="020F0502020204030204" pitchFamily="34" charset="0"/>
                        </a:rPr>
                        <a:t>Intégration du Client dans le RCU si demande OK techniquement et pas de litige sur la reconnaissance du client</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2"/>
                        <a:tabLst/>
                        <a:defRPr/>
                      </a:pPr>
                      <a:r>
                        <a:rPr lang="fr-FR" sz="900">
                          <a:effectLst/>
                          <a:latin typeface="Calibri" panose="020F0502020204030204" pitchFamily="34" charset="0"/>
                          <a:ea typeface="Calibri" panose="020F0502020204030204" pitchFamily="34" charset="0"/>
                        </a:rPr>
                        <a:t>En cas de litige sur l‘identité du Client, le mouvement est chargé sur un outil d’arbitrage. Le domicile (?) doit consulter et arbitrer sur le ou les choix proposés par le système. (</a:t>
                      </a:r>
                      <a:r>
                        <a:rPr lang="fr-FR" sz="900" i="1" u="sng">
                          <a:effectLst/>
                          <a:latin typeface="Calibri" panose="020F0502020204030204" pitchFamily="34" charset="0"/>
                          <a:ea typeface="Calibri" panose="020F0502020204030204" pitchFamily="34" charset="0"/>
                        </a:rPr>
                        <a:t>Cela nécessite une comparaison des données du domicile avec celles des données du Portail</a:t>
                      </a:r>
                      <a:r>
                        <a:rPr lang="fr-FR" sz="900">
                          <a:effectLst/>
                          <a:latin typeface="Calibri" panose="020F0502020204030204" pitchFamily="34" charset="0"/>
                          <a:ea typeface="Calibri" panose="020F0502020204030204" pitchFamily="34" charset="0"/>
                        </a:rPr>
                        <a:t>)</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2"/>
                        <a:tabLst/>
                        <a:defRPr/>
                      </a:pPr>
                      <a:r>
                        <a:rPr lang="fr-FR" sz="900">
                          <a:effectLst/>
                          <a:latin typeface="Calibri" panose="020F0502020204030204" pitchFamily="34" charset="0"/>
                          <a:ea typeface="Calibri" panose="020F0502020204030204" pitchFamily="34" charset="0"/>
                        </a:rPr>
                        <a:t>Les mouvements intégrés entrainent les échanges avec SAP (</a:t>
                      </a:r>
                      <a:r>
                        <a:rPr lang="fr-FR" sz="900" i="1" u="sng">
                          <a:effectLst/>
                          <a:latin typeface="Calibri" panose="020F0502020204030204" pitchFamily="34" charset="0"/>
                          <a:ea typeface="Calibri" panose="020F0502020204030204" pitchFamily="34" charset="0"/>
                        </a:rPr>
                        <a:t>création du client / modification / mandats SEPA</a:t>
                      </a:r>
                      <a:r>
                        <a:rPr lang="fr-FR" sz="900">
                          <a:effectLst/>
                          <a:latin typeface="Calibri" panose="020F0502020204030204" pitchFamily="34" charset="0"/>
                          <a:ea typeface="Calibri" panose="020F0502020204030204" pitchFamily="34" charset="0"/>
                        </a:rPr>
                        <a:t>)</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2"/>
                        <a:tabLst/>
                        <a:defRPr/>
                      </a:pPr>
                      <a:r>
                        <a:rPr lang="fr-FR" sz="900">
                          <a:effectLst/>
                          <a:latin typeface="Calibri" panose="020F0502020204030204" pitchFamily="34" charset="0"/>
                          <a:ea typeface="Calibri" panose="020F0502020204030204" pitchFamily="34" charset="0"/>
                        </a:rPr>
                        <a:t>Le domicile doit accéder au dossier du Client sur le Portail pour finaliser le circuit SEPA</a:t>
                      </a:r>
                      <a:endParaRPr lang="fr-FR" sz="1100"/>
                    </a:p>
                  </a:txBody>
                  <a:tcPr/>
                </a:tc>
                <a:extLst>
                  <a:ext uri="{0D108BD9-81ED-4DB2-BD59-A6C34878D82A}">
                    <a16:rowId xmlns:a16="http://schemas.microsoft.com/office/drawing/2014/main" val="2869762513"/>
                  </a:ext>
                </a:extLst>
              </a:tr>
            </a:tbl>
          </a:graphicData>
        </a:graphic>
      </p:graphicFrame>
      <p:sp>
        <p:nvSpPr>
          <p:cNvPr id="90" name="Espace réservé du pied de page 7">
            <a:extLst>
              <a:ext uri="{FF2B5EF4-FFF2-40B4-BE49-F238E27FC236}">
                <a16:creationId xmlns:a16="http://schemas.microsoft.com/office/drawing/2014/main" id="{21BD6CE1-099B-9320-7004-AC900F6B945B}"/>
              </a:ext>
            </a:extLst>
          </p:cNvPr>
          <p:cNvSpPr>
            <a:spLocks noGrp="1"/>
          </p:cNvSpPr>
          <p:nvPr>
            <p:ph type="ftr" sz="quarter" idx="11"/>
          </p:nvPr>
        </p:nvSpPr>
        <p:spPr>
          <a:xfrm>
            <a:off x="1779658" y="6356350"/>
            <a:ext cx="6548253" cy="365125"/>
          </a:xfrm>
        </p:spPr>
        <p:txBody>
          <a:bodyPr/>
          <a:lstStyle/>
          <a:p>
            <a:r>
              <a:rPr lang="fr-FR"/>
              <a:t>RCU – Orientations SI</a:t>
            </a:r>
          </a:p>
        </p:txBody>
      </p:sp>
      <p:grpSp>
        <p:nvGrpSpPr>
          <p:cNvPr id="21" name="Groupe 20">
            <a:extLst>
              <a:ext uri="{FF2B5EF4-FFF2-40B4-BE49-F238E27FC236}">
                <a16:creationId xmlns:a16="http://schemas.microsoft.com/office/drawing/2014/main" id="{66A6C193-99CD-B23B-C545-ED51AEB43E0E}"/>
              </a:ext>
            </a:extLst>
          </p:cNvPr>
          <p:cNvGrpSpPr/>
          <p:nvPr/>
        </p:nvGrpSpPr>
        <p:grpSpPr>
          <a:xfrm>
            <a:off x="1799991" y="772687"/>
            <a:ext cx="5544018" cy="3145866"/>
            <a:chOff x="1392897" y="749241"/>
            <a:chExt cx="5544018" cy="3145866"/>
          </a:xfrm>
        </p:grpSpPr>
        <p:cxnSp>
          <p:nvCxnSpPr>
            <p:cNvPr id="49" name="Connecteur droit avec flèche 48">
              <a:extLst>
                <a:ext uri="{FF2B5EF4-FFF2-40B4-BE49-F238E27FC236}">
                  <a16:creationId xmlns:a16="http://schemas.microsoft.com/office/drawing/2014/main" id="{A8F150A6-B5B1-55B3-4EB2-797DA6302797}"/>
                </a:ext>
              </a:extLst>
            </p:cNvPr>
            <p:cNvCxnSpPr>
              <a:cxnSpLocks/>
              <a:stCxn id="52" idx="3"/>
              <a:endCxn id="73" idx="2"/>
            </p:cNvCxnSpPr>
            <p:nvPr/>
          </p:nvCxnSpPr>
          <p:spPr>
            <a:xfrm>
              <a:off x="3993841" y="1281056"/>
              <a:ext cx="940396" cy="57153"/>
            </a:xfrm>
            <a:prstGeom prst="straightConnector1">
              <a:avLst/>
            </a:prstGeom>
            <a:ln>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0" name="Connecteur droit avec flèche 49">
              <a:extLst>
                <a:ext uri="{FF2B5EF4-FFF2-40B4-BE49-F238E27FC236}">
                  <a16:creationId xmlns:a16="http://schemas.microsoft.com/office/drawing/2014/main" id="{9FB5EC0C-118F-927C-CEEC-AB2A7D64E6A0}"/>
                </a:ext>
              </a:extLst>
            </p:cNvPr>
            <p:cNvCxnSpPr>
              <a:cxnSpLocks/>
              <a:stCxn id="52" idx="1"/>
              <a:endCxn id="67" idx="4"/>
            </p:cNvCxnSpPr>
            <p:nvPr/>
          </p:nvCxnSpPr>
          <p:spPr>
            <a:xfrm flipH="1">
              <a:off x="3060258" y="1281056"/>
              <a:ext cx="377279" cy="100912"/>
            </a:xfrm>
            <a:prstGeom prst="straightConnector1">
              <a:avLst/>
            </a:prstGeom>
            <a:ln>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grpSp>
          <p:nvGrpSpPr>
            <p:cNvPr id="51" name="Groupe 50">
              <a:extLst>
                <a:ext uri="{FF2B5EF4-FFF2-40B4-BE49-F238E27FC236}">
                  <a16:creationId xmlns:a16="http://schemas.microsoft.com/office/drawing/2014/main" id="{7344E6D5-A60E-C654-FB32-7DD9222AE357}"/>
                </a:ext>
              </a:extLst>
            </p:cNvPr>
            <p:cNvGrpSpPr/>
            <p:nvPr/>
          </p:nvGrpSpPr>
          <p:grpSpPr>
            <a:xfrm>
              <a:off x="3437537" y="1002447"/>
              <a:ext cx="556304" cy="557218"/>
              <a:chOff x="3163291" y="1444508"/>
              <a:chExt cx="736185" cy="736185"/>
            </a:xfrm>
          </p:grpSpPr>
          <p:pic>
            <p:nvPicPr>
              <p:cNvPr id="52" name="Graphique 51" descr="Écran avec un remplissage uni">
                <a:extLst>
                  <a:ext uri="{FF2B5EF4-FFF2-40B4-BE49-F238E27FC236}">
                    <a16:creationId xmlns:a16="http://schemas.microsoft.com/office/drawing/2014/main" id="{E2FFB6E1-1BF0-40FC-BE28-82514B8B73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63291" y="1444508"/>
                <a:ext cx="736185" cy="736185"/>
              </a:xfrm>
              <a:prstGeom prst="rect">
                <a:avLst/>
              </a:prstGeom>
            </p:spPr>
          </p:pic>
          <p:sp>
            <p:nvSpPr>
              <p:cNvPr id="53" name="ZoneTexte 52">
                <a:extLst>
                  <a:ext uri="{FF2B5EF4-FFF2-40B4-BE49-F238E27FC236}">
                    <a16:creationId xmlns:a16="http://schemas.microsoft.com/office/drawing/2014/main" id="{5D1AA9A0-CDC2-21F5-1479-874A786E331C}"/>
                  </a:ext>
                </a:extLst>
              </p:cNvPr>
              <p:cNvSpPr txBox="1"/>
              <p:nvPr/>
            </p:nvSpPr>
            <p:spPr>
              <a:xfrm>
                <a:off x="3208684" y="1623475"/>
                <a:ext cx="537327" cy="200055"/>
              </a:xfrm>
              <a:prstGeom prst="rect">
                <a:avLst/>
              </a:prstGeom>
              <a:noFill/>
            </p:spPr>
            <p:txBody>
              <a:bodyPr wrap="none" rtlCol="0">
                <a:spAutoFit/>
              </a:bodyPr>
              <a:lstStyle/>
              <a:p>
                <a:r>
                  <a:rPr lang="fr-FR" sz="700" b="1"/>
                  <a:t>Arbitrage</a:t>
                </a:r>
                <a:endParaRPr lang="fr-FR" sz="900" b="1"/>
              </a:p>
            </p:txBody>
          </p:sp>
        </p:grpSp>
        <p:cxnSp>
          <p:nvCxnSpPr>
            <p:cNvPr id="54" name="Connecteur droit avec flèche 53">
              <a:extLst>
                <a:ext uri="{FF2B5EF4-FFF2-40B4-BE49-F238E27FC236}">
                  <a16:creationId xmlns:a16="http://schemas.microsoft.com/office/drawing/2014/main" id="{E9E01953-EB7F-636E-7822-1A8E3352A9A7}"/>
                </a:ext>
              </a:extLst>
            </p:cNvPr>
            <p:cNvCxnSpPr>
              <a:cxnSpLocks/>
              <a:endCxn id="52" idx="2"/>
            </p:cNvCxnSpPr>
            <p:nvPr/>
          </p:nvCxnSpPr>
          <p:spPr>
            <a:xfrm flipH="1" flipV="1">
              <a:off x="3715689" y="1559665"/>
              <a:ext cx="1486826" cy="755109"/>
            </a:xfrm>
            <a:prstGeom prst="straightConnector1">
              <a:avLst/>
            </a:prstGeom>
            <a:ln>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55" name="ZoneTexte 54">
              <a:extLst>
                <a:ext uri="{FF2B5EF4-FFF2-40B4-BE49-F238E27FC236}">
                  <a16:creationId xmlns:a16="http://schemas.microsoft.com/office/drawing/2014/main" id="{6ECF60B9-1DE4-8BAC-1FDB-1537E43577CA}"/>
                </a:ext>
              </a:extLst>
            </p:cNvPr>
            <p:cNvSpPr txBox="1"/>
            <p:nvPr/>
          </p:nvSpPr>
          <p:spPr>
            <a:xfrm>
              <a:off x="2025855" y="3495170"/>
              <a:ext cx="1472806" cy="215444"/>
            </a:xfrm>
            <a:prstGeom prst="rect">
              <a:avLst/>
            </a:prstGeom>
            <a:noFill/>
          </p:spPr>
          <p:txBody>
            <a:bodyPr wrap="square" rtlCol="0">
              <a:spAutoFit/>
            </a:bodyPr>
            <a:lstStyle/>
            <a:p>
              <a:pPr algn="ctr"/>
              <a:r>
                <a:rPr lang="fr-FR" sz="800"/>
                <a:t>Gérer les arbitrages RCU</a:t>
              </a:r>
            </a:p>
          </p:txBody>
        </p:sp>
        <p:sp>
          <p:nvSpPr>
            <p:cNvPr id="56" name="ZoneTexte 55">
              <a:extLst>
                <a:ext uri="{FF2B5EF4-FFF2-40B4-BE49-F238E27FC236}">
                  <a16:creationId xmlns:a16="http://schemas.microsoft.com/office/drawing/2014/main" id="{4DFB55B7-E215-4D97-EAE4-CAB3C46018FA}"/>
                </a:ext>
              </a:extLst>
            </p:cNvPr>
            <p:cNvSpPr txBox="1"/>
            <p:nvPr/>
          </p:nvSpPr>
          <p:spPr>
            <a:xfrm rot="1716569">
              <a:off x="3951371" y="1741135"/>
              <a:ext cx="1220826" cy="246221"/>
            </a:xfrm>
            <a:prstGeom prst="rect">
              <a:avLst/>
            </a:prstGeom>
            <a:noFill/>
          </p:spPr>
          <p:txBody>
            <a:bodyPr wrap="square" rtlCol="0">
              <a:spAutoFit/>
            </a:bodyPr>
            <a:lstStyle/>
            <a:p>
              <a:pPr algn="ctr"/>
              <a:r>
                <a:rPr lang="fr-FR" sz="1000"/>
                <a:t>Appairage RCU KO</a:t>
              </a:r>
            </a:p>
          </p:txBody>
        </p:sp>
        <p:cxnSp>
          <p:nvCxnSpPr>
            <p:cNvPr id="57" name="Connecteur : en angle 56">
              <a:extLst>
                <a:ext uri="{FF2B5EF4-FFF2-40B4-BE49-F238E27FC236}">
                  <a16:creationId xmlns:a16="http://schemas.microsoft.com/office/drawing/2014/main" id="{A3A85262-4243-296B-7C01-8FBDF2BBC006}"/>
                </a:ext>
              </a:extLst>
            </p:cNvPr>
            <p:cNvCxnSpPr>
              <a:cxnSpLocks/>
              <a:stCxn id="59" idx="1"/>
              <a:endCxn id="52" idx="0"/>
            </p:cNvCxnSpPr>
            <p:nvPr/>
          </p:nvCxnSpPr>
          <p:spPr>
            <a:xfrm rot="10800000" flipH="1">
              <a:off x="3686391" y="1002447"/>
              <a:ext cx="29298" cy="2682436"/>
            </a:xfrm>
            <a:prstGeom prst="bentConnector4">
              <a:avLst>
                <a:gd name="adj1" fmla="val -9047140"/>
                <a:gd name="adj2" fmla="val 105423"/>
              </a:avLst>
            </a:prstGeom>
            <a:ln>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58" name="ZoneTexte 57">
              <a:extLst>
                <a:ext uri="{FF2B5EF4-FFF2-40B4-BE49-F238E27FC236}">
                  <a16:creationId xmlns:a16="http://schemas.microsoft.com/office/drawing/2014/main" id="{C926C474-618A-1032-1066-15CB217288E3}"/>
                </a:ext>
              </a:extLst>
            </p:cNvPr>
            <p:cNvSpPr txBox="1"/>
            <p:nvPr/>
          </p:nvSpPr>
          <p:spPr>
            <a:xfrm rot="4944974">
              <a:off x="3672743" y="3048414"/>
              <a:ext cx="525722" cy="338554"/>
            </a:xfrm>
            <a:prstGeom prst="rect">
              <a:avLst/>
            </a:prstGeom>
            <a:noFill/>
          </p:spPr>
          <p:txBody>
            <a:bodyPr wrap="square" rtlCol="0">
              <a:spAutoFit/>
            </a:bodyPr>
            <a:lstStyle/>
            <a:p>
              <a:pPr algn="ctr"/>
              <a:r>
                <a:rPr lang="fr-FR" sz="800"/>
                <a:t>Voir les</a:t>
              </a:r>
            </a:p>
            <a:p>
              <a:pPr algn="ctr"/>
              <a:r>
                <a:rPr lang="fr-FR" sz="800"/>
                <a:t> rejets</a:t>
              </a:r>
            </a:p>
          </p:txBody>
        </p:sp>
        <p:pic>
          <p:nvPicPr>
            <p:cNvPr id="59" name="Image 58">
              <a:extLst>
                <a:ext uri="{FF2B5EF4-FFF2-40B4-BE49-F238E27FC236}">
                  <a16:creationId xmlns:a16="http://schemas.microsoft.com/office/drawing/2014/main" id="{44508585-23DD-0D22-D2B8-6025BE95C2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6391" y="3482878"/>
              <a:ext cx="491758" cy="404009"/>
            </a:xfrm>
            <a:prstGeom prst="rect">
              <a:avLst/>
            </a:prstGeom>
          </p:spPr>
        </p:pic>
        <p:sp>
          <p:nvSpPr>
            <p:cNvPr id="60" name="ZoneTexte 59">
              <a:extLst>
                <a:ext uri="{FF2B5EF4-FFF2-40B4-BE49-F238E27FC236}">
                  <a16:creationId xmlns:a16="http://schemas.microsoft.com/office/drawing/2014/main" id="{7EB25E7F-EA40-958E-DE13-1244C1CA3072}"/>
                </a:ext>
              </a:extLst>
            </p:cNvPr>
            <p:cNvSpPr txBox="1"/>
            <p:nvPr/>
          </p:nvSpPr>
          <p:spPr>
            <a:xfrm rot="3166390">
              <a:off x="2269276" y="2871718"/>
              <a:ext cx="1496704" cy="338554"/>
            </a:xfrm>
            <a:prstGeom prst="rect">
              <a:avLst/>
            </a:prstGeom>
            <a:noFill/>
          </p:spPr>
          <p:txBody>
            <a:bodyPr wrap="square" rtlCol="0">
              <a:spAutoFit/>
            </a:bodyPr>
            <a:lstStyle/>
            <a:p>
              <a:pPr algn="ctr"/>
              <a:r>
                <a:rPr lang="fr-FR" sz="800"/>
                <a:t>Création / Modification</a:t>
              </a:r>
            </a:p>
            <a:p>
              <a:pPr algn="ctr"/>
              <a:r>
                <a:rPr lang="fr-FR" sz="800"/>
                <a:t> des Clients (PERCEVAL)</a:t>
              </a:r>
            </a:p>
          </p:txBody>
        </p:sp>
        <p:grpSp>
          <p:nvGrpSpPr>
            <p:cNvPr id="61" name="Groupe 60">
              <a:extLst>
                <a:ext uri="{FF2B5EF4-FFF2-40B4-BE49-F238E27FC236}">
                  <a16:creationId xmlns:a16="http://schemas.microsoft.com/office/drawing/2014/main" id="{AE7D8A72-5449-9C68-9102-647E04515DEC}"/>
                </a:ext>
              </a:extLst>
            </p:cNvPr>
            <p:cNvGrpSpPr/>
            <p:nvPr/>
          </p:nvGrpSpPr>
          <p:grpSpPr>
            <a:xfrm>
              <a:off x="2463192" y="2039754"/>
              <a:ext cx="666111" cy="502814"/>
              <a:chOff x="1472339" y="2927306"/>
              <a:chExt cx="1377017" cy="1011687"/>
            </a:xfrm>
          </p:grpSpPr>
          <p:grpSp>
            <p:nvGrpSpPr>
              <p:cNvPr id="62" name="Groupe 61">
                <a:extLst>
                  <a:ext uri="{FF2B5EF4-FFF2-40B4-BE49-F238E27FC236}">
                    <a16:creationId xmlns:a16="http://schemas.microsoft.com/office/drawing/2014/main" id="{06191641-4896-500C-48C2-9C8A5F449FA2}"/>
                  </a:ext>
                </a:extLst>
              </p:cNvPr>
              <p:cNvGrpSpPr/>
              <p:nvPr/>
            </p:nvGrpSpPr>
            <p:grpSpPr>
              <a:xfrm>
                <a:off x="1472339" y="2927306"/>
                <a:ext cx="1377017" cy="1011687"/>
                <a:chOff x="1472339" y="2927306"/>
                <a:chExt cx="1377017" cy="1011687"/>
              </a:xfrm>
            </p:grpSpPr>
            <p:sp>
              <p:nvSpPr>
                <p:cNvPr id="64" name="AutoShape 3">
                  <a:extLst>
                    <a:ext uri="{FF2B5EF4-FFF2-40B4-BE49-F238E27FC236}">
                      <a16:creationId xmlns:a16="http://schemas.microsoft.com/office/drawing/2014/main" id="{1EA06155-46BD-B5D1-6225-8803E453AF74}"/>
                    </a:ext>
                  </a:extLst>
                </p:cNvPr>
                <p:cNvSpPr>
                  <a:spLocks noChangeAspect="1" noChangeArrowheads="1" noTextEdit="1"/>
                </p:cNvSpPr>
                <p:nvPr/>
              </p:nvSpPr>
              <p:spPr bwMode="auto">
                <a:xfrm>
                  <a:off x="1472339" y="2927306"/>
                  <a:ext cx="1377017" cy="10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pic>
              <p:nvPicPr>
                <p:cNvPr id="65" name="Picture 5">
                  <a:extLst>
                    <a:ext uri="{FF2B5EF4-FFF2-40B4-BE49-F238E27FC236}">
                      <a16:creationId xmlns:a16="http://schemas.microsoft.com/office/drawing/2014/main" id="{D7B0E44C-8C6A-D0B6-6CD6-21D2349780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2339" y="2927306"/>
                  <a:ext cx="1377017" cy="10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Rectangle 9">
                  <a:extLst>
                    <a:ext uri="{FF2B5EF4-FFF2-40B4-BE49-F238E27FC236}">
                      <a16:creationId xmlns:a16="http://schemas.microsoft.com/office/drawing/2014/main" id="{EDD39BFD-4986-B92B-9814-B760C6B01AD7}"/>
                    </a:ext>
                  </a:extLst>
                </p:cNvPr>
                <p:cNvSpPr>
                  <a:spLocks noChangeArrowheads="1"/>
                </p:cNvSpPr>
                <p:nvPr/>
              </p:nvSpPr>
              <p:spPr bwMode="auto">
                <a:xfrm>
                  <a:off x="1715893" y="3091237"/>
                  <a:ext cx="894593" cy="557365"/>
                </a:xfrm>
                <a:prstGeom prst="rect">
                  <a:avLst/>
                </a:prstGeom>
                <a:noFill/>
                <a:ln w="1588" cap="flat">
                  <a:solidFill>
                    <a:srgbClr val="B9CDE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sz="1400"/>
                </a:p>
              </p:txBody>
            </p:sp>
          </p:grpSp>
          <p:pic>
            <p:nvPicPr>
              <p:cNvPr id="63" name="Image 62">
                <a:extLst>
                  <a:ext uri="{FF2B5EF4-FFF2-40B4-BE49-F238E27FC236}">
                    <a16:creationId xmlns:a16="http://schemas.microsoft.com/office/drawing/2014/main" id="{216B0062-7CBD-907E-F27D-CCD60C451E9F}"/>
                  </a:ext>
                </a:extLst>
              </p:cNvPr>
              <p:cNvPicPr>
                <a:picLocks noChangeAspect="1"/>
              </p:cNvPicPr>
              <p:nvPr/>
            </p:nvPicPr>
            <p:blipFill>
              <a:blip r:embed="rId6"/>
              <a:stretch>
                <a:fillRect/>
              </a:stretch>
            </p:blipFill>
            <p:spPr>
              <a:xfrm>
                <a:off x="1715893" y="3138408"/>
                <a:ext cx="867137" cy="362325"/>
              </a:xfrm>
              <a:prstGeom prst="rect">
                <a:avLst/>
              </a:prstGeom>
            </p:spPr>
          </p:pic>
        </p:grpSp>
        <p:sp>
          <p:nvSpPr>
            <p:cNvPr id="67" name="Cylindre 66">
              <a:extLst>
                <a:ext uri="{FF2B5EF4-FFF2-40B4-BE49-F238E27FC236}">
                  <a16:creationId xmlns:a16="http://schemas.microsoft.com/office/drawing/2014/main" id="{128FC277-B2B4-11A6-E659-CDD893715ACC}"/>
                </a:ext>
              </a:extLst>
            </p:cNvPr>
            <p:cNvSpPr/>
            <p:nvPr/>
          </p:nvSpPr>
          <p:spPr>
            <a:xfrm>
              <a:off x="2511045" y="1196536"/>
              <a:ext cx="549213" cy="370864"/>
            </a:xfrm>
            <a:prstGeom prst="can">
              <a:avLst/>
            </a:prstGeom>
            <a:solidFill>
              <a:schemeClr val="accent5">
                <a:lumMod val="40000"/>
                <a:lumOff val="6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800">
                  <a:solidFill>
                    <a:schemeClr val="tx1"/>
                  </a:solidFill>
                </a:rPr>
                <a:t>CLIENTS</a:t>
              </a:r>
            </a:p>
            <a:p>
              <a:pPr algn="ctr"/>
              <a:r>
                <a:rPr lang="fr-FR" sz="800">
                  <a:solidFill>
                    <a:schemeClr val="tx1"/>
                  </a:solidFill>
                </a:rPr>
                <a:t>ARCHE</a:t>
              </a:r>
            </a:p>
          </p:txBody>
        </p:sp>
        <p:grpSp>
          <p:nvGrpSpPr>
            <p:cNvPr id="68" name="Groupe 67">
              <a:extLst>
                <a:ext uri="{FF2B5EF4-FFF2-40B4-BE49-F238E27FC236}">
                  <a16:creationId xmlns:a16="http://schemas.microsoft.com/office/drawing/2014/main" id="{C4A3891C-B8A1-05D6-0BA5-926DD560E51B}"/>
                </a:ext>
              </a:extLst>
            </p:cNvPr>
            <p:cNvGrpSpPr/>
            <p:nvPr/>
          </p:nvGrpSpPr>
          <p:grpSpPr>
            <a:xfrm>
              <a:off x="4847810" y="2118176"/>
              <a:ext cx="729159" cy="666008"/>
              <a:chOff x="4422865" y="1967093"/>
              <a:chExt cx="733673" cy="738898"/>
            </a:xfrm>
          </p:grpSpPr>
          <p:grpSp>
            <p:nvGrpSpPr>
              <p:cNvPr id="69" name="Groupe 68">
                <a:extLst>
                  <a:ext uri="{FF2B5EF4-FFF2-40B4-BE49-F238E27FC236}">
                    <a16:creationId xmlns:a16="http://schemas.microsoft.com/office/drawing/2014/main" id="{79029E19-48BE-C5FB-8096-2F9B3F5B5735}"/>
                  </a:ext>
                </a:extLst>
              </p:cNvPr>
              <p:cNvGrpSpPr/>
              <p:nvPr/>
            </p:nvGrpSpPr>
            <p:grpSpPr>
              <a:xfrm>
                <a:off x="4422865" y="2381092"/>
                <a:ext cx="733673" cy="324899"/>
                <a:chOff x="4115359" y="3518281"/>
                <a:chExt cx="1406722" cy="584674"/>
              </a:xfrm>
            </p:grpSpPr>
            <p:pic>
              <p:nvPicPr>
                <p:cNvPr id="71" name="Picture 13" descr="RÃ©sultat de recherche d'images pour &quot;logo Portail DomusVi&quot;">
                  <a:extLst>
                    <a:ext uri="{FF2B5EF4-FFF2-40B4-BE49-F238E27FC236}">
                      <a16:creationId xmlns:a16="http://schemas.microsoft.com/office/drawing/2014/main" id="{B6A93379-DFC4-931C-7040-53EC5083B56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15359" y="3728633"/>
                  <a:ext cx="1406722" cy="374322"/>
                </a:xfrm>
                <a:prstGeom prst="rect">
                  <a:avLst/>
                </a:prstGeom>
                <a:noFill/>
                <a:extLst>
                  <a:ext uri="{909E8E84-426E-40DD-AFC4-6F175D3DCCD1}">
                    <a14:hiddenFill xmlns:a14="http://schemas.microsoft.com/office/drawing/2010/main">
                      <a:solidFill>
                        <a:srgbClr val="FFFFFF"/>
                      </a:solidFill>
                    </a14:hiddenFill>
                  </a:ext>
                </a:extLst>
              </p:spPr>
            </p:pic>
            <p:sp>
              <p:nvSpPr>
                <p:cNvPr id="72" name="ZoneTexte 71">
                  <a:extLst>
                    <a:ext uri="{FF2B5EF4-FFF2-40B4-BE49-F238E27FC236}">
                      <a16:creationId xmlns:a16="http://schemas.microsoft.com/office/drawing/2014/main" id="{0ADE4B86-C93B-0D84-D79D-DCB51527755B}"/>
                    </a:ext>
                  </a:extLst>
                </p:cNvPr>
                <p:cNvSpPr txBox="1"/>
                <p:nvPr/>
              </p:nvSpPr>
              <p:spPr>
                <a:xfrm>
                  <a:off x="4363075" y="3518281"/>
                  <a:ext cx="827398" cy="443089"/>
                </a:xfrm>
                <a:prstGeom prst="rect">
                  <a:avLst/>
                </a:prstGeom>
                <a:noFill/>
              </p:spPr>
              <p:txBody>
                <a:bodyPr wrap="none" rtlCol="0">
                  <a:spAutoFit/>
                </a:bodyPr>
                <a:lstStyle/>
                <a:p>
                  <a:r>
                    <a:rPr lang="fr-FR" sz="1000"/>
                    <a:t>CRM</a:t>
                  </a:r>
                  <a:endParaRPr lang="fr-FR" sz="1100"/>
                </a:p>
              </p:txBody>
            </p:sp>
          </p:grpSp>
          <p:pic>
            <p:nvPicPr>
              <p:cNvPr id="70" name="Image 69">
                <a:extLst>
                  <a:ext uri="{FF2B5EF4-FFF2-40B4-BE49-F238E27FC236}">
                    <a16:creationId xmlns:a16="http://schemas.microsoft.com/office/drawing/2014/main" id="{31504E5C-AD2A-B8FE-F85A-07F6346F2EB3}"/>
                  </a:ext>
                </a:extLst>
              </p:cNvPr>
              <p:cNvPicPr>
                <a:picLocks noChangeAspect="1"/>
              </p:cNvPicPr>
              <p:nvPr/>
            </p:nvPicPr>
            <p:blipFill>
              <a:blip r:embed="rId8"/>
              <a:stretch>
                <a:fillRect/>
              </a:stretch>
            </p:blipFill>
            <p:spPr>
              <a:xfrm>
                <a:off x="4457018" y="1967093"/>
                <a:ext cx="665369" cy="488786"/>
              </a:xfrm>
              <a:prstGeom prst="rect">
                <a:avLst/>
              </a:prstGeom>
            </p:spPr>
          </p:pic>
        </p:grpSp>
        <p:sp>
          <p:nvSpPr>
            <p:cNvPr id="73" name="Cylindre 72">
              <a:extLst>
                <a:ext uri="{FF2B5EF4-FFF2-40B4-BE49-F238E27FC236}">
                  <a16:creationId xmlns:a16="http://schemas.microsoft.com/office/drawing/2014/main" id="{D56CA9EA-520E-C271-6CB5-4683347084BA}"/>
                </a:ext>
              </a:extLst>
            </p:cNvPr>
            <p:cNvSpPr/>
            <p:nvPr/>
          </p:nvSpPr>
          <p:spPr>
            <a:xfrm>
              <a:off x="4934237" y="1169532"/>
              <a:ext cx="556303" cy="337354"/>
            </a:xfrm>
            <a:prstGeom prst="can">
              <a:avLst/>
            </a:prstGeom>
            <a:solidFill>
              <a:schemeClr val="accent2">
                <a:lumMod val="40000"/>
                <a:lumOff val="6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800">
                  <a:solidFill>
                    <a:schemeClr val="tx1"/>
                  </a:solidFill>
                </a:rPr>
                <a:t>RCU</a:t>
              </a:r>
            </a:p>
            <a:p>
              <a:pPr algn="ctr"/>
              <a:r>
                <a:rPr lang="fr-FR" sz="800">
                  <a:solidFill>
                    <a:schemeClr val="tx1"/>
                  </a:solidFill>
                </a:rPr>
                <a:t>CLIENTS</a:t>
              </a:r>
            </a:p>
          </p:txBody>
        </p:sp>
        <p:cxnSp>
          <p:nvCxnSpPr>
            <p:cNvPr id="74" name="Connecteur droit avec flèche 73">
              <a:extLst>
                <a:ext uri="{FF2B5EF4-FFF2-40B4-BE49-F238E27FC236}">
                  <a16:creationId xmlns:a16="http://schemas.microsoft.com/office/drawing/2014/main" id="{F6853BBF-913D-A670-7EEC-124B592CC44C}"/>
                </a:ext>
              </a:extLst>
            </p:cNvPr>
            <p:cNvCxnSpPr>
              <a:cxnSpLocks/>
              <a:stCxn id="59" idx="1"/>
              <a:endCxn id="65" idx="2"/>
            </p:cNvCxnSpPr>
            <p:nvPr/>
          </p:nvCxnSpPr>
          <p:spPr>
            <a:xfrm flipH="1" flipV="1">
              <a:off x="2796248" y="2542568"/>
              <a:ext cx="890143" cy="114231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5" name="Connecteur droit avec flèche 74">
              <a:extLst>
                <a:ext uri="{FF2B5EF4-FFF2-40B4-BE49-F238E27FC236}">
                  <a16:creationId xmlns:a16="http://schemas.microsoft.com/office/drawing/2014/main" id="{F11C5F0F-C6F2-85DA-8E0B-F3550BB1B854}"/>
                </a:ext>
              </a:extLst>
            </p:cNvPr>
            <p:cNvCxnSpPr>
              <a:cxnSpLocks/>
              <a:stCxn id="65" idx="3"/>
              <a:endCxn id="70" idx="1"/>
            </p:cNvCxnSpPr>
            <p:nvPr/>
          </p:nvCxnSpPr>
          <p:spPr>
            <a:xfrm>
              <a:off x="3129303" y="2291161"/>
              <a:ext cx="1752450" cy="47300"/>
            </a:xfrm>
            <a:prstGeom prst="straightConnector1">
              <a:avLst/>
            </a:prstGeom>
            <a:ln>
              <a:solidFill>
                <a:schemeClr val="accent1"/>
              </a:solidFill>
              <a:prstDash val="dash"/>
              <a:tailEnd type="triangle"/>
            </a:ln>
          </p:spPr>
          <p:style>
            <a:lnRef idx="2">
              <a:schemeClr val="accent1"/>
            </a:lnRef>
            <a:fillRef idx="0">
              <a:schemeClr val="accent1"/>
            </a:fillRef>
            <a:effectRef idx="1">
              <a:schemeClr val="accent1"/>
            </a:effectRef>
            <a:fontRef idx="minor">
              <a:schemeClr val="tx1"/>
            </a:fontRef>
          </p:style>
        </p:cxnSp>
        <p:grpSp>
          <p:nvGrpSpPr>
            <p:cNvPr id="76" name="Groupe 75">
              <a:extLst>
                <a:ext uri="{FF2B5EF4-FFF2-40B4-BE49-F238E27FC236}">
                  <a16:creationId xmlns:a16="http://schemas.microsoft.com/office/drawing/2014/main" id="{77F8DF8E-9EA7-2FEA-5419-653AA4FBAC96}"/>
                </a:ext>
              </a:extLst>
            </p:cNvPr>
            <p:cNvGrpSpPr/>
            <p:nvPr/>
          </p:nvGrpSpPr>
          <p:grpSpPr>
            <a:xfrm>
              <a:off x="3612716" y="2542183"/>
              <a:ext cx="579415" cy="498813"/>
              <a:chOff x="3163291" y="1444508"/>
              <a:chExt cx="736185" cy="736185"/>
            </a:xfrm>
          </p:grpSpPr>
          <p:pic>
            <p:nvPicPr>
              <p:cNvPr id="77" name="Graphique 76" descr="Écran avec un remplissage uni">
                <a:extLst>
                  <a:ext uri="{FF2B5EF4-FFF2-40B4-BE49-F238E27FC236}">
                    <a16:creationId xmlns:a16="http://schemas.microsoft.com/office/drawing/2014/main" id="{281CDE47-B1A4-58EC-230C-C0BB6710D5E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63291" y="1444508"/>
                <a:ext cx="736185" cy="736185"/>
              </a:xfrm>
              <a:prstGeom prst="rect">
                <a:avLst/>
              </a:prstGeom>
            </p:spPr>
          </p:pic>
          <p:sp>
            <p:nvSpPr>
              <p:cNvPr id="78" name="ZoneTexte 77">
                <a:extLst>
                  <a:ext uri="{FF2B5EF4-FFF2-40B4-BE49-F238E27FC236}">
                    <a16:creationId xmlns:a16="http://schemas.microsoft.com/office/drawing/2014/main" id="{6F6A4929-EE2E-1586-4ED6-7E8D62A6B4AD}"/>
                  </a:ext>
                </a:extLst>
              </p:cNvPr>
              <p:cNvSpPr txBox="1"/>
              <p:nvPr/>
            </p:nvSpPr>
            <p:spPr>
              <a:xfrm>
                <a:off x="3246949" y="1552707"/>
                <a:ext cx="597537" cy="454240"/>
              </a:xfrm>
              <a:prstGeom prst="rect">
                <a:avLst/>
              </a:prstGeom>
              <a:noFill/>
            </p:spPr>
            <p:txBody>
              <a:bodyPr wrap="square" rtlCol="0">
                <a:spAutoFit/>
              </a:bodyPr>
              <a:lstStyle/>
              <a:p>
                <a:pPr algn="ctr"/>
                <a:r>
                  <a:rPr lang="fr-FR" sz="700" b="1"/>
                  <a:t>Flux     OK - KO</a:t>
                </a:r>
              </a:p>
            </p:txBody>
          </p:sp>
        </p:grpSp>
        <p:cxnSp>
          <p:nvCxnSpPr>
            <p:cNvPr id="79" name="Connecteur droit avec flèche 78">
              <a:extLst>
                <a:ext uri="{FF2B5EF4-FFF2-40B4-BE49-F238E27FC236}">
                  <a16:creationId xmlns:a16="http://schemas.microsoft.com/office/drawing/2014/main" id="{513A31EB-4E13-9100-1444-37F082655E85}"/>
                </a:ext>
              </a:extLst>
            </p:cNvPr>
            <p:cNvCxnSpPr>
              <a:cxnSpLocks/>
              <a:stCxn id="70" idx="1"/>
              <a:endCxn id="77" idx="3"/>
            </p:cNvCxnSpPr>
            <p:nvPr/>
          </p:nvCxnSpPr>
          <p:spPr>
            <a:xfrm flipH="1">
              <a:off x="4192134" y="2338461"/>
              <a:ext cx="689619" cy="453129"/>
            </a:xfrm>
            <a:prstGeom prst="straightConnector1">
              <a:avLst/>
            </a:prstGeom>
            <a:ln>
              <a:solidFill>
                <a:schemeClr val="accent1"/>
              </a:solidFill>
              <a:prstDash val="dash"/>
              <a:tailEnd type="triangle"/>
            </a:ln>
          </p:spPr>
          <p:style>
            <a:lnRef idx="2">
              <a:schemeClr val="accent1"/>
            </a:lnRef>
            <a:fillRef idx="0">
              <a:schemeClr val="accent1"/>
            </a:fillRef>
            <a:effectRef idx="1">
              <a:schemeClr val="accent1"/>
            </a:effectRef>
            <a:fontRef idx="minor">
              <a:schemeClr val="tx1"/>
            </a:fontRef>
          </p:style>
        </p:cxnSp>
        <p:pic>
          <p:nvPicPr>
            <p:cNvPr id="80" name="Image 79">
              <a:extLst>
                <a:ext uri="{FF2B5EF4-FFF2-40B4-BE49-F238E27FC236}">
                  <a16:creationId xmlns:a16="http://schemas.microsoft.com/office/drawing/2014/main" id="{2D6747F5-ED73-E073-0C0A-FFCC420BE9EA}"/>
                </a:ext>
              </a:extLst>
            </p:cNvPr>
            <p:cNvPicPr>
              <a:picLocks noChangeAspect="1"/>
            </p:cNvPicPr>
            <p:nvPr/>
          </p:nvPicPr>
          <p:blipFill>
            <a:blip r:embed="rId11"/>
            <a:stretch>
              <a:fillRect/>
            </a:stretch>
          </p:blipFill>
          <p:spPr>
            <a:xfrm>
              <a:off x="6045916" y="2180831"/>
              <a:ext cx="538533" cy="270463"/>
            </a:xfrm>
            <a:prstGeom prst="rect">
              <a:avLst/>
            </a:prstGeom>
          </p:spPr>
        </p:pic>
        <p:cxnSp>
          <p:nvCxnSpPr>
            <p:cNvPr id="81" name="Connecteur : en angle 80">
              <a:extLst>
                <a:ext uri="{FF2B5EF4-FFF2-40B4-BE49-F238E27FC236}">
                  <a16:creationId xmlns:a16="http://schemas.microsoft.com/office/drawing/2014/main" id="{9CD78F8C-DC65-EC16-D978-9DC95CB2CCEE}"/>
                </a:ext>
              </a:extLst>
            </p:cNvPr>
            <p:cNvCxnSpPr>
              <a:cxnSpLocks/>
              <a:endCxn id="80" idx="0"/>
            </p:cNvCxnSpPr>
            <p:nvPr/>
          </p:nvCxnSpPr>
          <p:spPr>
            <a:xfrm flipV="1">
              <a:off x="5514107" y="2180831"/>
              <a:ext cx="801076" cy="66128"/>
            </a:xfrm>
            <a:prstGeom prst="bentConnector4">
              <a:avLst>
                <a:gd name="adj1" fmla="val 33193"/>
                <a:gd name="adj2" fmla="val 44569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2" name="Connecteur : en angle 81">
              <a:extLst>
                <a:ext uri="{FF2B5EF4-FFF2-40B4-BE49-F238E27FC236}">
                  <a16:creationId xmlns:a16="http://schemas.microsoft.com/office/drawing/2014/main" id="{EC9BAB24-5802-9C39-A41B-FD53E6DAE59F}"/>
                </a:ext>
              </a:extLst>
            </p:cNvPr>
            <p:cNvCxnSpPr>
              <a:cxnSpLocks/>
              <a:stCxn id="80" idx="2"/>
              <a:endCxn id="70" idx="3"/>
            </p:cNvCxnSpPr>
            <p:nvPr/>
          </p:nvCxnSpPr>
          <p:spPr>
            <a:xfrm rot="5400000" flipH="1">
              <a:off x="5872689" y="2008801"/>
              <a:ext cx="112833" cy="772155"/>
            </a:xfrm>
            <a:prstGeom prst="bentConnector4">
              <a:avLst>
                <a:gd name="adj1" fmla="val -202600"/>
                <a:gd name="adj2" fmla="val 6743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3" name="ZoneTexte 82">
              <a:extLst>
                <a:ext uri="{FF2B5EF4-FFF2-40B4-BE49-F238E27FC236}">
                  <a16:creationId xmlns:a16="http://schemas.microsoft.com/office/drawing/2014/main" id="{AC44AABF-AB01-9903-E3A2-8FD5A22FFB6C}"/>
                </a:ext>
              </a:extLst>
            </p:cNvPr>
            <p:cNvSpPr txBox="1"/>
            <p:nvPr/>
          </p:nvSpPr>
          <p:spPr>
            <a:xfrm>
              <a:off x="2992292" y="2091929"/>
              <a:ext cx="1956003" cy="215444"/>
            </a:xfrm>
            <a:prstGeom prst="rect">
              <a:avLst/>
            </a:prstGeom>
            <a:noFill/>
          </p:spPr>
          <p:txBody>
            <a:bodyPr wrap="square" rtlCol="0">
              <a:spAutoFit/>
            </a:bodyPr>
            <a:lstStyle/>
            <a:p>
              <a:pPr algn="ctr"/>
              <a:r>
                <a:rPr lang="fr-FR" sz="800"/>
                <a:t>Flux PERCEVAL sans identifiant Portail</a:t>
              </a:r>
            </a:p>
          </p:txBody>
        </p:sp>
        <p:sp>
          <p:nvSpPr>
            <p:cNvPr id="84" name="ZoneTexte 83">
              <a:extLst>
                <a:ext uri="{FF2B5EF4-FFF2-40B4-BE49-F238E27FC236}">
                  <a16:creationId xmlns:a16="http://schemas.microsoft.com/office/drawing/2014/main" id="{41ED0A4C-DCEA-CDFD-29B3-153AF4E8F4E2}"/>
                </a:ext>
              </a:extLst>
            </p:cNvPr>
            <p:cNvSpPr txBox="1"/>
            <p:nvPr/>
          </p:nvSpPr>
          <p:spPr>
            <a:xfrm rot="16200000">
              <a:off x="4964768" y="1676897"/>
              <a:ext cx="754506" cy="338554"/>
            </a:xfrm>
            <a:prstGeom prst="rect">
              <a:avLst/>
            </a:prstGeom>
            <a:noFill/>
          </p:spPr>
          <p:txBody>
            <a:bodyPr wrap="square" rtlCol="0">
              <a:spAutoFit/>
            </a:bodyPr>
            <a:lstStyle/>
            <a:p>
              <a:pPr algn="ctr"/>
              <a:r>
                <a:rPr lang="fr-FR" sz="800"/>
                <a:t>Appairage RCU  OK</a:t>
              </a:r>
            </a:p>
          </p:txBody>
        </p:sp>
        <p:sp>
          <p:nvSpPr>
            <p:cNvPr id="85" name="ZoneTexte 84">
              <a:extLst>
                <a:ext uri="{FF2B5EF4-FFF2-40B4-BE49-F238E27FC236}">
                  <a16:creationId xmlns:a16="http://schemas.microsoft.com/office/drawing/2014/main" id="{DE89CD49-3516-6832-9380-46A8A74960EE}"/>
                </a:ext>
              </a:extLst>
            </p:cNvPr>
            <p:cNvSpPr txBox="1"/>
            <p:nvPr/>
          </p:nvSpPr>
          <p:spPr>
            <a:xfrm rot="19143193">
              <a:off x="4140123" y="3153326"/>
              <a:ext cx="1292922" cy="215444"/>
            </a:xfrm>
            <a:prstGeom prst="rect">
              <a:avLst/>
            </a:prstGeom>
            <a:noFill/>
          </p:spPr>
          <p:txBody>
            <a:bodyPr wrap="square" rtlCol="0">
              <a:spAutoFit/>
            </a:bodyPr>
            <a:lstStyle/>
            <a:p>
              <a:pPr algn="ctr"/>
              <a:r>
                <a:rPr lang="fr-FR" sz="800"/>
                <a:t>Gérer les mandats SEPA</a:t>
              </a:r>
            </a:p>
          </p:txBody>
        </p:sp>
        <p:cxnSp>
          <p:nvCxnSpPr>
            <p:cNvPr id="86" name="Connecteur droit avec flèche 85">
              <a:extLst>
                <a:ext uri="{FF2B5EF4-FFF2-40B4-BE49-F238E27FC236}">
                  <a16:creationId xmlns:a16="http://schemas.microsoft.com/office/drawing/2014/main" id="{D6FDFF01-245D-E816-43CF-008B1CF69701}"/>
                </a:ext>
              </a:extLst>
            </p:cNvPr>
            <p:cNvCxnSpPr>
              <a:cxnSpLocks/>
              <a:stCxn id="59" idx="0"/>
              <a:endCxn id="77" idx="2"/>
            </p:cNvCxnSpPr>
            <p:nvPr/>
          </p:nvCxnSpPr>
          <p:spPr>
            <a:xfrm flipH="1" flipV="1">
              <a:off x="3902426" y="3040996"/>
              <a:ext cx="29844" cy="441882"/>
            </a:xfrm>
            <a:prstGeom prst="straightConnector1">
              <a:avLst/>
            </a:prstGeom>
            <a:ln>
              <a:solidFill>
                <a:schemeClr val="accent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87" name="Connecteur droit avec flèche 86">
              <a:extLst>
                <a:ext uri="{FF2B5EF4-FFF2-40B4-BE49-F238E27FC236}">
                  <a16:creationId xmlns:a16="http://schemas.microsoft.com/office/drawing/2014/main" id="{8CA9EE7B-0999-393D-7F71-B8FBE2BF2FE3}"/>
                </a:ext>
              </a:extLst>
            </p:cNvPr>
            <p:cNvCxnSpPr>
              <a:cxnSpLocks/>
            </p:cNvCxnSpPr>
            <p:nvPr/>
          </p:nvCxnSpPr>
          <p:spPr>
            <a:xfrm flipV="1">
              <a:off x="4178149" y="2784184"/>
              <a:ext cx="1034241" cy="900699"/>
            </a:xfrm>
            <a:prstGeom prst="straightConnector1">
              <a:avLst/>
            </a:prstGeom>
            <a:ln>
              <a:solidFill>
                <a:schemeClr val="accent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91" name="Ellipse 90">
              <a:extLst>
                <a:ext uri="{FF2B5EF4-FFF2-40B4-BE49-F238E27FC236}">
                  <a16:creationId xmlns:a16="http://schemas.microsoft.com/office/drawing/2014/main" id="{ACDE4671-88C5-D8F4-25B3-E413B863ADD8}"/>
                </a:ext>
              </a:extLst>
            </p:cNvPr>
            <p:cNvSpPr/>
            <p:nvPr/>
          </p:nvSpPr>
          <p:spPr>
            <a:xfrm>
              <a:off x="3173581" y="2842111"/>
              <a:ext cx="150632" cy="13893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b="1">
                  <a:solidFill>
                    <a:schemeClr val="tx1"/>
                  </a:solidFill>
                </a:rPr>
                <a:t>2</a:t>
              </a:r>
            </a:p>
          </p:txBody>
        </p:sp>
        <p:sp>
          <p:nvSpPr>
            <p:cNvPr id="93" name="Ellipse 92">
              <a:extLst>
                <a:ext uri="{FF2B5EF4-FFF2-40B4-BE49-F238E27FC236}">
                  <a16:creationId xmlns:a16="http://schemas.microsoft.com/office/drawing/2014/main" id="{2B61C87D-CC9A-3AC8-0981-228204A40C93}"/>
                </a:ext>
              </a:extLst>
            </p:cNvPr>
            <p:cNvSpPr/>
            <p:nvPr/>
          </p:nvSpPr>
          <p:spPr>
            <a:xfrm>
              <a:off x="3504390" y="2513866"/>
              <a:ext cx="150632" cy="13893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b="1">
                  <a:solidFill>
                    <a:schemeClr val="tx1"/>
                  </a:solidFill>
                </a:rPr>
                <a:t>4</a:t>
              </a:r>
            </a:p>
          </p:txBody>
        </p:sp>
        <p:sp>
          <p:nvSpPr>
            <p:cNvPr id="94" name="Ellipse 93">
              <a:extLst>
                <a:ext uri="{FF2B5EF4-FFF2-40B4-BE49-F238E27FC236}">
                  <a16:creationId xmlns:a16="http://schemas.microsoft.com/office/drawing/2014/main" id="{609EEF97-D6D7-7429-5E44-F7B6CC367604}"/>
                </a:ext>
              </a:extLst>
            </p:cNvPr>
            <p:cNvSpPr/>
            <p:nvPr/>
          </p:nvSpPr>
          <p:spPr>
            <a:xfrm>
              <a:off x="5432159" y="1551139"/>
              <a:ext cx="150632" cy="13893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b="1">
                  <a:solidFill>
                    <a:schemeClr val="tx1"/>
                  </a:solidFill>
                </a:rPr>
                <a:t>5</a:t>
              </a:r>
            </a:p>
          </p:txBody>
        </p:sp>
        <p:sp>
          <p:nvSpPr>
            <p:cNvPr id="95" name="Ellipse 94">
              <a:extLst>
                <a:ext uri="{FF2B5EF4-FFF2-40B4-BE49-F238E27FC236}">
                  <a16:creationId xmlns:a16="http://schemas.microsoft.com/office/drawing/2014/main" id="{0A77430D-D8F7-99CD-AB19-223BF2BB7569}"/>
                </a:ext>
              </a:extLst>
            </p:cNvPr>
            <p:cNvSpPr/>
            <p:nvPr/>
          </p:nvSpPr>
          <p:spPr>
            <a:xfrm>
              <a:off x="4569519" y="1688352"/>
              <a:ext cx="150632" cy="13893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b="1">
                  <a:solidFill>
                    <a:schemeClr val="tx1"/>
                  </a:solidFill>
                </a:rPr>
                <a:t>6</a:t>
              </a:r>
            </a:p>
          </p:txBody>
        </p:sp>
        <p:sp>
          <p:nvSpPr>
            <p:cNvPr id="96" name="Ellipse 95">
              <a:extLst>
                <a:ext uri="{FF2B5EF4-FFF2-40B4-BE49-F238E27FC236}">
                  <a16:creationId xmlns:a16="http://schemas.microsoft.com/office/drawing/2014/main" id="{18282A0D-0538-E327-DCCB-48DCB016470B}"/>
                </a:ext>
              </a:extLst>
            </p:cNvPr>
            <p:cNvSpPr/>
            <p:nvPr/>
          </p:nvSpPr>
          <p:spPr>
            <a:xfrm>
              <a:off x="2360413" y="3394592"/>
              <a:ext cx="150632" cy="13893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b="1">
                  <a:solidFill>
                    <a:schemeClr val="tx1"/>
                  </a:solidFill>
                </a:rPr>
                <a:t>6</a:t>
              </a:r>
            </a:p>
          </p:txBody>
        </p:sp>
        <p:sp>
          <p:nvSpPr>
            <p:cNvPr id="97" name="Ellipse 96">
              <a:extLst>
                <a:ext uri="{FF2B5EF4-FFF2-40B4-BE49-F238E27FC236}">
                  <a16:creationId xmlns:a16="http://schemas.microsoft.com/office/drawing/2014/main" id="{383FE542-0111-A7A9-5205-6BEA7F5A8DC1}"/>
                </a:ext>
              </a:extLst>
            </p:cNvPr>
            <p:cNvSpPr/>
            <p:nvPr/>
          </p:nvSpPr>
          <p:spPr>
            <a:xfrm>
              <a:off x="5896628" y="2026038"/>
              <a:ext cx="150632" cy="13893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b="1">
                  <a:solidFill>
                    <a:schemeClr val="tx1"/>
                  </a:solidFill>
                </a:rPr>
                <a:t>7</a:t>
              </a:r>
            </a:p>
          </p:txBody>
        </p:sp>
        <p:sp>
          <p:nvSpPr>
            <p:cNvPr id="98" name="Ellipse 97">
              <a:extLst>
                <a:ext uri="{FF2B5EF4-FFF2-40B4-BE49-F238E27FC236}">
                  <a16:creationId xmlns:a16="http://schemas.microsoft.com/office/drawing/2014/main" id="{18152132-56EA-6804-03C9-3227A88601E1}"/>
                </a:ext>
              </a:extLst>
            </p:cNvPr>
            <p:cNvSpPr/>
            <p:nvPr/>
          </p:nvSpPr>
          <p:spPr>
            <a:xfrm>
              <a:off x="4985849" y="3197868"/>
              <a:ext cx="150632" cy="13893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b="1">
                  <a:solidFill>
                    <a:schemeClr val="tx1"/>
                  </a:solidFill>
                </a:rPr>
                <a:t>8</a:t>
              </a:r>
            </a:p>
          </p:txBody>
        </p:sp>
        <p:sp>
          <p:nvSpPr>
            <p:cNvPr id="102" name="Ellipse 101">
              <a:extLst>
                <a:ext uri="{FF2B5EF4-FFF2-40B4-BE49-F238E27FC236}">
                  <a16:creationId xmlns:a16="http://schemas.microsoft.com/office/drawing/2014/main" id="{D62661F1-220E-657E-08D6-74AF1970E596}"/>
                </a:ext>
              </a:extLst>
            </p:cNvPr>
            <p:cNvSpPr/>
            <p:nvPr/>
          </p:nvSpPr>
          <p:spPr>
            <a:xfrm>
              <a:off x="3605147" y="1993554"/>
              <a:ext cx="150632" cy="13893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b="1">
                  <a:solidFill>
                    <a:schemeClr val="tx1"/>
                  </a:solidFill>
                </a:rPr>
                <a:t>3</a:t>
              </a:r>
            </a:p>
          </p:txBody>
        </p:sp>
        <p:cxnSp>
          <p:nvCxnSpPr>
            <p:cNvPr id="103" name="Connecteur droit avec flèche 102">
              <a:extLst>
                <a:ext uri="{FF2B5EF4-FFF2-40B4-BE49-F238E27FC236}">
                  <a16:creationId xmlns:a16="http://schemas.microsoft.com/office/drawing/2014/main" id="{435B0A2C-15FB-58D9-04B2-5ABA8F6C0010}"/>
                </a:ext>
              </a:extLst>
            </p:cNvPr>
            <p:cNvCxnSpPr>
              <a:cxnSpLocks/>
            </p:cNvCxnSpPr>
            <p:nvPr/>
          </p:nvCxnSpPr>
          <p:spPr>
            <a:xfrm flipH="1" flipV="1">
              <a:off x="5212389" y="1484215"/>
              <a:ext cx="2" cy="611290"/>
            </a:xfrm>
            <a:prstGeom prst="straightConnector1">
              <a:avLst/>
            </a:prstGeom>
            <a:ln>
              <a:solidFill>
                <a:schemeClr val="accent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104" name="Ellipse 103">
              <a:extLst>
                <a:ext uri="{FF2B5EF4-FFF2-40B4-BE49-F238E27FC236}">
                  <a16:creationId xmlns:a16="http://schemas.microsoft.com/office/drawing/2014/main" id="{E2F2D6F9-61BB-F594-975A-950C806F4C10}"/>
                </a:ext>
              </a:extLst>
            </p:cNvPr>
            <p:cNvSpPr/>
            <p:nvPr/>
          </p:nvSpPr>
          <p:spPr>
            <a:xfrm>
              <a:off x="3260335" y="991258"/>
              <a:ext cx="150632" cy="13893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b="1">
                  <a:solidFill>
                    <a:schemeClr val="tx1"/>
                  </a:solidFill>
                </a:rPr>
                <a:t>6</a:t>
              </a:r>
            </a:p>
          </p:txBody>
        </p:sp>
        <p:pic>
          <p:nvPicPr>
            <p:cNvPr id="115" name="Image 114">
              <a:extLst>
                <a:ext uri="{FF2B5EF4-FFF2-40B4-BE49-F238E27FC236}">
                  <a16:creationId xmlns:a16="http://schemas.microsoft.com/office/drawing/2014/main" id="{F2AF6835-6ECD-27DE-93D7-B53140F92A3E}"/>
                </a:ext>
              </a:extLst>
            </p:cNvPr>
            <p:cNvPicPr>
              <a:picLocks noChangeAspect="1"/>
            </p:cNvPicPr>
            <p:nvPr/>
          </p:nvPicPr>
          <p:blipFill>
            <a:blip r:embed="rId12"/>
            <a:stretch>
              <a:fillRect/>
            </a:stretch>
          </p:blipFill>
          <p:spPr>
            <a:xfrm>
              <a:off x="5357914" y="3267165"/>
              <a:ext cx="1579001" cy="627942"/>
            </a:xfrm>
            <a:prstGeom prst="rect">
              <a:avLst/>
            </a:prstGeom>
          </p:spPr>
        </p:pic>
        <p:pic>
          <p:nvPicPr>
            <p:cNvPr id="2" name="Image 1">
              <a:extLst>
                <a:ext uri="{FF2B5EF4-FFF2-40B4-BE49-F238E27FC236}">
                  <a16:creationId xmlns:a16="http://schemas.microsoft.com/office/drawing/2014/main" id="{70D78B08-68B8-BE8C-EE74-8CCB39258E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7013" y="760338"/>
              <a:ext cx="491758" cy="404009"/>
            </a:xfrm>
            <a:prstGeom prst="rect">
              <a:avLst/>
            </a:prstGeom>
          </p:spPr>
        </p:pic>
        <p:cxnSp>
          <p:nvCxnSpPr>
            <p:cNvPr id="5" name="Connecteur droit avec flèche 4">
              <a:extLst>
                <a:ext uri="{FF2B5EF4-FFF2-40B4-BE49-F238E27FC236}">
                  <a16:creationId xmlns:a16="http://schemas.microsoft.com/office/drawing/2014/main" id="{DA6769D9-B435-88D9-EA85-343FA22CFB19}"/>
                </a:ext>
              </a:extLst>
            </p:cNvPr>
            <p:cNvCxnSpPr>
              <a:stCxn id="2" idx="1"/>
            </p:cNvCxnSpPr>
            <p:nvPr/>
          </p:nvCxnSpPr>
          <p:spPr>
            <a:xfrm flipH="1">
              <a:off x="3946026" y="962343"/>
              <a:ext cx="380987" cy="142152"/>
            </a:xfrm>
            <a:prstGeom prst="straightConnector1">
              <a:avLst/>
            </a:prstGeom>
            <a:ln>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2499D6A6-ACDB-E88F-8677-B2CE6F414940}"/>
                </a:ext>
              </a:extLst>
            </p:cNvPr>
            <p:cNvSpPr/>
            <p:nvPr/>
          </p:nvSpPr>
          <p:spPr>
            <a:xfrm>
              <a:off x="4685131" y="749241"/>
              <a:ext cx="303288" cy="400110"/>
            </a:xfrm>
            <a:prstGeom prst="rect">
              <a:avLst/>
            </a:prstGeom>
            <a:noFill/>
          </p:spPr>
          <p:txBody>
            <a:bodyPr wrap="none" lIns="91440" tIns="45720" rIns="91440" bIns="45720">
              <a:spAutoFit/>
            </a:bodyPr>
            <a:lstStyle/>
            <a:p>
              <a:pPr algn="ctr"/>
              <a:r>
                <a:rPr lang="fr-FR" sz="2000" b="1" cap="none" spc="0">
                  <a:ln w="22225">
                    <a:solidFill>
                      <a:schemeClr val="accent2"/>
                    </a:solidFill>
                    <a:prstDash val="solid"/>
                  </a:ln>
                  <a:solidFill>
                    <a:schemeClr val="accent2">
                      <a:lumMod val="40000"/>
                      <a:lumOff val="60000"/>
                    </a:schemeClr>
                  </a:solidFill>
                  <a:effectLst/>
                </a:rPr>
                <a:t>?</a:t>
              </a:r>
            </a:p>
          </p:txBody>
        </p:sp>
        <p:cxnSp>
          <p:nvCxnSpPr>
            <p:cNvPr id="3" name="Connecteur droit avec flèche 2">
              <a:extLst>
                <a:ext uri="{FF2B5EF4-FFF2-40B4-BE49-F238E27FC236}">
                  <a16:creationId xmlns:a16="http://schemas.microsoft.com/office/drawing/2014/main" id="{40E5598E-9CF7-85FA-D77D-343C95D9A06F}"/>
                </a:ext>
              </a:extLst>
            </p:cNvPr>
            <p:cNvCxnSpPr>
              <a:cxnSpLocks/>
            </p:cNvCxnSpPr>
            <p:nvPr/>
          </p:nvCxnSpPr>
          <p:spPr>
            <a:xfrm>
              <a:off x="2762258" y="1565274"/>
              <a:ext cx="34522" cy="472354"/>
            </a:xfrm>
            <a:prstGeom prst="straightConnector1">
              <a:avLst/>
            </a:prstGeom>
            <a:ln>
              <a:solidFill>
                <a:schemeClr val="accent1"/>
              </a:solidFill>
              <a:prstDash val="dash"/>
              <a:tailEnd type="triangle"/>
            </a:ln>
          </p:spPr>
          <p:style>
            <a:lnRef idx="2">
              <a:schemeClr val="accent1"/>
            </a:lnRef>
            <a:fillRef idx="0">
              <a:schemeClr val="accent1"/>
            </a:fillRef>
            <a:effectRef idx="1">
              <a:schemeClr val="accent1"/>
            </a:effectRef>
            <a:fontRef idx="minor">
              <a:schemeClr val="tx1"/>
            </a:fontRef>
          </p:style>
        </p:cxnSp>
        <p:grpSp>
          <p:nvGrpSpPr>
            <p:cNvPr id="17" name="Groupe 16">
              <a:extLst>
                <a:ext uri="{FF2B5EF4-FFF2-40B4-BE49-F238E27FC236}">
                  <a16:creationId xmlns:a16="http://schemas.microsoft.com/office/drawing/2014/main" id="{F6463AF1-2207-6305-8825-C49E80F2926A}"/>
                </a:ext>
              </a:extLst>
            </p:cNvPr>
            <p:cNvGrpSpPr/>
            <p:nvPr/>
          </p:nvGrpSpPr>
          <p:grpSpPr>
            <a:xfrm>
              <a:off x="1392897" y="1670648"/>
              <a:ext cx="666111" cy="502814"/>
              <a:chOff x="1444203" y="1522931"/>
              <a:chExt cx="666111" cy="502814"/>
            </a:xfrm>
          </p:grpSpPr>
          <p:grpSp>
            <p:nvGrpSpPr>
              <p:cNvPr id="11" name="Groupe 10">
                <a:extLst>
                  <a:ext uri="{FF2B5EF4-FFF2-40B4-BE49-F238E27FC236}">
                    <a16:creationId xmlns:a16="http://schemas.microsoft.com/office/drawing/2014/main" id="{95A3AB40-2127-391C-B0DF-93D4DD0EB1E9}"/>
                  </a:ext>
                </a:extLst>
              </p:cNvPr>
              <p:cNvGrpSpPr/>
              <p:nvPr/>
            </p:nvGrpSpPr>
            <p:grpSpPr>
              <a:xfrm>
                <a:off x="1444203" y="1522931"/>
                <a:ext cx="666111" cy="502814"/>
                <a:chOff x="1472339" y="2927306"/>
                <a:chExt cx="1377017" cy="1011687"/>
              </a:xfrm>
            </p:grpSpPr>
            <p:sp>
              <p:nvSpPr>
                <p:cNvPr id="13" name="AutoShape 3">
                  <a:extLst>
                    <a:ext uri="{FF2B5EF4-FFF2-40B4-BE49-F238E27FC236}">
                      <a16:creationId xmlns:a16="http://schemas.microsoft.com/office/drawing/2014/main" id="{F1CC3658-9D14-B601-BA7A-0381D3077A82}"/>
                    </a:ext>
                  </a:extLst>
                </p:cNvPr>
                <p:cNvSpPr>
                  <a:spLocks noChangeAspect="1" noChangeArrowheads="1" noTextEdit="1"/>
                </p:cNvSpPr>
                <p:nvPr/>
              </p:nvSpPr>
              <p:spPr bwMode="auto">
                <a:xfrm>
                  <a:off x="1472339" y="2927306"/>
                  <a:ext cx="1377017" cy="10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pic>
              <p:nvPicPr>
                <p:cNvPr id="14" name="Picture 5">
                  <a:extLst>
                    <a:ext uri="{FF2B5EF4-FFF2-40B4-BE49-F238E27FC236}">
                      <a16:creationId xmlns:a16="http://schemas.microsoft.com/office/drawing/2014/main" id="{9109F927-A3E3-E7DF-A983-AA3C01009B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2339" y="2927306"/>
                  <a:ext cx="1377017" cy="10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9">
                  <a:extLst>
                    <a:ext uri="{FF2B5EF4-FFF2-40B4-BE49-F238E27FC236}">
                      <a16:creationId xmlns:a16="http://schemas.microsoft.com/office/drawing/2014/main" id="{A8C321A4-F3E7-285E-FB9D-B23DEAA098FF}"/>
                    </a:ext>
                  </a:extLst>
                </p:cNvPr>
                <p:cNvSpPr>
                  <a:spLocks noChangeArrowheads="1"/>
                </p:cNvSpPr>
                <p:nvPr/>
              </p:nvSpPr>
              <p:spPr bwMode="auto">
                <a:xfrm>
                  <a:off x="1715893" y="3091237"/>
                  <a:ext cx="894593" cy="557365"/>
                </a:xfrm>
                <a:prstGeom prst="rect">
                  <a:avLst/>
                </a:prstGeom>
                <a:noFill/>
                <a:ln w="1588" cap="flat">
                  <a:solidFill>
                    <a:srgbClr val="B9CDE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sz="1400"/>
                </a:p>
              </p:txBody>
            </p:sp>
          </p:grpSp>
          <p:sp>
            <p:nvSpPr>
              <p:cNvPr id="16" name="ZoneTexte 15">
                <a:extLst>
                  <a:ext uri="{FF2B5EF4-FFF2-40B4-BE49-F238E27FC236}">
                    <a16:creationId xmlns:a16="http://schemas.microsoft.com/office/drawing/2014/main" id="{5F640957-F202-D7FB-6913-471C2CCD91A4}"/>
                  </a:ext>
                </a:extLst>
              </p:cNvPr>
              <p:cNvSpPr txBox="1"/>
              <p:nvPr/>
            </p:nvSpPr>
            <p:spPr>
              <a:xfrm>
                <a:off x="1508401" y="1583902"/>
                <a:ext cx="529312" cy="338554"/>
              </a:xfrm>
              <a:prstGeom prst="rect">
                <a:avLst/>
              </a:prstGeom>
              <a:noFill/>
            </p:spPr>
            <p:txBody>
              <a:bodyPr wrap="none" rtlCol="0">
                <a:spAutoFit/>
              </a:bodyPr>
              <a:lstStyle/>
              <a:p>
                <a:pPr algn="ctr"/>
                <a:r>
                  <a:rPr lang="fr-FR" sz="800" b="1"/>
                  <a:t>Site </a:t>
                </a:r>
              </a:p>
              <a:p>
                <a:pPr algn="ctr"/>
                <a:r>
                  <a:rPr lang="fr-FR" sz="800" b="1"/>
                  <a:t>internet</a:t>
                </a:r>
              </a:p>
            </p:txBody>
          </p:sp>
        </p:grpSp>
        <p:cxnSp>
          <p:nvCxnSpPr>
            <p:cNvPr id="18" name="Connecteur droit avec flèche 17">
              <a:extLst>
                <a:ext uri="{FF2B5EF4-FFF2-40B4-BE49-F238E27FC236}">
                  <a16:creationId xmlns:a16="http://schemas.microsoft.com/office/drawing/2014/main" id="{30606DC0-C2F4-C312-6DF8-79E1F66BA649}"/>
                </a:ext>
              </a:extLst>
            </p:cNvPr>
            <p:cNvCxnSpPr>
              <a:cxnSpLocks/>
              <a:stCxn id="14" idx="3"/>
              <a:endCxn id="67" idx="2"/>
            </p:cNvCxnSpPr>
            <p:nvPr/>
          </p:nvCxnSpPr>
          <p:spPr>
            <a:xfrm flipV="1">
              <a:off x="2059008" y="1381968"/>
              <a:ext cx="452037" cy="540087"/>
            </a:xfrm>
            <a:prstGeom prst="straightConnector1">
              <a:avLst/>
            </a:prstGeom>
            <a:ln>
              <a:solidFill>
                <a:schemeClr val="accent1"/>
              </a:solidFill>
              <a:prstDash val="dash"/>
              <a:tailEnd type="triangle"/>
            </a:ln>
          </p:spPr>
          <p:style>
            <a:lnRef idx="2">
              <a:schemeClr val="accent1"/>
            </a:lnRef>
            <a:fillRef idx="0">
              <a:schemeClr val="accent1"/>
            </a:fillRef>
            <a:effectRef idx="1">
              <a:schemeClr val="accent1"/>
            </a:effectRef>
            <a:fontRef idx="minor">
              <a:schemeClr val="tx1"/>
            </a:fontRef>
          </p:style>
        </p:cxnSp>
      </p:grpSp>
      <p:sp>
        <p:nvSpPr>
          <p:cNvPr id="22" name="Ellipse 21">
            <a:extLst>
              <a:ext uri="{FF2B5EF4-FFF2-40B4-BE49-F238E27FC236}">
                <a16:creationId xmlns:a16="http://schemas.microsoft.com/office/drawing/2014/main" id="{4CF50745-8E4E-DB38-4A7C-C0AF104147D1}"/>
              </a:ext>
            </a:extLst>
          </p:cNvPr>
          <p:cNvSpPr/>
          <p:nvPr/>
        </p:nvSpPr>
        <p:spPr>
          <a:xfrm>
            <a:off x="2488964" y="1459838"/>
            <a:ext cx="150632" cy="13893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b="1">
                <a:solidFill>
                  <a:schemeClr val="tx1"/>
                </a:solidFill>
              </a:rPr>
              <a:t>1</a:t>
            </a:r>
          </a:p>
        </p:txBody>
      </p:sp>
    </p:spTree>
    <p:extLst>
      <p:ext uri="{BB962C8B-B14F-4D97-AF65-F5344CB8AC3E}">
        <p14:creationId xmlns:p14="http://schemas.microsoft.com/office/powerpoint/2010/main" val="3394907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contenu 2"/>
          <p:cNvSpPr>
            <a:spLocks noGrp="1"/>
          </p:cNvSpPr>
          <p:nvPr>
            <p:ph sz="quarter" idx="14"/>
          </p:nvPr>
        </p:nvSpPr>
        <p:spPr>
          <a:xfrm>
            <a:off x="353746" y="829591"/>
            <a:ext cx="8686800" cy="5322499"/>
          </a:xfrm>
        </p:spPr>
        <p:txBody>
          <a:bodyPr>
            <a:noAutofit/>
          </a:bodyPr>
          <a:lstStyle/>
          <a:p>
            <a:r>
              <a:rPr lang="fr-FR" sz="1600"/>
              <a:t>Estimation des impacts</a:t>
            </a:r>
          </a:p>
          <a:p>
            <a:endParaRPr lang="fr-FR" sz="1600"/>
          </a:p>
          <a:p>
            <a:endParaRPr lang="fr-FR" sz="1600"/>
          </a:p>
          <a:p>
            <a:endParaRPr lang="fr-FR" sz="1600"/>
          </a:p>
          <a:p>
            <a:endParaRPr lang="fr-FR" sz="1600"/>
          </a:p>
          <a:p>
            <a:endParaRPr lang="fr-FR" sz="1600"/>
          </a:p>
          <a:p>
            <a:endParaRPr lang="fr-FR" sz="1600"/>
          </a:p>
          <a:p>
            <a:pPr>
              <a:spcBef>
                <a:spcPts val="0"/>
              </a:spcBef>
            </a:pPr>
            <a:endParaRPr lang="fr-FR" sz="1600"/>
          </a:p>
          <a:p>
            <a:pPr>
              <a:spcBef>
                <a:spcPts val="1200"/>
              </a:spcBef>
            </a:pPr>
            <a:r>
              <a:rPr lang="fr-FR" sz="1600"/>
              <a:t>Evaluation du scénario</a:t>
            </a:r>
            <a:endParaRPr lang="fr-FR" sz="1100"/>
          </a:p>
          <a:p>
            <a:endParaRPr lang="fr-FR" sz="1600"/>
          </a:p>
          <a:p>
            <a:endParaRPr lang="fr-FR" sz="1600"/>
          </a:p>
        </p:txBody>
      </p:sp>
      <p:sp>
        <p:nvSpPr>
          <p:cNvPr id="17" name="Espace réservé de la date 6"/>
          <p:cNvSpPr>
            <a:spLocks noGrp="1"/>
          </p:cNvSpPr>
          <p:nvPr>
            <p:ph type="dt" sz="half" idx="10"/>
          </p:nvPr>
        </p:nvSpPr>
        <p:spPr>
          <a:xfrm>
            <a:off x="0" y="6492875"/>
            <a:ext cx="1295997" cy="365125"/>
          </a:xfrm>
        </p:spPr>
        <p:txBody>
          <a:bodyPr/>
          <a:lstStyle/>
          <a:p>
            <a:fld id="{E44DCE77-70D3-7E4E-A5B2-5FB6140E6B59}" type="datetime3">
              <a:rPr lang="fr-FR" smtClean="0"/>
              <a:t>31.01.23</a:t>
            </a:fld>
            <a:endParaRPr lang="fr-FR"/>
          </a:p>
        </p:txBody>
      </p:sp>
      <p:sp>
        <p:nvSpPr>
          <p:cNvPr id="18" name="Espace réservé du numéro de diapositive 8"/>
          <p:cNvSpPr>
            <a:spLocks noGrp="1"/>
          </p:cNvSpPr>
          <p:nvPr>
            <p:ph type="sldNum" sz="quarter" idx="12"/>
          </p:nvPr>
        </p:nvSpPr>
        <p:spPr>
          <a:xfrm>
            <a:off x="8347755" y="6356350"/>
            <a:ext cx="472394" cy="365125"/>
          </a:xfrm>
        </p:spPr>
        <p:txBody>
          <a:bodyPr/>
          <a:lstStyle/>
          <a:p>
            <a:fld id="{164B82B3-24E9-6943-9D19-4A32CD4B4D87}" type="slidenum">
              <a:rPr lang="fr-FR" smtClean="0"/>
              <a:pPr/>
              <a:t>4</a:t>
            </a:fld>
            <a:endParaRPr lang="fr-FR"/>
          </a:p>
        </p:txBody>
      </p:sp>
      <p:graphicFrame>
        <p:nvGraphicFramePr>
          <p:cNvPr id="5" name="Tableau 4"/>
          <p:cNvGraphicFramePr>
            <a:graphicFrameLocks noGrp="1"/>
          </p:cNvGraphicFramePr>
          <p:nvPr>
            <p:extLst>
              <p:ext uri="{D42A27DB-BD31-4B8C-83A1-F6EECF244321}">
                <p14:modId xmlns:p14="http://schemas.microsoft.com/office/powerpoint/2010/main" val="1288473623"/>
              </p:ext>
            </p:extLst>
          </p:nvPr>
        </p:nvGraphicFramePr>
        <p:xfrm>
          <a:off x="353746" y="1168094"/>
          <a:ext cx="8569769" cy="3661050"/>
        </p:xfrm>
        <a:graphic>
          <a:graphicData uri="http://schemas.openxmlformats.org/drawingml/2006/table">
            <a:tbl>
              <a:tblPr firstRow="1" bandRow="1">
                <a:tableStyleId>{5C22544A-7EE6-4342-B048-85BDC9FD1C3A}</a:tableStyleId>
              </a:tblPr>
              <a:tblGrid>
                <a:gridCol w="999456">
                  <a:extLst>
                    <a:ext uri="{9D8B030D-6E8A-4147-A177-3AD203B41FA5}">
                      <a16:colId xmlns:a16="http://schemas.microsoft.com/office/drawing/2014/main" val="20000"/>
                    </a:ext>
                  </a:extLst>
                </a:gridCol>
                <a:gridCol w="3613739">
                  <a:extLst>
                    <a:ext uri="{9D8B030D-6E8A-4147-A177-3AD203B41FA5}">
                      <a16:colId xmlns:a16="http://schemas.microsoft.com/office/drawing/2014/main" val="20001"/>
                    </a:ext>
                  </a:extLst>
                </a:gridCol>
                <a:gridCol w="651823">
                  <a:extLst>
                    <a:ext uri="{9D8B030D-6E8A-4147-A177-3AD203B41FA5}">
                      <a16:colId xmlns:a16="http://schemas.microsoft.com/office/drawing/2014/main" val="20002"/>
                    </a:ext>
                  </a:extLst>
                </a:gridCol>
                <a:gridCol w="3304751">
                  <a:extLst>
                    <a:ext uri="{9D8B030D-6E8A-4147-A177-3AD203B41FA5}">
                      <a16:colId xmlns:a16="http://schemas.microsoft.com/office/drawing/2014/main" val="20003"/>
                    </a:ext>
                  </a:extLst>
                </a:gridCol>
              </a:tblGrid>
              <a:tr h="370840">
                <a:tc>
                  <a:txBody>
                    <a:bodyPr/>
                    <a:lstStyle/>
                    <a:p>
                      <a:pPr algn="ctr" fontAlgn="t"/>
                      <a:r>
                        <a:rPr lang="fr-FR" sz="1050" b="1" i="0" u="none" strike="noStrike">
                          <a:solidFill>
                            <a:schemeClr val="bg1"/>
                          </a:solidFill>
                          <a:effectLst/>
                          <a:latin typeface="Calibri" panose="020F0502020204030204" pitchFamily="34" charset="0"/>
                        </a:rPr>
                        <a:t>Impact</a:t>
                      </a:r>
                    </a:p>
                  </a:txBody>
                  <a:tcPr marL="7620" marR="7620" marT="7620" marB="0" anchor="ctr"/>
                </a:tc>
                <a:tc>
                  <a:txBody>
                    <a:bodyPr/>
                    <a:lstStyle/>
                    <a:p>
                      <a:pPr algn="l" fontAlgn="t"/>
                      <a:r>
                        <a:rPr lang="fr-FR" sz="1050" b="1" i="0" u="none" strike="noStrike">
                          <a:solidFill>
                            <a:schemeClr val="bg1"/>
                          </a:solidFill>
                          <a:effectLst/>
                          <a:latin typeface="Calibri" panose="020F0502020204030204" pitchFamily="34" charset="0"/>
                        </a:rPr>
                        <a:t>Description de l'impact</a:t>
                      </a:r>
                    </a:p>
                  </a:txBody>
                  <a:tcPr marL="7620" marR="7620" marT="7620" marB="0" anchor="ctr"/>
                </a:tc>
                <a:tc>
                  <a:txBody>
                    <a:bodyPr/>
                    <a:lstStyle/>
                    <a:p>
                      <a:pPr algn="ctr" fontAlgn="t"/>
                      <a:r>
                        <a:rPr lang="fr-FR" sz="1050" b="1" i="0" u="none" strike="noStrike">
                          <a:solidFill>
                            <a:schemeClr val="bg1"/>
                          </a:solidFill>
                          <a:effectLst/>
                          <a:latin typeface="Calibri" panose="020F0502020204030204" pitchFamily="34" charset="0"/>
                        </a:rPr>
                        <a:t>Charges</a:t>
                      </a:r>
                    </a:p>
                  </a:txBody>
                  <a:tcPr marL="7620" marR="7620" marT="7620" marB="0" anchor="ctr"/>
                </a:tc>
                <a:tc>
                  <a:txBody>
                    <a:bodyPr/>
                    <a:lstStyle/>
                    <a:p>
                      <a:pPr algn="ctr" fontAlgn="t"/>
                      <a:r>
                        <a:rPr lang="fr-FR" sz="1050" b="1" i="0" u="none" strike="noStrike">
                          <a:solidFill>
                            <a:schemeClr val="bg1"/>
                          </a:solidFill>
                          <a:effectLst/>
                          <a:latin typeface="Calibri" panose="020F0502020204030204" pitchFamily="34" charset="0"/>
                        </a:rPr>
                        <a:t>Observations</a:t>
                      </a:r>
                    </a:p>
                  </a:txBody>
                  <a:tcPr marL="7620" marR="7620" marT="7620" marB="0" anchor="ctr"/>
                </a:tc>
                <a:extLst>
                  <a:ext uri="{0D108BD9-81ED-4DB2-BD59-A6C34878D82A}">
                    <a16:rowId xmlns:a16="http://schemas.microsoft.com/office/drawing/2014/main" val="10000"/>
                  </a:ext>
                </a:extLst>
              </a:tr>
              <a:tr h="370840">
                <a:tc>
                  <a:txBody>
                    <a:bodyPr/>
                    <a:lstStyle/>
                    <a:p>
                      <a:pPr algn="ctr" fontAlgn="t"/>
                      <a:r>
                        <a:rPr lang="fr-FR" sz="900" b="0" i="0" u="none" strike="noStrike">
                          <a:solidFill>
                            <a:srgbClr val="000000"/>
                          </a:solidFill>
                          <a:effectLst/>
                          <a:latin typeface="Calibri" panose="020F0502020204030204" pitchFamily="34" charset="0"/>
                        </a:rPr>
                        <a:t>ARCHE</a:t>
                      </a:r>
                    </a:p>
                  </a:txBody>
                  <a:tcPr marL="7620" marR="7620" marT="7620" marB="0" anchor="ctr"/>
                </a:tc>
                <a:tc>
                  <a:txBody>
                    <a:bodyPr/>
                    <a:lstStyle/>
                    <a:p>
                      <a:pPr algn="l" fontAlgn="t"/>
                      <a:r>
                        <a:rPr lang="fr-FR" sz="900" b="0" i="0" u="none" strike="noStrike">
                          <a:solidFill>
                            <a:srgbClr val="000000"/>
                          </a:solidFill>
                          <a:effectLst/>
                          <a:latin typeface="Calibri" panose="020F0502020204030204" pitchFamily="34" charset="0"/>
                        </a:rPr>
                        <a:t>Développement du flux quotidien PERCEVAL -&gt; Portail </a:t>
                      </a:r>
                    </a:p>
                    <a:p>
                      <a:pPr algn="l" fontAlgn="t"/>
                      <a:r>
                        <a:rPr lang="fr-FR" sz="900" b="0" i="0" u="none" strike="noStrike">
                          <a:solidFill>
                            <a:srgbClr val="000000"/>
                          </a:solidFill>
                          <a:effectLst/>
                          <a:latin typeface="Calibri" panose="020F0502020204030204" pitchFamily="34" charset="0"/>
                        </a:rPr>
                        <a:t>Développement du flux de reprise (démarrage)</a:t>
                      </a:r>
                    </a:p>
                  </a:txBody>
                  <a:tcPr marL="7620" marR="7620" marT="7620" marB="0" anchor="ctr"/>
                </a:tc>
                <a:tc>
                  <a:txBody>
                    <a:bodyPr/>
                    <a:lstStyle/>
                    <a:p>
                      <a:pPr algn="ctr" fontAlgn="t"/>
                      <a:r>
                        <a:rPr lang="fr-FR" sz="900" b="0" i="1" u="none" strike="noStrike">
                          <a:solidFill>
                            <a:srgbClr val="000000"/>
                          </a:solidFill>
                          <a:effectLst/>
                          <a:latin typeface="Calibri" panose="020F0502020204030204" pitchFamily="34" charset="0"/>
                        </a:rPr>
                        <a:t>NC</a:t>
                      </a:r>
                    </a:p>
                  </a:txBody>
                  <a:tcPr marL="7620" marR="7620" marT="7620" marB="0"/>
                </a:tc>
                <a:tc>
                  <a:txBody>
                    <a:bodyPr/>
                    <a:lstStyle/>
                    <a:p>
                      <a:pPr algn="l" fontAlgn="t"/>
                      <a:r>
                        <a:rPr lang="fr-FR" sz="900" b="0" i="0" u="none" strike="noStrike">
                          <a:solidFill>
                            <a:srgbClr val="000000"/>
                          </a:solidFill>
                          <a:effectLst/>
                          <a:latin typeface="Calibri" panose="020F0502020204030204" pitchFamily="34" charset="0"/>
                        </a:rPr>
                        <a:t>Développement flux quotidien réalisé. </a:t>
                      </a:r>
                    </a:p>
                    <a:p>
                      <a:pPr algn="l" fontAlgn="t"/>
                      <a:r>
                        <a:rPr lang="fr-FR" sz="900" b="0" i="0" u="none" strike="noStrike">
                          <a:solidFill>
                            <a:srgbClr val="000000"/>
                          </a:solidFill>
                          <a:effectLst/>
                          <a:latin typeface="Calibri" panose="020F0502020204030204" pitchFamily="34" charset="0"/>
                        </a:rPr>
                        <a:t>A faire le flux de reprise</a:t>
                      </a:r>
                    </a:p>
                  </a:txBody>
                  <a:tcPr marL="7620" marR="7620" marT="7620" marB="0"/>
                </a:tc>
                <a:extLst>
                  <a:ext uri="{0D108BD9-81ED-4DB2-BD59-A6C34878D82A}">
                    <a16:rowId xmlns:a16="http://schemas.microsoft.com/office/drawing/2014/main" val="10001"/>
                  </a:ext>
                </a:extLst>
              </a:tr>
              <a:tr h="370840">
                <a:tc>
                  <a:txBody>
                    <a:bodyPr/>
                    <a:lstStyle/>
                    <a:p>
                      <a:pPr algn="ctr" fontAlgn="t"/>
                      <a:r>
                        <a:rPr lang="fr-FR" sz="900" b="0" i="0" u="none" strike="noStrike">
                          <a:solidFill>
                            <a:srgbClr val="000000"/>
                          </a:solidFill>
                          <a:effectLst/>
                          <a:latin typeface="Calibri" panose="020F0502020204030204" pitchFamily="34" charset="0"/>
                        </a:rPr>
                        <a:t>Portail</a:t>
                      </a:r>
                    </a:p>
                  </a:txBody>
                  <a:tcPr marL="7620" marR="7620" marT="7620" marB="0" anchor="ctr"/>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fr-FR" sz="900" b="0" i="0" u="none" strike="noStrike">
                          <a:solidFill>
                            <a:srgbClr val="000000"/>
                          </a:solidFill>
                          <a:effectLst/>
                          <a:latin typeface="Calibri" panose="020F0502020204030204" pitchFamily="34" charset="0"/>
                        </a:rPr>
                        <a:t>Nouveau référentiel RCU avec reprise des données EHPAD/EHPA/RS</a:t>
                      </a:r>
                    </a:p>
                    <a:p>
                      <a:pPr marL="0" marR="0" lvl="0" indent="0" algn="l" defTabSz="457200" rtl="0" eaLnBrk="1" fontAlgn="t" latinLnBrk="0" hangingPunct="1">
                        <a:lnSpc>
                          <a:spcPct val="100000"/>
                        </a:lnSpc>
                        <a:spcBef>
                          <a:spcPts val="0"/>
                        </a:spcBef>
                        <a:spcAft>
                          <a:spcPts val="0"/>
                        </a:spcAft>
                        <a:buClrTx/>
                        <a:buSzTx/>
                        <a:buFontTx/>
                        <a:buNone/>
                        <a:tabLst/>
                        <a:defRPr/>
                      </a:pPr>
                      <a:r>
                        <a:rPr lang="fr-FR" sz="900" b="0" i="0" u="none" strike="noStrike">
                          <a:solidFill>
                            <a:srgbClr val="000000"/>
                          </a:solidFill>
                          <a:effectLst/>
                          <a:latin typeface="Calibri" panose="020F0502020204030204" pitchFamily="34" charset="0"/>
                        </a:rPr>
                        <a:t>Développement de l’interface PERCEVAL </a:t>
                      </a:r>
                      <a:r>
                        <a:rPr lang="fr-FR" sz="900" b="0" i="0" u="none" strike="noStrike">
                          <a:solidFill>
                            <a:schemeClr val="accent6">
                              <a:lumMod val="75000"/>
                            </a:schemeClr>
                          </a:solidFill>
                          <a:effectLst/>
                          <a:latin typeface="Calibri" panose="020F0502020204030204" pitchFamily="34" charset="0"/>
                        </a:rPr>
                        <a:t>intégrant les règles RCU</a:t>
                      </a:r>
                    </a:p>
                    <a:p>
                      <a:pPr marL="0" marR="0" lvl="0" indent="0" algn="l" defTabSz="457200" rtl="0" eaLnBrk="1" fontAlgn="t" latinLnBrk="0" hangingPunct="1">
                        <a:lnSpc>
                          <a:spcPct val="100000"/>
                        </a:lnSpc>
                        <a:spcBef>
                          <a:spcPts val="0"/>
                        </a:spcBef>
                        <a:spcAft>
                          <a:spcPts val="0"/>
                        </a:spcAft>
                        <a:buClrTx/>
                        <a:buSzTx/>
                        <a:buFontTx/>
                        <a:buNone/>
                        <a:tabLst/>
                        <a:defRPr/>
                      </a:pPr>
                      <a:r>
                        <a:rPr lang="fr-FR" sz="900" b="0" i="0" u="none" strike="noStrike">
                          <a:solidFill>
                            <a:srgbClr val="000000"/>
                          </a:solidFill>
                          <a:effectLst/>
                          <a:latin typeface="Calibri" panose="020F0502020204030204" pitchFamily="34" charset="0"/>
                        </a:rPr>
                        <a:t>Développement d’un outil de suivi des flux (consultation)</a:t>
                      </a:r>
                    </a:p>
                    <a:p>
                      <a:pPr marL="0" marR="0" lvl="0" indent="0" algn="l" defTabSz="457200" rtl="0" eaLnBrk="1" fontAlgn="t" latinLnBrk="0" hangingPunct="1">
                        <a:lnSpc>
                          <a:spcPct val="100000"/>
                        </a:lnSpc>
                        <a:spcBef>
                          <a:spcPts val="0"/>
                        </a:spcBef>
                        <a:spcAft>
                          <a:spcPts val="0"/>
                        </a:spcAft>
                        <a:buClrTx/>
                        <a:buSzTx/>
                        <a:buFontTx/>
                        <a:buNone/>
                        <a:tabLst/>
                        <a:defRPr/>
                      </a:pPr>
                      <a:r>
                        <a:rPr lang="fr-FR" sz="900" b="0" i="0" u="none" strike="noStrike">
                          <a:solidFill>
                            <a:srgbClr val="000000"/>
                          </a:solidFill>
                          <a:effectLst/>
                          <a:latin typeface="Calibri" panose="020F0502020204030204" pitchFamily="34" charset="0"/>
                        </a:rPr>
                        <a:t>Développement du DAC Domicile </a:t>
                      </a:r>
                    </a:p>
                    <a:p>
                      <a:pPr marL="0" marR="0" lvl="0" indent="0" algn="l" defTabSz="457200" rtl="0" eaLnBrk="1" fontAlgn="t" latinLnBrk="0" hangingPunct="1">
                        <a:lnSpc>
                          <a:spcPct val="100000"/>
                        </a:lnSpc>
                        <a:spcBef>
                          <a:spcPts val="0"/>
                        </a:spcBef>
                        <a:spcAft>
                          <a:spcPts val="0"/>
                        </a:spcAft>
                        <a:buClrTx/>
                        <a:buSzTx/>
                        <a:buFontTx/>
                        <a:buNone/>
                        <a:tabLst/>
                        <a:defRPr/>
                      </a:pPr>
                      <a:r>
                        <a:rPr lang="fr-FR" sz="900" b="0" i="0" u="none" strike="noStrike">
                          <a:solidFill>
                            <a:srgbClr val="000000"/>
                          </a:solidFill>
                          <a:effectLst/>
                          <a:latin typeface="Calibri" panose="020F0502020204030204" pitchFamily="34" charset="0"/>
                        </a:rPr>
                        <a:t>Evolution fiche CRM (intégration orientation Domicile, spécificités)</a:t>
                      </a:r>
                    </a:p>
                  </a:txBody>
                  <a:tcPr marL="7620" marR="7620" marT="7620" marB="0" anchor="ctr"/>
                </a:tc>
                <a:tc>
                  <a:txBody>
                    <a:bodyPr/>
                    <a:lstStyle/>
                    <a:p>
                      <a:pPr marL="171450" indent="-171450" algn="ctr" fontAlgn="t">
                        <a:buFont typeface="Wingdings" panose="05000000000000000000" pitchFamily="2" charset="2"/>
                        <a:buChar char="Ø"/>
                      </a:pPr>
                      <a:endParaRPr lang="fr-FR" sz="900" b="0" i="1" u="none" strike="noStrike">
                        <a:solidFill>
                          <a:srgbClr val="FF0000"/>
                        </a:solidFill>
                        <a:effectLst/>
                        <a:latin typeface="Calibri" panose="020F0502020204030204" pitchFamily="34" charset="0"/>
                      </a:endParaRPr>
                    </a:p>
                    <a:p>
                      <a:pPr marL="171450" indent="-171450" algn="ctr" fontAlgn="t">
                        <a:buFont typeface="Wingdings" panose="05000000000000000000" pitchFamily="2" charset="2"/>
                        <a:buChar char="Ø"/>
                      </a:pPr>
                      <a:r>
                        <a:rPr lang="fr-FR" sz="900" b="0" i="1" u="none" strike="noStrike">
                          <a:solidFill>
                            <a:srgbClr val="FF0000"/>
                          </a:solidFill>
                          <a:effectLst/>
                          <a:latin typeface="Calibri" panose="020F0502020204030204" pitchFamily="34" charset="0"/>
                        </a:rPr>
                        <a:t>250 j/h</a:t>
                      </a:r>
                    </a:p>
                  </a:txBody>
                  <a:tcPr marL="7620" marR="7620" marT="7620" marB="0"/>
                </a:tc>
                <a:tc>
                  <a:txBody>
                    <a:bodyPr/>
                    <a:lstStyle/>
                    <a:p>
                      <a:pPr algn="l" fontAlgn="t"/>
                      <a:r>
                        <a:rPr lang="fr-FR" sz="900" b="0" i="0" u="none" strike="noStrike">
                          <a:solidFill>
                            <a:srgbClr val="000000"/>
                          </a:solidFill>
                          <a:effectLst/>
                          <a:latin typeface="Calibri" panose="020F0502020204030204" pitchFamily="34" charset="0"/>
                        </a:rPr>
                        <a:t>En l’absence d’identifiant unique du client porté dans le flux, la recherche d’existence de la personne sur le Portail est complexe ainsi que la validation des traitements.</a:t>
                      </a:r>
                    </a:p>
                  </a:txBody>
                  <a:tcPr marL="7620" marR="7620" marT="7620" marB="0"/>
                </a:tc>
                <a:extLst>
                  <a:ext uri="{0D108BD9-81ED-4DB2-BD59-A6C34878D82A}">
                    <a16:rowId xmlns:a16="http://schemas.microsoft.com/office/drawing/2014/main" val="10002"/>
                  </a:ext>
                </a:extLst>
              </a:tr>
              <a:tr h="491945">
                <a:tc>
                  <a:txBody>
                    <a:bodyPr/>
                    <a:lstStyle/>
                    <a:p>
                      <a:pPr algn="ctr" fontAlgn="t"/>
                      <a:r>
                        <a:rPr lang="fr-FR" sz="900" b="0" i="0" u="none" strike="noStrike">
                          <a:solidFill>
                            <a:srgbClr val="000000"/>
                          </a:solidFill>
                          <a:effectLst/>
                          <a:latin typeface="Calibri" panose="020F0502020204030204" pitchFamily="34" charset="0"/>
                        </a:rPr>
                        <a:t>Appairage des clients</a:t>
                      </a:r>
                    </a:p>
                  </a:txBody>
                  <a:tcPr marL="7620" marR="7620" marT="7620" marB="0" anchor="ctr"/>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fr-FR" sz="900" b="0" i="0" u="none" strike="noStrike">
                          <a:solidFill>
                            <a:schemeClr val="accent6">
                              <a:lumMod val="75000"/>
                            </a:schemeClr>
                          </a:solidFill>
                          <a:effectLst/>
                          <a:latin typeface="Calibri" panose="020F0502020204030204" pitchFamily="34" charset="0"/>
                        </a:rPr>
                        <a:t>Développement d’un outil de traitement des litiges </a:t>
                      </a:r>
                      <a:r>
                        <a:rPr lang="fr-FR" sz="900" b="0" i="0" u="none" strike="noStrike">
                          <a:solidFill>
                            <a:srgbClr val="000000"/>
                          </a:solidFill>
                          <a:effectLst/>
                          <a:latin typeface="Calibri" panose="020F0502020204030204" pitchFamily="34" charset="0"/>
                        </a:rPr>
                        <a:t>sur l’identité client permettant l’affichage des mouvements en litige et les liens avec les fiches Portail en litige. </a:t>
                      </a:r>
                    </a:p>
                    <a:p>
                      <a:pPr marL="0" marR="0" lvl="0" indent="0" algn="l" defTabSz="457200" rtl="0" eaLnBrk="1" fontAlgn="t" latinLnBrk="0" hangingPunct="1">
                        <a:lnSpc>
                          <a:spcPct val="100000"/>
                        </a:lnSpc>
                        <a:spcBef>
                          <a:spcPts val="0"/>
                        </a:spcBef>
                        <a:spcAft>
                          <a:spcPts val="0"/>
                        </a:spcAft>
                        <a:buClrTx/>
                        <a:buSzTx/>
                        <a:buFont typeface="Arial" panose="020B0604020202020204" pitchFamily="34" charset="0"/>
                        <a:buNone/>
                        <a:tabLst/>
                        <a:defRPr/>
                      </a:pPr>
                      <a:r>
                        <a:rPr lang="fr-FR" sz="900" b="0" i="0" u="none" strike="noStrike">
                          <a:solidFill>
                            <a:srgbClr val="000000"/>
                          </a:solidFill>
                          <a:effectLst/>
                          <a:latin typeface="Calibri" panose="020F0502020204030204" pitchFamily="34" charset="0"/>
                        </a:rPr>
                        <a:t>L’outil doit intégrer les différentes actions possibles selon les cas </a:t>
                      </a:r>
                    </a:p>
                    <a:p>
                      <a:pPr marL="171450" marR="0" lvl="0" indent="-171450" algn="l" defTabSz="457200" rtl="0" eaLnBrk="1" fontAlgn="t" latinLnBrk="0" hangingPunct="1">
                        <a:lnSpc>
                          <a:spcPct val="100000"/>
                        </a:lnSpc>
                        <a:spcBef>
                          <a:spcPts val="0"/>
                        </a:spcBef>
                        <a:spcAft>
                          <a:spcPts val="0"/>
                        </a:spcAft>
                        <a:buClrTx/>
                        <a:buSzTx/>
                        <a:buFont typeface="Arial" panose="020B0604020202020204" pitchFamily="34" charset="0"/>
                        <a:buChar char="•"/>
                        <a:tabLst/>
                        <a:defRPr/>
                      </a:pPr>
                      <a:r>
                        <a:rPr lang="fr-FR" sz="900" b="0" i="0" u="none" strike="noStrike">
                          <a:solidFill>
                            <a:srgbClr val="000000"/>
                          </a:solidFill>
                          <a:effectLst/>
                          <a:latin typeface="Calibri" panose="020F0502020204030204" pitchFamily="34" charset="0"/>
                        </a:rPr>
                        <a:t>Création complète : fiche prospect + client (doublon)</a:t>
                      </a:r>
                    </a:p>
                    <a:p>
                      <a:pPr marL="171450" marR="0" lvl="0" indent="-171450" algn="l" defTabSz="457200" rtl="0" eaLnBrk="1" fontAlgn="t" latinLnBrk="0" hangingPunct="1">
                        <a:lnSpc>
                          <a:spcPct val="100000"/>
                        </a:lnSpc>
                        <a:spcBef>
                          <a:spcPts val="0"/>
                        </a:spcBef>
                        <a:spcAft>
                          <a:spcPts val="0"/>
                        </a:spcAft>
                        <a:buClrTx/>
                        <a:buSzTx/>
                        <a:buFont typeface="Arial" panose="020B0604020202020204" pitchFamily="34" charset="0"/>
                        <a:buChar char="•"/>
                        <a:tabLst/>
                        <a:defRPr/>
                      </a:pPr>
                      <a:r>
                        <a:rPr lang="fr-FR" sz="900" b="0" i="0" u="none" strike="noStrike">
                          <a:solidFill>
                            <a:srgbClr val="000000"/>
                          </a:solidFill>
                          <a:effectLst/>
                          <a:latin typeface="Calibri" panose="020F0502020204030204" pitchFamily="34" charset="0"/>
                        </a:rPr>
                        <a:t>Passage du prospect en Client Domicile</a:t>
                      </a:r>
                    </a:p>
                    <a:p>
                      <a:pPr marL="171450" marR="0" lvl="0" indent="-171450" algn="l" defTabSz="457200" rtl="0" eaLnBrk="1" fontAlgn="t" latinLnBrk="0" hangingPunct="1">
                        <a:lnSpc>
                          <a:spcPct val="100000"/>
                        </a:lnSpc>
                        <a:spcBef>
                          <a:spcPts val="0"/>
                        </a:spcBef>
                        <a:spcAft>
                          <a:spcPts val="0"/>
                        </a:spcAft>
                        <a:buClrTx/>
                        <a:buSzTx/>
                        <a:buFont typeface="Arial" panose="020B0604020202020204" pitchFamily="34" charset="0"/>
                        <a:buChar char="•"/>
                        <a:tabLst/>
                        <a:defRPr/>
                      </a:pPr>
                      <a:r>
                        <a:rPr lang="fr-FR" sz="900" b="0" i="0" u="none" strike="noStrike">
                          <a:solidFill>
                            <a:srgbClr val="000000"/>
                          </a:solidFill>
                          <a:effectLst/>
                          <a:latin typeface="Calibri" panose="020F0502020204030204" pitchFamily="34" charset="0"/>
                        </a:rPr>
                        <a:t>Ajout de l’orientation Domicile sur un client existant</a:t>
                      </a:r>
                    </a:p>
                    <a:p>
                      <a:pPr marL="171450" marR="0" lvl="0" indent="-171450" algn="l" defTabSz="457200" rtl="0" eaLnBrk="1" fontAlgn="t" latinLnBrk="0" hangingPunct="1">
                        <a:lnSpc>
                          <a:spcPct val="100000"/>
                        </a:lnSpc>
                        <a:spcBef>
                          <a:spcPts val="0"/>
                        </a:spcBef>
                        <a:spcAft>
                          <a:spcPts val="0"/>
                        </a:spcAft>
                        <a:buClrTx/>
                        <a:buSzTx/>
                        <a:buFont typeface="Arial" panose="020B0604020202020204" pitchFamily="34" charset="0"/>
                        <a:buChar char="•"/>
                        <a:tabLst/>
                        <a:defRPr/>
                      </a:pPr>
                      <a:r>
                        <a:rPr lang="fr-FR" sz="900" b="0" i="0" u="none" strike="noStrike">
                          <a:solidFill>
                            <a:srgbClr val="000000"/>
                          </a:solidFill>
                          <a:effectLst/>
                          <a:latin typeface="Calibri" panose="020F0502020204030204" pitchFamily="34" charset="0"/>
                        </a:rPr>
                        <a:t>Abandon du litige…</a:t>
                      </a:r>
                    </a:p>
                  </a:txBody>
                  <a:tcPr marL="7620" marR="7620" marT="7620" marB="0" anchor="ctr"/>
                </a:tc>
                <a:tc>
                  <a:txBody>
                    <a:bodyPr/>
                    <a:lstStyle/>
                    <a:p>
                      <a:pPr marL="171450" indent="-171450" algn="ctr" fontAlgn="t">
                        <a:buFont typeface="Wingdings" panose="05000000000000000000" pitchFamily="2" charset="2"/>
                        <a:buChar char="Ø"/>
                      </a:pPr>
                      <a:endParaRPr lang="fr-FR" sz="900" b="0" i="1" u="none" strike="noStrike">
                        <a:solidFill>
                          <a:srgbClr val="FF0000"/>
                        </a:solidFill>
                        <a:effectLst/>
                        <a:latin typeface="Calibri" panose="020F0502020204030204" pitchFamily="34" charset="0"/>
                      </a:endParaRPr>
                    </a:p>
                    <a:p>
                      <a:pPr marL="171450" indent="-171450" algn="ctr" fontAlgn="t">
                        <a:buFont typeface="Wingdings" panose="05000000000000000000" pitchFamily="2" charset="2"/>
                        <a:buChar char="Ø"/>
                      </a:pPr>
                      <a:r>
                        <a:rPr lang="fr-FR" sz="900" b="0" i="1" u="none" strike="noStrike">
                          <a:solidFill>
                            <a:srgbClr val="FF0000"/>
                          </a:solidFill>
                          <a:effectLst/>
                          <a:latin typeface="Calibri" panose="020F0502020204030204" pitchFamily="34" charset="0"/>
                        </a:rPr>
                        <a:t>40 j/h</a:t>
                      </a:r>
                    </a:p>
                    <a:p>
                      <a:pPr marL="171450" indent="-171450" algn="ctr" fontAlgn="t">
                        <a:buFont typeface="Wingdings" panose="05000000000000000000" pitchFamily="2" charset="2"/>
                        <a:buChar char="Ø"/>
                      </a:pPr>
                      <a:endParaRPr lang="fr-FR" sz="900" b="0" i="1" u="none" strike="noStrike">
                        <a:solidFill>
                          <a:srgbClr val="FF0000"/>
                        </a:solidFill>
                        <a:effectLst/>
                        <a:latin typeface="Calibri" panose="020F0502020204030204" pitchFamily="34" charset="0"/>
                      </a:endParaRPr>
                    </a:p>
                    <a:p>
                      <a:pPr marL="171450" indent="-171450" algn="ctr" fontAlgn="t">
                        <a:buFont typeface="Wingdings" panose="05000000000000000000" pitchFamily="2" charset="2"/>
                        <a:buChar char="Ø"/>
                      </a:pPr>
                      <a:endParaRPr lang="fr-FR" sz="900" b="0" i="1" u="none" strike="noStrike">
                        <a:solidFill>
                          <a:srgbClr val="FF0000"/>
                        </a:solidFill>
                        <a:effectLst/>
                        <a:latin typeface="Calibri" panose="020F0502020204030204" pitchFamily="34" charset="0"/>
                      </a:endParaRPr>
                    </a:p>
                    <a:p>
                      <a:pPr marL="171450" indent="-171450" algn="ctr" fontAlgn="t">
                        <a:buFont typeface="Wingdings" panose="05000000000000000000" pitchFamily="2" charset="2"/>
                        <a:buChar char="Ø"/>
                      </a:pPr>
                      <a:r>
                        <a:rPr lang="fr-FR" sz="900" b="0" i="1" u="none" strike="noStrike">
                          <a:solidFill>
                            <a:srgbClr val="FF0000"/>
                          </a:solidFill>
                          <a:effectLst/>
                          <a:latin typeface="Calibri" panose="020F0502020204030204" pitchFamily="34" charset="0"/>
                        </a:rPr>
                        <a:t>XX ETP</a:t>
                      </a:r>
                    </a:p>
                  </a:txBody>
                  <a:tcPr marL="7620" marR="7620" marT="7620" marB="0"/>
                </a:tc>
                <a:tc>
                  <a:txBody>
                    <a:bodyPr/>
                    <a:lstStyle/>
                    <a:p>
                      <a:pPr algn="l" fontAlgn="t"/>
                      <a:r>
                        <a:rPr lang="fr-FR" sz="900" b="0" i="0" u="none" strike="noStrike" baseline="0">
                          <a:solidFill>
                            <a:srgbClr val="000000"/>
                          </a:solidFill>
                          <a:effectLst/>
                          <a:latin typeface="Calibri" panose="020F0502020204030204" pitchFamily="34" charset="0"/>
                        </a:rPr>
                        <a:t>Développement complexe, validation complexe</a:t>
                      </a:r>
                    </a:p>
                    <a:p>
                      <a:pPr algn="l" fontAlgn="t"/>
                      <a:r>
                        <a:rPr lang="fr-FR" sz="900" b="0" i="0" u="none" strike="noStrike" baseline="0">
                          <a:solidFill>
                            <a:srgbClr val="FF0000"/>
                          </a:solidFill>
                          <a:effectLst/>
                          <a:latin typeface="Calibri" panose="020F0502020204030204" pitchFamily="34" charset="0"/>
                        </a:rPr>
                        <a:t>Outil devant être ouvert à des utilisateurs ayant une vision transverse sur les activités (Domicile, EHPAD, RS).</a:t>
                      </a:r>
                    </a:p>
                    <a:p>
                      <a:pPr algn="l" fontAlgn="t"/>
                      <a:r>
                        <a:rPr lang="fr-FR" sz="900" b="1" i="0" u="none" strike="noStrike" baseline="0">
                          <a:solidFill>
                            <a:srgbClr val="FF0000"/>
                          </a:solidFill>
                          <a:effectLst/>
                          <a:latin typeface="Calibri" panose="020F0502020204030204" pitchFamily="34" charset="0"/>
                        </a:rPr>
                        <a:t>Pas d’ETP correspondant au profil.</a:t>
                      </a:r>
                    </a:p>
                    <a:p>
                      <a:pPr algn="l" fontAlgn="t"/>
                      <a:r>
                        <a:rPr lang="fr-FR" sz="900" b="0" i="0" u="none" strike="noStrike" baseline="0">
                          <a:solidFill>
                            <a:schemeClr val="tx1"/>
                          </a:solidFill>
                          <a:effectLst/>
                          <a:latin typeface="Calibri" panose="020F0502020204030204" pitchFamily="34" charset="0"/>
                        </a:rPr>
                        <a:t>Estimation (5% de litiges) : </a:t>
                      </a:r>
                    </a:p>
                    <a:p>
                      <a:pPr marL="171450" indent="-171450" algn="l" fontAlgn="t">
                        <a:buFont typeface="Arial" panose="020B0604020202020204" pitchFamily="34" charset="0"/>
                        <a:buChar char="•"/>
                      </a:pPr>
                      <a:r>
                        <a:rPr lang="fr-FR" sz="900" b="0" i="0" u="none" strike="noStrike" baseline="0">
                          <a:solidFill>
                            <a:schemeClr val="tx1"/>
                          </a:solidFill>
                          <a:effectLst/>
                          <a:latin typeface="Calibri" panose="020F0502020204030204" pitchFamily="34" charset="0"/>
                        </a:rPr>
                        <a:t>Reprise : 6000 Clients actifs -&gt; 300 litiges</a:t>
                      </a:r>
                    </a:p>
                    <a:p>
                      <a:pPr marL="171450" indent="-171450" algn="l" fontAlgn="t">
                        <a:buFont typeface="Arial" panose="020B0604020202020204" pitchFamily="34" charset="0"/>
                        <a:buChar char="•"/>
                      </a:pPr>
                      <a:r>
                        <a:rPr lang="fr-FR" sz="900" b="0" i="0" u="none" strike="noStrike" baseline="0">
                          <a:solidFill>
                            <a:schemeClr val="tx1"/>
                          </a:solidFill>
                          <a:effectLst/>
                          <a:latin typeface="Calibri" panose="020F0502020204030204" pitchFamily="34" charset="0"/>
                        </a:rPr>
                        <a:t>Flux : 100 /j -&gt; 5 litiges /j</a:t>
                      </a:r>
                    </a:p>
                    <a:p>
                      <a:pPr algn="l" fontAlgn="t"/>
                      <a:r>
                        <a:rPr lang="fr-FR" sz="900" b="0" i="1" u="none" strike="noStrike" baseline="0">
                          <a:solidFill>
                            <a:srgbClr val="000000"/>
                          </a:solidFill>
                          <a:effectLst/>
                          <a:latin typeface="Calibri" panose="020F0502020204030204" pitchFamily="34" charset="0"/>
                        </a:rPr>
                        <a:t>La réactivité doit être optimale sur la gestion des litiges pour éviter la rupture sur le processus de facturation</a:t>
                      </a:r>
                      <a:r>
                        <a:rPr lang="fr-FR" sz="900" b="0" i="0" u="none" strike="noStrike" baseline="0">
                          <a:solidFill>
                            <a:srgbClr val="000000"/>
                          </a:solidFill>
                          <a:effectLst/>
                          <a:latin typeface="Calibri" panose="020F0502020204030204" pitchFamily="34" charset="0"/>
                        </a:rPr>
                        <a:t>.</a:t>
                      </a:r>
                    </a:p>
                  </a:txBody>
                  <a:tcPr marL="7620" marR="7620" marT="7620" marB="0"/>
                </a:tc>
                <a:extLst>
                  <a:ext uri="{0D108BD9-81ED-4DB2-BD59-A6C34878D82A}">
                    <a16:rowId xmlns:a16="http://schemas.microsoft.com/office/drawing/2014/main" val="2135699955"/>
                  </a:ext>
                </a:extLst>
              </a:tr>
              <a:tr h="491945">
                <a:tc>
                  <a:txBody>
                    <a:bodyPr/>
                    <a:lstStyle/>
                    <a:p>
                      <a:pPr algn="ctr" fontAlgn="t"/>
                      <a:r>
                        <a:rPr lang="fr-FR" sz="900" b="0" i="0" u="none" strike="noStrike">
                          <a:solidFill>
                            <a:srgbClr val="000000"/>
                          </a:solidFill>
                          <a:effectLst/>
                          <a:latin typeface="Calibri" panose="020F0502020204030204" pitchFamily="34" charset="0"/>
                        </a:rPr>
                        <a:t>Accompagnement au changement</a:t>
                      </a:r>
                    </a:p>
                  </a:txBody>
                  <a:tcPr marL="7620" marR="7620" marT="7620" marB="0" anchor="ctr"/>
                </a:tc>
                <a:tc>
                  <a:txBody>
                    <a:bodyPr/>
                    <a:lstStyle/>
                    <a:p>
                      <a:pPr marL="171450" marR="0" lvl="0" indent="-171450" algn="l" defTabSz="457200" rtl="0" eaLnBrk="1" fontAlgn="t" latinLnBrk="0" hangingPunct="1">
                        <a:lnSpc>
                          <a:spcPct val="100000"/>
                        </a:lnSpc>
                        <a:spcBef>
                          <a:spcPts val="0"/>
                        </a:spcBef>
                        <a:spcAft>
                          <a:spcPts val="0"/>
                        </a:spcAft>
                        <a:buClrTx/>
                        <a:buSzTx/>
                        <a:buFont typeface="Arial" panose="020B0604020202020204" pitchFamily="34" charset="0"/>
                        <a:buChar char="•"/>
                        <a:tabLst/>
                        <a:defRPr/>
                      </a:pPr>
                      <a:r>
                        <a:rPr lang="fr-FR" sz="900" b="0" i="0" u="none" strike="noStrike">
                          <a:solidFill>
                            <a:srgbClr val="000000"/>
                          </a:solidFill>
                          <a:effectLst/>
                          <a:latin typeface="Calibri" panose="020F0502020204030204" pitchFamily="34" charset="0"/>
                        </a:rPr>
                        <a:t>Formation des agences au DAC et la nouvelle gestion des mandats</a:t>
                      </a:r>
                    </a:p>
                    <a:p>
                      <a:pPr marL="171450" marR="0" lvl="0" indent="-171450" algn="l" defTabSz="457200" rtl="0" eaLnBrk="1" fontAlgn="t" latinLnBrk="0" hangingPunct="1">
                        <a:lnSpc>
                          <a:spcPct val="100000"/>
                        </a:lnSpc>
                        <a:spcBef>
                          <a:spcPts val="0"/>
                        </a:spcBef>
                        <a:spcAft>
                          <a:spcPts val="0"/>
                        </a:spcAft>
                        <a:buClrTx/>
                        <a:buSzTx/>
                        <a:buFont typeface="Arial" panose="020B0604020202020204" pitchFamily="34" charset="0"/>
                        <a:buChar char="•"/>
                        <a:tabLst/>
                        <a:defRPr/>
                      </a:pPr>
                      <a:r>
                        <a:rPr lang="fr-FR" sz="900" b="0" i="0" u="none" strike="noStrike">
                          <a:solidFill>
                            <a:srgbClr val="000000"/>
                          </a:solidFill>
                          <a:effectLst/>
                          <a:latin typeface="Calibri" panose="020F0502020204030204" pitchFamily="34" charset="0"/>
                        </a:rPr>
                        <a:t>Formation des agences au CRM du Portail (consultation)</a:t>
                      </a:r>
                    </a:p>
                    <a:p>
                      <a:pPr marL="171450" marR="0" lvl="0" indent="-171450" algn="l" defTabSz="457200" rtl="0" eaLnBrk="1" fontAlgn="t" latinLnBrk="0" hangingPunct="1">
                        <a:lnSpc>
                          <a:spcPct val="100000"/>
                        </a:lnSpc>
                        <a:spcBef>
                          <a:spcPts val="0"/>
                        </a:spcBef>
                        <a:spcAft>
                          <a:spcPts val="0"/>
                        </a:spcAft>
                        <a:buClrTx/>
                        <a:buSzTx/>
                        <a:buFont typeface="Arial" panose="020B0604020202020204" pitchFamily="34" charset="0"/>
                        <a:buChar char="•"/>
                        <a:tabLst/>
                        <a:defRPr/>
                      </a:pPr>
                      <a:r>
                        <a:rPr lang="fr-FR" sz="900" b="0" i="0" u="none" strike="noStrike">
                          <a:solidFill>
                            <a:srgbClr val="FF0000"/>
                          </a:solidFill>
                          <a:effectLst/>
                          <a:latin typeface="Calibri" panose="020F0502020204030204" pitchFamily="34" charset="0"/>
                        </a:rPr>
                        <a:t>Nouveau service (?) de gestion des appairages</a:t>
                      </a:r>
                    </a:p>
                  </a:txBody>
                  <a:tcPr marL="7620" marR="7620" marT="7620" marB="0" anchor="ctr"/>
                </a:tc>
                <a:tc>
                  <a:txBody>
                    <a:bodyPr/>
                    <a:lstStyle/>
                    <a:p>
                      <a:pPr algn="ctr" fontAlgn="t"/>
                      <a:endParaRPr lang="fr-FR" sz="900" b="0" i="0" u="none" strike="noStrike">
                        <a:solidFill>
                          <a:srgbClr val="000000"/>
                        </a:solidFill>
                        <a:effectLst/>
                        <a:latin typeface="Calibri" panose="020F0502020204030204" pitchFamily="34" charset="0"/>
                      </a:endParaRPr>
                    </a:p>
                    <a:p>
                      <a:pPr algn="ctr" fontAlgn="t"/>
                      <a:r>
                        <a:rPr lang="fr-FR" sz="900" b="0" i="1" u="none" strike="noStrike">
                          <a:solidFill>
                            <a:srgbClr val="FF0000"/>
                          </a:solidFill>
                          <a:effectLst/>
                          <a:latin typeface="Calibri" panose="020F0502020204030204" pitchFamily="34" charset="0"/>
                        </a:rPr>
                        <a:t>À définir</a:t>
                      </a:r>
                    </a:p>
                  </a:txBody>
                  <a:tcPr marL="7620" marR="7620" marT="7620" marB="0"/>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fr-FR" sz="900" b="0" i="0" u="none" strike="noStrike">
                          <a:solidFill>
                            <a:srgbClr val="000000"/>
                          </a:solidFill>
                          <a:effectLst/>
                          <a:latin typeface="Calibri" panose="020F0502020204030204" pitchFamily="34" charset="0"/>
                        </a:rPr>
                        <a:t>Charges ETP pour la formation des agences à définir</a:t>
                      </a:r>
                    </a:p>
                    <a:p>
                      <a:pPr marL="0" marR="0" lvl="0" indent="0" algn="l" defTabSz="457200" rtl="0" eaLnBrk="1" fontAlgn="t" latinLnBrk="0" hangingPunct="1">
                        <a:lnSpc>
                          <a:spcPct val="100000"/>
                        </a:lnSpc>
                        <a:spcBef>
                          <a:spcPts val="0"/>
                        </a:spcBef>
                        <a:spcAft>
                          <a:spcPts val="0"/>
                        </a:spcAft>
                        <a:buClrTx/>
                        <a:buSzTx/>
                        <a:buFontTx/>
                        <a:buNone/>
                        <a:tabLst/>
                        <a:defRPr/>
                      </a:pPr>
                      <a:r>
                        <a:rPr lang="fr-FR" sz="900" b="0" i="0" u="none" strike="noStrike">
                          <a:solidFill>
                            <a:srgbClr val="000000"/>
                          </a:solidFill>
                          <a:effectLst/>
                          <a:latin typeface="Calibri" panose="020F0502020204030204" pitchFamily="34" charset="0"/>
                        </a:rPr>
                        <a:t>Planning des formations à anticiper avant déploiement</a:t>
                      </a:r>
                    </a:p>
                  </a:txBody>
                  <a:tcPr marL="7620" marR="7620" marT="7620" marB="0"/>
                </a:tc>
                <a:extLst>
                  <a:ext uri="{0D108BD9-81ED-4DB2-BD59-A6C34878D82A}">
                    <a16:rowId xmlns:a16="http://schemas.microsoft.com/office/drawing/2014/main" val="10003"/>
                  </a:ext>
                </a:extLst>
              </a:tr>
              <a:tr h="491945">
                <a:tc>
                  <a:txBody>
                    <a:bodyPr/>
                    <a:lstStyle/>
                    <a:p>
                      <a:pPr algn="ctr" fontAlgn="t"/>
                      <a:r>
                        <a:rPr lang="fr-FR" sz="900" b="0" i="0" u="none" strike="noStrike">
                          <a:solidFill>
                            <a:srgbClr val="000000"/>
                          </a:solidFill>
                          <a:effectLst/>
                          <a:latin typeface="Calibri" panose="020F0502020204030204" pitchFamily="34" charset="0"/>
                        </a:rPr>
                        <a:t>Déploiement</a:t>
                      </a:r>
                    </a:p>
                  </a:txBody>
                  <a:tcPr marL="7620" marR="7620" marT="7620" marB="0" anchor="ctr"/>
                </a:tc>
                <a:tc>
                  <a:txBody>
                    <a:bodyPr/>
                    <a:lstStyle/>
                    <a:p>
                      <a:pPr marL="171450" marR="0" lvl="0" indent="-171450" algn="l" defTabSz="457200" rtl="0" eaLnBrk="1" fontAlgn="t" latinLnBrk="0" hangingPunct="1">
                        <a:lnSpc>
                          <a:spcPct val="100000"/>
                        </a:lnSpc>
                        <a:spcBef>
                          <a:spcPts val="0"/>
                        </a:spcBef>
                        <a:spcAft>
                          <a:spcPts val="0"/>
                        </a:spcAft>
                        <a:buClrTx/>
                        <a:buSzTx/>
                        <a:buFont typeface="Arial" panose="020B0604020202020204" pitchFamily="34" charset="0"/>
                        <a:buChar char="•"/>
                        <a:tabLst/>
                        <a:defRPr/>
                      </a:pPr>
                      <a:r>
                        <a:rPr lang="fr-FR" sz="900" b="0" i="0" u="none" strike="noStrike" kern="1200">
                          <a:solidFill>
                            <a:srgbClr val="000000"/>
                          </a:solidFill>
                          <a:effectLst/>
                          <a:latin typeface="Calibri" panose="020F0502020204030204" pitchFamily="34" charset="0"/>
                          <a:ea typeface="+mn-ea"/>
                          <a:cs typeface="+mn-cs"/>
                        </a:rPr>
                        <a:t>Reprise des Clients Domicile toutes agences</a:t>
                      </a:r>
                    </a:p>
                    <a:p>
                      <a:pPr marL="171450" marR="0" lvl="0" indent="-171450" algn="l" defTabSz="457200" rtl="0" eaLnBrk="1" fontAlgn="t" latinLnBrk="0" hangingPunct="1">
                        <a:lnSpc>
                          <a:spcPct val="100000"/>
                        </a:lnSpc>
                        <a:spcBef>
                          <a:spcPts val="0"/>
                        </a:spcBef>
                        <a:spcAft>
                          <a:spcPts val="0"/>
                        </a:spcAft>
                        <a:buClrTx/>
                        <a:buSzTx/>
                        <a:buFont typeface="Arial" panose="020B0604020202020204" pitchFamily="34" charset="0"/>
                        <a:buChar char="•"/>
                        <a:tabLst/>
                        <a:defRPr/>
                      </a:pPr>
                      <a:r>
                        <a:rPr lang="fr-FR" sz="900" b="0" i="0" u="none" strike="noStrike" kern="1200">
                          <a:solidFill>
                            <a:srgbClr val="000000"/>
                          </a:solidFill>
                          <a:effectLst/>
                          <a:latin typeface="Calibri" panose="020F0502020204030204" pitchFamily="34" charset="0"/>
                          <a:ea typeface="+mn-ea"/>
                          <a:cs typeface="+mn-cs"/>
                        </a:rPr>
                        <a:t>Bascule en big bang en comptabilité (début de mois)</a:t>
                      </a:r>
                    </a:p>
                  </a:txBody>
                  <a:tcPr marL="7620" marR="7620" marT="7620" marB="0" anchor="ctr"/>
                </a:tc>
                <a:tc>
                  <a:txBody>
                    <a:bodyPr/>
                    <a:lstStyle/>
                    <a:p>
                      <a:pPr algn="ctr" fontAlgn="t"/>
                      <a:endParaRPr lang="fr-FR" sz="900" b="0" i="0" u="none" strike="noStrike">
                        <a:solidFill>
                          <a:srgbClr val="000000"/>
                        </a:solidFill>
                        <a:effectLst/>
                        <a:latin typeface="Calibri" panose="020F0502020204030204" pitchFamily="34" charset="0"/>
                      </a:endParaRPr>
                    </a:p>
                    <a:p>
                      <a:pPr marL="0" marR="0" lvl="0" indent="0" algn="ctr" defTabSz="457200" rtl="0" eaLnBrk="1" fontAlgn="t" latinLnBrk="0" hangingPunct="1">
                        <a:lnSpc>
                          <a:spcPct val="100000"/>
                        </a:lnSpc>
                        <a:spcBef>
                          <a:spcPts val="0"/>
                        </a:spcBef>
                        <a:spcAft>
                          <a:spcPts val="0"/>
                        </a:spcAft>
                        <a:buClrTx/>
                        <a:buSzTx/>
                        <a:buFontTx/>
                        <a:buNone/>
                        <a:tabLst/>
                        <a:defRPr/>
                      </a:pPr>
                      <a:r>
                        <a:rPr lang="fr-FR" sz="900" b="0" i="1" u="none" strike="noStrike">
                          <a:solidFill>
                            <a:srgbClr val="FF0000"/>
                          </a:solidFill>
                          <a:effectLst/>
                          <a:latin typeface="Calibri" panose="020F0502020204030204" pitchFamily="34" charset="0"/>
                        </a:rPr>
                        <a:t>À définir</a:t>
                      </a:r>
                    </a:p>
                    <a:p>
                      <a:pPr algn="ctr" fontAlgn="t"/>
                      <a:endParaRPr lang="fr-FR" sz="9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fr-FR" sz="900" b="0" i="0" u="none" strike="noStrike">
                          <a:solidFill>
                            <a:srgbClr val="000000"/>
                          </a:solidFill>
                          <a:effectLst/>
                          <a:latin typeface="Calibri" panose="020F0502020204030204" pitchFamily="34" charset="0"/>
                        </a:rPr>
                        <a:t>Doit être anticipé</a:t>
                      </a:r>
                    </a:p>
                    <a:p>
                      <a:pPr algn="l" fontAlgn="t"/>
                      <a:r>
                        <a:rPr lang="fr-FR" sz="900" b="0" i="0" u="none" strike="noStrike">
                          <a:solidFill>
                            <a:srgbClr val="000000"/>
                          </a:solidFill>
                          <a:effectLst/>
                          <a:latin typeface="Calibri" panose="020F0502020204030204" pitchFamily="34" charset="0"/>
                        </a:rPr>
                        <a:t>Planning commun déploiement / Formations?</a:t>
                      </a:r>
                    </a:p>
                  </a:txBody>
                  <a:tcPr marL="7620" marR="7620" marT="7620" marB="0"/>
                </a:tc>
                <a:extLst>
                  <a:ext uri="{0D108BD9-81ED-4DB2-BD59-A6C34878D82A}">
                    <a16:rowId xmlns:a16="http://schemas.microsoft.com/office/drawing/2014/main" val="10004"/>
                  </a:ext>
                </a:extLst>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3961643315"/>
              </p:ext>
            </p:extLst>
          </p:nvPr>
        </p:nvGraphicFramePr>
        <p:xfrm>
          <a:off x="353746" y="5069625"/>
          <a:ext cx="8569769" cy="1224280"/>
        </p:xfrm>
        <a:graphic>
          <a:graphicData uri="http://schemas.openxmlformats.org/drawingml/2006/table">
            <a:tbl>
              <a:tblPr firstRow="1" bandRow="1">
                <a:tableStyleId>{5C22544A-7EE6-4342-B048-85BDC9FD1C3A}</a:tableStyleId>
              </a:tblPr>
              <a:tblGrid>
                <a:gridCol w="3395148">
                  <a:extLst>
                    <a:ext uri="{9D8B030D-6E8A-4147-A177-3AD203B41FA5}">
                      <a16:colId xmlns:a16="http://schemas.microsoft.com/office/drawing/2014/main" val="20000"/>
                    </a:ext>
                  </a:extLst>
                </a:gridCol>
                <a:gridCol w="5174621">
                  <a:extLst>
                    <a:ext uri="{9D8B030D-6E8A-4147-A177-3AD203B41FA5}">
                      <a16:colId xmlns:a16="http://schemas.microsoft.com/office/drawing/2014/main" val="20001"/>
                    </a:ext>
                  </a:extLst>
                </a:gridCol>
              </a:tblGrid>
              <a:tr h="370840">
                <a:tc>
                  <a:txBody>
                    <a:bodyPr/>
                    <a:lstStyle/>
                    <a:p>
                      <a:pPr algn="ctr"/>
                      <a:r>
                        <a:rPr lang="fr-FR" sz="1050"/>
                        <a:t>Avantages</a:t>
                      </a:r>
                    </a:p>
                  </a:txBody>
                  <a:tcPr/>
                </a:tc>
                <a:tc>
                  <a:txBody>
                    <a:bodyPr/>
                    <a:lstStyle/>
                    <a:p>
                      <a:pPr algn="ctr"/>
                      <a:r>
                        <a:rPr lang="fr-FR" sz="1050"/>
                        <a:t>Inconvénients</a:t>
                      </a:r>
                    </a:p>
                  </a:txBody>
                  <a:tcPr/>
                </a:tc>
                <a:extLst>
                  <a:ext uri="{0D108BD9-81ED-4DB2-BD59-A6C34878D82A}">
                    <a16:rowId xmlns:a16="http://schemas.microsoft.com/office/drawing/2014/main" val="10000"/>
                  </a:ext>
                </a:extLst>
              </a:tr>
              <a:tr h="370840">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000" kern="1200">
                          <a:solidFill>
                            <a:schemeClr val="dk1"/>
                          </a:solidFill>
                          <a:latin typeface="+mn-lt"/>
                          <a:ea typeface="+mn-ea"/>
                          <a:cs typeface="+mn-cs"/>
                        </a:rPr>
                        <a:t>Les agences à domicile continuent à travailler sur leurs outils Arche, il y a moins d’impact au changement.</a:t>
                      </a:r>
                    </a:p>
                  </a:txBody>
                  <a:tcPr>
                    <a:solidFill>
                      <a:schemeClr val="accent3">
                        <a:lumMod val="60000"/>
                        <a:lumOff val="40000"/>
                      </a:schemeClr>
                    </a:solidFill>
                  </a:tcPr>
                </a:tc>
                <a:tc>
                  <a:txBody>
                    <a:bodyPr/>
                    <a:lstStyle/>
                    <a:p>
                      <a:pPr marL="171450" indent="-171450">
                        <a:buFont typeface="Arial" panose="020B0604020202020204" pitchFamily="34" charset="0"/>
                        <a:buChar char="•"/>
                      </a:pPr>
                      <a:r>
                        <a:rPr lang="fr-FR" sz="1000" baseline="0"/>
                        <a:t>Gestion des appairages met en risque le projet : charges de développement et ETP de gestion supplémentaires pour la gestion des litiges, </a:t>
                      </a:r>
                    </a:p>
                    <a:p>
                      <a:pPr marL="171450" indent="-171450">
                        <a:buFont typeface="Arial" panose="020B0604020202020204" pitchFamily="34" charset="0"/>
                        <a:buChar char="•"/>
                      </a:pPr>
                      <a:r>
                        <a:rPr lang="fr-FR" sz="1000" baseline="0"/>
                        <a:t>Incapacité à monter une équipe pour gérer les appairages et les litiges entre les entités, blocages potentiels du processus Domicile – SAP</a:t>
                      </a:r>
                    </a:p>
                    <a:p>
                      <a:pPr marL="171450" indent="-171450">
                        <a:buFont typeface="Arial" panose="020B0604020202020204" pitchFamily="34" charset="0"/>
                        <a:buChar char="•"/>
                      </a:pPr>
                      <a:r>
                        <a:rPr lang="fr-FR" sz="1000" baseline="0"/>
                        <a:t>Solution non pérenne.</a:t>
                      </a:r>
                    </a:p>
                  </a:txBody>
                  <a:tcPr>
                    <a:solidFill>
                      <a:schemeClr val="accent2">
                        <a:lumMod val="60000"/>
                        <a:lumOff val="40000"/>
                      </a:schemeClr>
                    </a:solidFill>
                  </a:tcPr>
                </a:tc>
                <a:extLst>
                  <a:ext uri="{0D108BD9-81ED-4DB2-BD59-A6C34878D82A}">
                    <a16:rowId xmlns:a16="http://schemas.microsoft.com/office/drawing/2014/main" val="10001"/>
                  </a:ext>
                </a:extLst>
              </a:tr>
            </a:tbl>
          </a:graphicData>
        </a:graphic>
      </p:graphicFrame>
      <p:sp>
        <p:nvSpPr>
          <p:cNvPr id="3" name="Espace réservé du pied de page 7">
            <a:extLst>
              <a:ext uri="{FF2B5EF4-FFF2-40B4-BE49-F238E27FC236}">
                <a16:creationId xmlns:a16="http://schemas.microsoft.com/office/drawing/2014/main" id="{C2D4F368-062A-E951-8C7A-3AD638D90214}"/>
              </a:ext>
            </a:extLst>
          </p:cNvPr>
          <p:cNvSpPr>
            <a:spLocks noGrp="1"/>
          </p:cNvSpPr>
          <p:nvPr>
            <p:ph type="ftr" sz="quarter" idx="11"/>
          </p:nvPr>
        </p:nvSpPr>
        <p:spPr>
          <a:xfrm>
            <a:off x="1779658" y="6356350"/>
            <a:ext cx="6548253" cy="365125"/>
          </a:xfrm>
        </p:spPr>
        <p:txBody>
          <a:bodyPr/>
          <a:lstStyle/>
          <a:p>
            <a:r>
              <a:rPr lang="fr-FR"/>
              <a:t>RCU – Orientations SI</a:t>
            </a:r>
          </a:p>
        </p:txBody>
      </p:sp>
      <p:sp>
        <p:nvSpPr>
          <p:cNvPr id="8" name="Titre 1">
            <a:extLst>
              <a:ext uri="{FF2B5EF4-FFF2-40B4-BE49-F238E27FC236}">
                <a16:creationId xmlns:a16="http://schemas.microsoft.com/office/drawing/2014/main" id="{0E6ED524-B771-3318-A7A0-F656B831CEE3}"/>
              </a:ext>
            </a:extLst>
          </p:cNvPr>
          <p:cNvSpPr txBox="1">
            <a:spLocks/>
          </p:cNvSpPr>
          <p:nvPr/>
        </p:nvSpPr>
        <p:spPr>
          <a:xfrm>
            <a:off x="200845" y="15728"/>
            <a:ext cx="8362800" cy="950399"/>
          </a:xfrm>
          <a:prstGeom prst="rect">
            <a:avLst/>
          </a:prstGeom>
        </p:spPr>
        <p:txBody>
          <a:bodyPr vert="horz" lIns="91440" tIns="45720" rIns="91440" bIns="45720" rtlCol="0" anchor="ctr">
            <a:normAutofit/>
          </a:bodyPr>
          <a:lstStyle>
            <a:lvl1pPr algn="l" defTabSz="457200" rtl="0" eaLnBrk="1" latinLnBrk="0" hangingPunct="1">
              <a:lnSpc>
                <a:spcPct val="90000"/>
              </a:lnSpc>
              <a:spcBef>
                <a:spcPct val="0"/>
              </a:spcBef>
              <a:buNone/>
              <a:defRPr sz="3000" b="1" kern="1200" baseline="0">
                <a:solidFill>
                  <a:srgbClr val="D40740"/>
                </a:solidFill>
                <a:latin typeface="Arial"/>
                <a:ea typeface="+mj-ea"/>
                <a:cs typeface="Arial"/>
              </a:defRPr>
            </a:lvl1pPr>
          </a:lstStyle>
          <a:p>
            <a:r>
              <a:rPr lang="fr-FR" sz="2400"/>
              <a:t>Etude scénario 1 : </a:t>
            </a:r>
            <a:r>
              <a:rPr lang="fr-FR" sz="2400">
                <a:latin typeface="Calibri" panose="020F0502020204030204" pitchFamily="34" charset="0"/>
                <a:ea typeface="Times New Roman" panose="02020603050405020304" pitchFamily="18" charset="0"/>
              </a:rPr>
              <a:t>Référentiel Domicile maître </a:t>
            </a:r>
            <a:endParaRPr lang="fr-FR" sz="2400"/>
          </a:p>
        </p:txBody>
      </p:sp>
    </p:spTree>
    <p:extLst>
      <p:ext uri="{BB962C8B-B14F-4D97-AF65-F5344CB8AC3E}">
        <p14:creationId xmlns:p14="http://schemas.microsoft.com/office/powerpoint/2010/main" val="481606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F5FCE46F-98A4-3621-3277-262279434143}"/>
              </a:ext>
            </a:extLst>
          </p:cNvPr>
          <p:cNvSpPr>
            <a:spLocks noGrp="1"/>
          </p:cNvSpPr>
          <p:nvPr>
            <p:ph type="dt" sz="half" idx="10"/>
          </p:nvPr>
        </p:nvSpPr>
        <p:spPr/>
        <p:txBody>
          <a:bodyPr/>
          <a:lstStyle/>
          <a:p>
            <a:fld id="{6A4C1196-8514-604F-BCAD-75E63583B468}" type="datetime3">
              <a:rPr lang="fr-FR" smtClean="0"/>
              <a:pPr/>
              <a:t>31.01.23</a:t>
            </a:fld>
            <a:endParaRPr lang="fr-FR"/>
          </a:p>
        </p:txBody>
      </p:sp>
      <p:sp>
        <p:nvSpPr>
          <p:cNvPr id="6" name="Espace réservé du numéro de diapositive 5">
            <a:extLst>
              <a:ext uri="{FF2B5EF4-FFF2-40B4-BE49-F238E27FC236}">
                <a16:creationId xmlns:a16="http://schemas.microsoft.com/office/drawing/2014/main" id="{8872B6FC-9C5A-8F34-1ACA-E6CE5D4EB069}"/>
              </a:ext>
            </a:extLst>
          </p:cNvPr>
          <p:cNvSpPr>
            <a:spLocks noGrp="1"/>
          </p:cNvSpPr>
          <p:nvPr>
            <p:ph type="sldNum" sz="quarter" idx="12"/>
          </p:nvPr>
        </p:nvSpPr>
        <p:spPr/>
        <p:txBody>
          <a:bodyPr/>
          <a:lstStyle/>
          <a:p>
            <a:fld id="{164B82B3-24E9-6943-9D19-4A32CD4B4D87}" type="slidenum">
              <a:rPr lang="fr-FR" smtClean="0"/>
              <a:pPr/>
              <a:t>5</a:t>
            </a:fld>
            <a:endParaRPr lang="fr-FR"/>
          </a:p>
        </p:txBody>
      </p:sp>
      <p:sp>
        <p:nvSpPr>
          <p:cNvPr id="47" name="Titre 1">
            <a:extLst>
              <a:ext uri="{FF2B5EF4-FFF2-40B4-BE49-F238E27FC236}">
                <a16:creationId xmlns:a16="http://schemas.microsoft.com/office/drawing/2014/main" id="{20FF01A5-7CBE-F4C8-8F00-DB57ED3C5474}"/>
              </a:ext>
            </a:extLst>
          </p:cNvPr>
          <p:cNvSpPr>
            <a:spLocks noGrp="1"/>
          </p:cNvSpPr>
          <p:nvPr>
            <p:ph type="title"/>
          </p:nvPr>
        </p:nvSpPr>
        <p:spPr>
          <a:xfrm>
            <a:off x="200845" y="15728"/>
            <a:ext cx="8362800" cy="950399"/>
          </a:xfrm>
        </p:spPr>
        <p:txBody>
          <a:bodyPr>
            <a:normAutofit/>
          </a:bodyPr>
          <a:lstStyle/>
          <a:p>
            <a:r>
              <a:rPr lang="fr-FR" sz="2400"/>
              <a:t>Scénario 2 : </a:t>
            </a:r>
            <a:r>
              <a:rPr lang="fr-FR" sz="2400">
                <a:effectLst/>
                <a:latin typeface="Calibri" panose="020F0502020204030204" pitchFamily="34" charset="0"/>
                <a:ea typeface="Times New Roman" panose="02020603050405020304" pitchFamily="18" charset="0"/>
              </a:rPr>
              <a:t>Référentiel Portail maître  </a:t>
            </a:r>
            <a:endParaRPr lang="fr-FR" sz="2400"/>
          </a:p>
        </p:txBody>
      </p:sp>
      <p:sp>
        <p:nvSpPr>
          <p:cNvPr id="41" name="Espace réservé du pied de page 7">
            <a:extLst>
              <a:ext uri="{FF2B5EF4-FFF2-40B4-BE49-F238E27FC236}">
                <a16:creationId xmlns:a16="http://schemas.microsoft.com/office/drawing/2014/main" id="{DAA340B1-6D2E-F840-D7A9-06F3C830B871}"/>
              </a:ext>
            </a:extLst>
          </p:cNvPr>
          <p:cNvSpPr>
            <a:spLocks noGrp="1"/>
          </p:cNvSpPr>
          <p:nvPr>
            <p:ph type="ftr" sz="quarter" idx="11"/>
          </p:nvPr>
        </p:nvSpPr>
        <p:spPr>
          <a:xfrm>
            <a:off x="1779658" y="6356350"/>
            <a:ext cx="6548253" cy="365125"/>
          </a:xfrm>
        </p:spPr>
        <p:txBody>
          <a:bodyPr/>
          <a:lstStyle/>
          <a:p>
            <a:r>
              <a:rPr lang="fr-FR"/>
              <a:t>RCU – Orientations SI</a:t>
            </a:r>
          </a:p>
        </p:txBody>
      </p:sp>
      <p:graphicFrame>
        <p:nvGraphicFramePr>
          <p:cNvPr id="100" name="Tableau 89">
            <a:extLst>
              <a:ext uri="{FF2B5EF4-FFF2-40B4-BE49-F238E27FC236}">
                <a16:creationId xmlns:a16="http://schemas.microsoft.com/office/drawing/2014/main" id="{AF52E38B-5BBC-1412-E325-4C2636A4C961}"/>
              </a:ext>
            </a:extLst>
          </p:cNvPr>
          <p:cNvGraphicFramePr>
            <a:graphicFrameLocks noGrp="1"/>
          </p:cNvGraphicFramePr>
          <p:nvPr>
            <p:extLst>
              <p:ext uri="{D42A27DB-BD31-4B8C-83A1-F6EECF244321}">
                <p14:modId xmlns:p14="http://schemas.microsoft.com/office/powerpoint/2010/main" val="2306500296"/>
              </p:ext>
            </p:extLst>
          </p:nvPr>
        </p:nvGraphicFramePr>
        <p:xfrm>
          <a:off x="572593" y="3977259"/>
          <a:ext cx="8104908" cy="2440571"/>
        </p:xfrm>
        <a:graphic>
          <a:graphicData uri="http://schemas.openxmlformats.org/drawingml/2006/table">
            <a:tbl>
              <a:tblPr firstRow="1" bandRow="1">
                <a:tableStyleId>{5C22544A-7EE6-4342-B048-85BDC9FD1C3A}</a:tableStyleId>
              </a:tblPr>
              <a:tblGrid>
                <a:gridCol w="8104908">
                  <a:extLst>
                    <a:ext uri="{9D8B030D-6E8A-4147-A177-3AD203B41FA5}">
                      <a16:colId xmlns:a16="http://schemas.microsoft.com/office/drawing/2014/main" val="1465349304"/>
                    </a:ext>
                  </a:extLst>
                </a:gridCol>
              </a:tblGrid>
              <a:tr h="291731">
                <a:tc>
                  <a:txBody>
                    <a:bodyPr/>
                    <a:lstStyle/>
                    <a:p>
                      <a:pPr algn="ctr"/>
                      <a:r>
                        <a:rPr lang="fr-FR" sz="1050"/>
                        <a:t>Description du scénario</a:t>
                      </a:r>
                    </a:p>
                  </a:txBody>
                  <a:tcPr/>
                </a:tc>
                <a:extLst>
                  <a:ext uri="{0D108BD9-81ED-4DB2-BD59-A6C34878D82A}">
                    <a16:rowId xmlns:a16="http://schemas.microsoft.com/office/drawing/2014/main" val="731614230"/>
                  </a:ext>
                </a:extLst>
              </a:tr>
              <a:tr h="1218407">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900">
                          <a:effectLst/>
                          <a:latin typeface="Calibri" panose="020F0502020204030204" pitchFamily="34" charset="0"/>
                          <a:ea typeface="Times New Roman" panose="02020603050405020304" pitchFamily="18" charset="0"/>
                        </a:rPr>
                        <a:t>Le Domicile crée le client (Prospect) sur le Portail. Cela entraine la création du prospect sur PERCEVAL (Domicile) et la transmission d’un identifiant qui doit être renvoyé en retour dans le flux des créations / modifications des clients. Le Portail récupère cette clé pour intégrer le client et les modifications. Il n’y a plus de cas litigieux pour le RCU:</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fr-FR" sz="900">
                          <a:solidFill>
                            <a:srgbClr val="FF0000"/>
                          </a:solidFill>
                          <a:effectLst/>
                          <a:latin typeface="Calibri" panose="020F0502020204030204" pitchFamily="34" charset="0"/>
                          <a:ea typeface="Times New Roman" panose="02020603050405020304" pitchFamily="18" charset="0"/>
                        </a:rPr>
                        <a:t>Les Agences Domicile utilisent le CRM Portail pour créer les prospects : accès sur la fiche CRM du Portail pour créer les orientations et redirection du flux du site internet sur le Portail.</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fr-FR" sz="900">
                          <a:effectLst/>
                          <a:latin typeface="Calibri" panose="020F0502020204030204" pitchFamily="34" charset="0"/>
                          <a:ea typeface="Times New Roman" panose="02020603050405020304" pitchFamily="18" charset="0"/>
                        </a:rPr>
                        <a:t>Le Domicile Crée / modifie les clients sur son logiciel. (</a:t>
                      </a:r>
                      <a:r>
                        <a:rPr lang="fr-FR" sz="900" i="1" u="sng">
                          <a:effectLst/>
                          <a:latin typeface="Calibri" panose="020F0502020204030204" pitchFamily="34" charset="0"/>
                          <a:ea typeface="Times New Roman" panose="02020603050405020304" pitchFamily="18" charset="0"/>
                        </a:rPr>
                        <a:t>Plus de création possible -&gt; blocage?</a:t>
                      </a:r>
                      <a:r>
                        <a:rPr lang="fr-FR" sz="900">
                          <a:effectLst/>
                          <a:latin typeface="Calibri" panose="020F0502020204030204" pitchFamily="34" charset="0"/>
                          <a:ea typeface="Times New Roman" panose="02020603050405020304" pitchFamily="18" charset="0"/>
                        </a:rPr>
                        <a:t>)</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fr-FR" sz="900">
                          <a:effectLst/>
                          <a:latin typeface="Calibri" panose="020F0502020204030204" pitchFamily="34" charset="0"/>
                          <a:ea typeface="Times New Roman" panose="02020603050405020304" pitchFamily="18" charset="0"/>
                        </a:rPr>
                        <a:t>Un flux est envoyé sur le Portail à chaque création ou modification du client (</a:t>
                      </a:r>
                      <a:r>
                        <a:rPr lang="fr-FR" sz="900" i="1" u="sng">
                          <a:effectLst/>
                          <a:latin typeface="Calibri" panose="020F0502020204030204" pitchFamily="34" charset="0"/>
                          <a:ea typeface="Times New Roman" panose="02020603050405020304" pitchFamily="18" charset="0"/>
                        </a:rPr>
                        <a:t>Flux asynchrone qui intègre la clé du Portail, plus de problème d’identification, pas de retour possible</a:t>
                      </a:r>
                      <a:r>
                        <a:rPr lang="fr-FR" sz="900">
                          <a:effectLst/>
                          <a:latin typeface="Calibri" panose="020F0502020204030204" pitchFamily="34" charset="0"/>
                          <a:ea typeface="Times New Roman" panose="02020603050405020304" pitchFamily="18" charset="0"/>
                        </a:rPr>
                        <a:t>)</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fr-FR" sz="900">
                          <a:effectLst/>
                          <a:latin typeface="Calibri" panose="020F0502020204030204" pitchFamily="34" charset="0"/>
                          <a:ea typeface="Times New Roman" panose="02020603050405020304" pitchFamily="18" charset="0"/>
                        </a:rPr>
                        <a:t>Le résultat de l’intégration technique du flux est mis à disposition du domicile sur un outil de suivi des échanges. Le domicile doit consulter régulièrement l’outil pour comprendre les rejets et refaire une modification correcte du client</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fr-FR" sz="900">
                          <a:solidFill>
                            <a:srgbClr val="FF0000"/>
                          </a:solidFill>
                          <a:effectLst/>
                          <a:latin typeface="Calibri" panose="020F0502020204030204" pitchFamily="34" charset="0"/>
                          <a:ea typeface="Calibri" panose="020F0502020204030204" pitchFamily="34" charset="0"/>
                        </a:rPr>
                        <a:t>Intégration du Client dans le RCU à partir de la référence du flux </a:t>
                      </a:r>
                      <a:r>
                        <a:rPr lang="fr-FR" sz="900" i="1">
                          <a:solidFill>
                            <a:srgbClr val="FF0000"/>
                          </a:solidFill>
                          <a:effectLst/>
                          <a:latin typeface="Calibri" panose="020F0502020204030204" pitchFamily="34" charset="0"/>
                          <a:ea typeface="Calibri" panose="020F0502020204030204" pitchFamily="34" charset="0"/>
                        </a:rPr>
                        <a:t>(pas de litige du fait de la présence de l’identifiant</a:t>
                      </a:r>
                      <a:r>
                        <a:rPr lang="fr-FR" sz="900">
                          <a:solidFill>
                            <a:srgbClr val="FF0000"/>
                          </a:solidFill>
                          <a:effectLst/>
                          <a:latin typeface="Calibri" panose="020F0502020204030204" pitchFamily="34" charset="0"/>
                          <a:ea typeface="Calibri" panose="020F0502020204030204" pitchFamily="34" charset="0"/>
                        </a:rPr>
                        <a:t>)</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fr-FR" sz="900" strike="sngStrike" baseline="0">
                          <a:solidFill>
                            <a:schemeClr val="bg1">
                              <a:lumMod val="50000"/>
                            </a:schemeClr>
                          </a:solidFill>
                          <a:effectLst/>
                          <a:latin typeface="Calibri" panose="020F0502020204030204" pitchFamily="34" charset="0"/>
                          <a:ea typeface="Calibri" panose="020F0502020204030204" pitchFamily="34" charset="0"/>
                        </a:rPr>
                        <a:t>En cas de litige sur l‘identité du Client, le mouvement est chargé sur un outil d’arbitrage. Le domicile (?) doit consulter et arbitrer sur le ou les choix proposés par le système. (</a:t>
                      </a:r>
                      <a:r>
                        <a:rPr lang="fr-FR" sz="900" i="1" u="sng" strike="sngStrike" baseline="0">
                          <a:solidFill>
                            <a:schemeClr val="bg1">
                              <a:lumMod val="50000"/>
                            </a:schemeClr>
                          </a:solidFill>
                          <a:effectLst/>
                          <a:latin typeface="Calibri" panose="020F0502020204030204" pitchFamily="34" charset="0"/>
                          <a:ea typeface="Calibri" panose="020F0502020204030204" pitchFamily="34" charset="0"/>
                        </a:rPr>
                        <a:t>Cela nécessite une comparaison des données du domicile avec celles des données du Portail</a:t>
                      </a:r>
                      <a:r>
                        <a:rPr lang="fr-FR" sz="900" strike="sngStrike" baseline="0">
                          <a:solidFill>
                            <a:schemeClr val="bg1">
                              <a:lumMod val="50000"/>
                            </a:schemeClr>
                          </a:solidFill>
                          <a:effectLst/>
                          <a:latin typeface="Calibri" panose="020F0502020204030204" pitchFamily="34" charset="0"/>
                          <a:ea typeface="Calibri" panose="020F0502020204030204" pitchFamily="34" charset="0"/>
                        </a:rPr>
                        <a:t>)</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fr-FR" sz="900">
                          <a:effectLst/>
                          <a:latin typeface="Calibri" panose="020F0502020204030204" pitchFamily="34" charset="0"/>
                          <a:ea typeface="Calibri" panose="020F0502020204030204" pitchFamily="34" charset="0"/>
                        </a:rPr>
                        <a:t>Les mouvements intégrés entrainent les échanges avec SAP (</a:t>
                      </a:r>
                      <a:r>
                        <a:rPr lang="fr-FR" sz="900" i="1" u="sng">
                          <a:effectLst/>
                          <a:latin typeface="Calibri" panose="020F0502020204030204" pitchFamily="34" charset="0"/>
                          <a:ea typeface="Calibri" panose="020F0502020204030204" pitchFamily="34" charset="0"/>
                        </a:rPr>
                        <a:t>création du client / modification / mandats SEPA</a:t>
                      </a:r>
                      <a:r>
                        <a:rPr lang="fr-FR" sz="900">
                          <a:effectLst/>
                          <a:latin typeface="Calibri" panose="020F0502020204030204" pitchFamily="34" charset="0"/>
                          <a:ea typeface="Calibri" panose="020F0502020204030204" pitchFamily="34" charset="0"/>
                        </a:rPr>
                        <a:t>)</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fr-FR" sz="900">
                          <a:effectLst/>
                          <a:latin typeface="Calibri" panose="020F0502020204030204" pitchFamily="34" charset="0"/>
                          <a:ea typeface="Calibri" panose="020F0502020204030204" pitchFamily="34" charset="0"/>
                        </a:rPr>
                        <a:t>Le domicile doit accéder au dossier du Client sur le Portail pour finaliser le circuit SEPA</a:t>
                      </a:r>
                      <a:endParaRPr lang="fr-FR" sz="1100"/>
                    </a:p>
                  </a:txBody>
                  <a:tcPr/>
                </a:tc>
                <a:extLst>
                  <a:ext uri="{0D108BD9-81ED-4DB2-BD59-A6C34878D82A}">
                    <a16:rowId xmlns:a16="http://schemas.microsoft.com/office/drawing/2014/main" val="2869762513"/>
                  </a:ext>
                </a:extLst>
              </a:tr>
            </a:tbl>
          </a:graphicData>
        </a:graphic>
      </p:graphicFrame>
      <p:grpSp>
        <p:nvGrpSpPr>
          <p:cNvPr id="57" name="Groupe 56">
            <a:extLst>
              <a:ext uri="{FF2B5EF4-FFF2-40B4-BE49-F238E27FC236}">
                <a16:creationId xmlns:a16="http://schemas.microsoft.com/office/drawing/2014/main" id="{B26E2345-F81D-E70C-2C18-2CCBD17C9958}"/>
              </a:ext>
            </a:extLst>
          </p:cNvPr>
          <p:cNvGrpSpPr/>
          <p:nvPr/>
        </p:nvGrpSpPr>
        <p:grpSpPr>
          <a:xfrm>
            <a:off x="2112028" y="983986"/>
            <a:ext cx="4701134" cy="2831832"/>
            <a:chOff x="2112028" y="983986"/>
            <a:chExt cx="4701134" cy="2831832"/>
          </a:xfrm>
        </p:grpSpPr>
        <p:sp>
          <p:nvSpPr>
            <p:cNvPr id="39" name="ZoneTexte 38">
              <a:extLst>
                <a:ext uri="{FF2B5EF4-FFF2-40B4-BE49-F238E27FC236}">
                  <a16:creationId xmlns:a16="http://schemas.microsoft.com/office/drawing/2014/main" id="{A9CCF66F-6469-9A2E-4A37-37FACC8DCA22}"/>
                </a:ext>
              </a:extLst>
            </p:cNvPr>
            <p:cNvSpPr txBox="1"/>
            <p:nvPr/>
          </p:nvSpPr>
          <p:spPr>
            <a:xfrm rot="16200000">
              <a:off x="4534247" y="1486241"/>
              <a:ext cx="754506" cy="461665"/>
            </a:xfrm>
            <a:prstGeom prst="rect">
              <a:avLst/>
            </a:prstGeom>
            <a:noFill/>
          </p:spPr>
          <p:txBody>
            <a:bodyPr wrap="square" rtlCol="0">
              <a:spAutoFit/>
            </a:bodyPr>
            <a:lstStyle/>
            <a:p>
              <a:pPr algn="ctr"/>
              <a:r>
                <a:rPr lang="fr-FR" sz="800"/>
                <a:t>Création modification RCU  OK</a:t>
              </a:r>
            </a:p>
          </p:txBody>
        </p:sp>
        <p:sp>
          <p:nvSpPr>
            <p:cNvPr id="2" name="ZoneTexte 1">
              <a:extLst>
                <a:ext uri="{FF2B5EF4-FFF2-40B4-BE49-F238E27FC236}">
                  <a16:creationId xmlns:a16="http://schemas.microsoft.com/office/drawing/2014/main" id="{AD1FC5A5-B3F5-ED9A-A8A9-DB54468B2E07}"/>
                </a:ext>
              </a:extLst>
            </p:cNvPr>
            <p:cNvSpPr txBox="1"/>
            <p:nvPr/>
          </p:nvSpPr>
          <p:spPr>
            <a:xfrm rot="4944974">
              <a:off x="3321579" y="2946454"/>
              <a:ext cx="525722" cy="338554"/>
            </a:xfrm>
            <a:prstGeom prst="rect">
              <a:avLst/>
            </a:prstGeom>
            <a:noFill/>
          </p:spPr>
          <p:txBody>
            <a:bodyPr wrap="square" rtlCol="0">
              <a:spAutoFit/>
            </a:bodyPr>
            <a:lstStyle/>
            <a:p>
              <a:pPr algn="ctr"/>
              <a:r>
                <a:rPr lang="fr-FR" sz="800"/>
                <a:t>Voir les</a:t>
              </a:r>
            </a:p>
            <a:p>
              <a:pPr algn="ctr"/>
              <a:r>
                <a:rPr lang="fr-FR" sz="800"/>
                <a:t> rejets</a:t>
              </a:r>
            </a:p>
          </p:txBody>
        </p:sp>
        <p:pic>
          <p:nvPicPr>
            <p:cNvPr id="3" name="Image 2">
              <a:extLst>
                <a:ext uri="{FF2B5EF4-FFF2-40B4-BE49-F238E27FC236}">
                  <a16:creationId xmlns:a16="http://schemas.microsoft.com/office/drawing/2014/main" id="{3DE02FD0-E4A8-E15D-5698-0AFCC9B6E1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5227" y="3380918"/>
              <a:ext cx="491758" cy="404009"/>
            </a:xfrm>
            <a:prstGeom prst="rect">
              <a:avLst/>
            </a:prstGeom>
          </p:spPr>
        </p:pic>
        <p:sp>
          <p:nvSpPr>
            <p:cNvPr id="7" name="ZoneTexte 6">
              <a:extLst>
                <a:ext uri="{FF2B5EF4-FFF2-40B4-BE49-F238E27FC236}">
                  <a16:creationId xmlns:a16="http://schemas.microsoft.com/office/drawing/2014/main" id="{146CF0D9-73A8-C235-BEF2-0BFA9BCC3361}"/>
                </a:ext>
              </a:extLst>
            </p:cNvPr>
            <p:cNvSpPr txBox="1"/>
            <p:nvPr/>
          </p:nvSpPr>
          <p:spPr>
            <a:xfrm rot="3166390">
              <a:off x="2001239" y="2831313"/>
              <a:ext cx="1496704" cy="215444"/>
            </a:xfrm>
            <a:prstGeom prst="rect">
              <a:avLst/>
            </a:prstGeom>
            <a:noFill/>
          </p:spPr>
          <p:txBody>
            <a:bodyPr wrap="square" rtlCol="0">
              <a:spAutoFit/>
            </a:bodyPr>
            <a:lstStyle/>
            <a:p>
              <a:pPr algn="ctr"/>
              <a:r>
                <a:rPr lang="fr-FR" sz="800"/>
                <a:t>Modification des Clients</a:t>
              </a:r>
            </a:p>
          </p:txBody>
        </p:sp>
        <p:grpSp>
          <p:nvGrpSpPr>
            <p:cNvPr id="8" name="Groupe 7">
              <a:extLst>
                <a:ext uri="{FF2B5EF4-FFF2-40B4-BE49-F238E27FC236}">
                  <a16:creationId xmlns:a16="http://schemas.microsoft.com/office/drawing/2014/main" id="{7C099911-CFCA-04A1-F656-9A96FE496200}"/>
                </a:ext>
              </a:extLst>
            </p:cNvPr>
            <p:cNvGrpSpPr/>
            <p:nvPr/>
          </p:nvGrpSpPr>
          <p:grpSpPr>
            <a:xfrm>
              <a:off x="2112028" y="1937794"/>
              <a:ext cx="666111" cy="502814"/>
              <a:chOff x="1472339" y="2927306"/>
              <a:chExt cx="1377017" cy="1011687"/>
            </a:xfrm>
          </p:grpSpPr>
          <p:grpSp>
            <p:nvGrpSpPr>
              <p:cNvPr id="9" name="Groupe 8">
                <a:extLst>
                  <a:ext uri="{FF2B5EF4-FFF2-40B4-BE49-F238E27FC236}">
                    <a16:creationId xmlns:a16="http://schemas.microsoft.com/office/drawing/2014/main" id="{46C0C1A3-0CBF-426A-A8E9-F3E68ED584E4}"/>
                  </a:ext>
                </a:extLst>
              </p:cNvPr>
              <p:cNvGrpSpPr/>
              <p:nvPr/>
            </p:nvGrpSpPr>
            <p:grpSpPr>
              <a:xfrm>
                <a:off x="1472339" y="2927306"/>
                <a:ext cx="1377017" cy="1011687"/>
                <a:chOff x="1472339" y="2927306"/>
                <a:chExt cx="1377017" cy="1011687"/>
              </a:xfrm>
            </p:grpSpPr>
            <p:sp>
              <p:nvSpPr>
                <p:cNvPr id="11" name="AutoShape 3">
                  <a:extLst>
                    <a:ext uri="{FF2B5EF4-FFF2-40B4-BE49-F238E27FC236}">
                      <a16:creationId xmlns:a16="http://schemas.microsoft.com/office/drawing/2014/main" id="{A50545EE-967C-9464-9FF9-2CAF703E2605}"/>
                    </a:ext>
                  </a:extLst>
                </p:cNvPr>
                <p:cNvSpPr>
                  <a:spLocks noChangeAspect="1" noChangeArrowheads="1" noTextEdit="1"/>
                </p:cNvSpPr>
                <p:nvPr/>
              </p:nvSpPr>
              <p:spPr bwMode="auto">
                <a:xfrm>
                  <a:off x="1472339" y="2927306"/>
                  <a:ext cx="1377017" cy="10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pic>
              <p:nvPicPr>
                <p:cNvPr id="12" name="Picture 5">
                  <a:extLst>
                    <a:ext uri="{FF2B5EF4-FFF2-40B4-BE49-F238E27FC236}">
                      <a16:creationId xmlns:a16="http://schemas.microsoft.com/office/drawing/2014/main" id="{76DA5362-2A22-3BD5-CF80-A86910E49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339" y="2927306"/>
                  <a:ext cx="1377017" cy="10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9">
                  <a:extLst>
                    <a:ext uri="{FF2B5EF4-FFF2-40B4-BE49-F238E27FC236}">
                      <a16:creationId xmlns:a16="http://schemas.microsoft.com/office/drawing/2014/main" id="{0E013E51-CDAD-95C3-19D0-4CECEE8286D6}"/>
                    </a:ext>
                  </a:extLst>
                </p:cNvPr>
                <p:cNvSpPr>
                  <a:spLocks noChangeArrowheads="1"/>
                </p:cNvSpPr>
                <p:nvPr/>
              </p:nvSpPr>
              <p:spPr bwMode="auto">
                <a:xfrm>
                  <a:off x="1715893" y="3091237"/>
                  <a:ext cx="894593" cy="557365"/>
                </a:xfrm>
                <a:prstGeom prst="rect">
                  <a:avLst/>
                </a:prstGeom>
                <a:noFill/>
                <a:ln w="1588" cap="flat">
                  <a:solidFill>
                    <a:srgbClr val="B9CDE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sz="1400"/>
                </a:p>
              </p:txBody>
            </p:sp>
          </p:grpSp>
          <p:pic>
            <p:nvPicPr>
              <p:cNvPr id="10" name="Image 9">
                <a:extLst>
                  <a:ext uri="{FF2B5EF4-FFF2-40B4-BE49-F238E27FC236}">
                    <a16:creationId xmlns:a16="http://schemas.microsoft.com/office/drawing/2014/main" id="{17258AA7-1C17-081C-DC4D-AE76B30E873B}"/>
                  </a:ext>
                </a:extLst>
              </p:cNvPr>
              <p:cNvPicPr>
                <a:picLocks noChangeAspect="1"/>
              </p:cNvPicPr>
              <p:nvPr/>
            </p:nvPicPr>
            <p:blipFill>
              <a:blip r:embed="rId4"/>
              <a:stretch>
                <a:fillRect/>
              </a:stretch>
            </p:blipFill>
            <p:spPr>
              <a:xfrm>
                <a:off x="1715893" y="3138408"/>
                <a:ext cx="867137" cy="362325"/>
              </a:xfrm>
              <a:prstGeom prst="rect">
                <a:avLst/>
              </a:prstGeom>
            </p:spPr>
          </p:pic>
        </p:grpSp>
        <p:sp>
          <p:nvSpPr>
            <p:cNvPr id="14" name="Cylindre 13">
              <a:extLst>
                <a:ext uri="{FF2B5EF4-FFF2-40B4-BE49-F238E27FC236}">
                  <a16:creationId xmlns:a16="http://schemas.microsoft.com/office/drawing/2014/main" id="{E9AD469A-00BA-110A-2887-EBFED3272586}"/>
                </a:ext>
              </a:extLst>
            </p:cNvPr>
            <p:cNvSpPr/>
            <p:nvPr/>
          </p:nvSpPr>
          <p:spPr>
            <a:xfrm>
              <a:off x="2112029" y="1047993"/>
              <a:ext cx="597066" cy="417447"/>
            </a:xfrm>
            <a:prstGeom prst="can">
              <a:avLst/>
            </a:prstGeom>
            <a:solidFill>
              <a:schemeClr val="accent5">
                <a:lumMod val="40000"/>
                <a:lumOff val="6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800">
                  <a:solidFill>
                    <a:schemeClr val="tx1"/>
                  </a:solidFill>
                </a:rPr>
                <a:t>Prospects</a:t>
              </a:r>
            </a:p>
            <a:p>
              <a:pPr algn="ctr"/>
              <a:r>
                <a:rPr lang="fr-FR" sz="800">
                  <a:solidFill>
                    <a:schemeClr val="tx1"/>
                  </a:solidFill>
                </a:rPr>
                <a:t>ARCHE</a:t>
              </a:r>
            </a:p>
          </p:txBody>
        </p:sp>
        <p:grpSp>
          <p:nvGrpSpPr>
            <p:cNvPr id="15" name="Groupe 14">
              <a:extLst>
                <a:ext uri="{FF2B5EF4-FFF2-40B4-BE49-F238E27FC236}">
                  <a16:creationId xmlns:a16="http://schemas.microsoft.com/office/drawing/2014/main" id="{275C3AB2-B95A-6750-8E4F-1969F170CEEA}"/>
                </a:ext>
              </a:extLst>
            </p:cNvPr>
            <p:cNvGrpSpPr/>
            <p:nvPr/>
          </p:nvGrpSpPr>
          <p:grpSpPr>
            <a:xfrm>
              <a:off x="4496646" y="2016216"/>
              <a:ext cx="729159" cy="666008"/>
              <a:chOff x="4422865" y="1967093"/>
              <a:chExt cx="733673" cy="738898"/>
            </a:xfrm>
          </p:grpSpPr>
          <p:grpSp>
            <p:nvGrpSpPr>
              <p:cNvPr id="16" name="Groupe 15">
                <a:extLst>
                  <a:ext uri="{FF2B5EF4-FFF2-40B4-BE49-F238E27FC236}">
                    <a16:creationId xmlns:a16="http://schemas.microsoft.com/office/drawing/2014/main" id="{3B043951-4A19-AF10-BF59-CB49765FEEB6}"/>
                  </a:ext>
                </a:extLst>
              </p:cNvPr>
              <p:cNvGrpSpPr/>
              <p:nvPr/>
            </p:nvGrpSpPr>
            <p:grpSpPr>
              <a:xfrm>
                <a:off x="4422865" y="2381092"/>
                <a:ext cx="733673" cy="324899"/>
                <a:chOff x="4115359" y="3518281"/>
                <a:chExt cx="1406722" cy="584674"/>
              </a:xfrm>
            </p:grpSpPr>
            <p:pic>
              <p:nvPicPr>
                <p:cNvPr id="18" name="Picture 13" descr="RÃ©sultat de recherche d'images pour &quot;logo Portail DomusVi&quot;">
                  <a:extLst>
                    <a:ext uri="{FF2B5EF4-FFF2-40B4-BE49-F238E27FC236}">
                      <a16:creationId xmlns:a16="http://schemas.microsoft.com/office/drawing/2014/main" id="{2285E400-473F-7722-2DB8-C81C6C1C257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5359" y="3728633"/>
                  <a:ext cx="1406722" cy="374322"/>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a:extLst>
                    <a:ext uri="{FF2B5EF4-FFF2-40B4-BE49-F238E27FC236}">
                      <a16:creationId xmlns:a16="http://schemas.microsoft.com/office/drawing/2014/main" id="{FB499240-EC37-C929-2832-AEDFB25C9F4F}"/>
                    </a:ext>
                  </a:extLst>
                </p:cNvPr>
                <p:cNvSpPr txBox="1"/>
                <p:nvPr/>
              </p:nvSpPr>
              <p:spPr>
                <a:xfrm>
                  <a:off x="4363075" y="3518281"/>
                  <a:ext cx="827398" cy="443089"/>
                </a:xfrm>
                <a:prstGeom prst="rect">
                  <a:avLst/>
                </a:prstGeom>
                <a:noFill/>
              </p:spPr>
              <p:txBody>
                <a:bodyPr wrap="none" rtlCol="0">
                  <a:spAutoFit/>
                </a:bodyPr>
                <a:lstStyle/>
                <a:p>
                  <a:r>
                    <a:rPr lang="fr-FR" sz="1000"/>
                    <a:t>CRM</a:t>
                  </a:r>
                  <a:endParaRPr lang="fr-FR" sz="1100"/>
                </a:p>
              </p:txBody>
            </p:sp>
          </p:grpSp>
          <p:pic>
            <p:nvPicPr>
              <p:cNvPr id="17" name="Image 16">
                <a:extLst>
                  <a:ext uri="{FF2B5EF4-FFF2-40B4-BE49-F238E27FC236}">
                    <a16:creationId xmlns:a16="http://schemas.microsoft.com/office/drawing/2014/main" id="{1DCEFF01-4B78-E9EE-2E6D-0F19089C9207}"/>
                  </a:ext>
                </a:extLst>
              </p:cNvPr>
              <p:cNvPicPr>
                <a:picLocks noChangeAspect="1"/>
              </p:cNvPicPr>
              <p:nvPr/>
            </p:nvPicPr>
            <p:blipFill>
              <a:blip r:embed="rId6"/>
              <a:stretch>
                <a:fillRect/>
              </a:stretch>
            </p:blipFill>
            <p:spPr>
              <a:xfrm>
                <a:off x="4457018" y="1967093"/>
                <a:ext cx="665369" cy="488786"/>
              </a:xfrm>
              <a:prstGeom prst="rect">
                <a:avLst/>
              </a:prstGeom>
            </p:spPr>
          </p:pic>
        </p:grpSp>
        <p:sp>
          <p:nvSpPr>
            <p:cNvPr id="20" name="Cylindre 19">
              <a:extLst>
                <a:ext uri="{FF2B5EF4-FFF2-40B4-BE49-F238E27FC236}">
                  <a16:creationId xmlns:a16="http://schemas.microsoft.com/office/drawing/2014/main" id="{2CEC9ACF-7533-BA22-B733-B2B2019842EA}"/>
                </a:ext>
              </a:extLst>
            </p:cNvPr>
            <p:cNvSpPr/>
            <p:nvPr/>
          </p:nvSpPr>
          <p:spPr>
            <a:xfrm>
              <a:off x="4583073" y="1067572"/>
              <a:ext cx="556303" cy="337354"/>
            </a:xfrm>
            <a:prstGeom prst="can">
              <a:avLst/>
            </a:prstGeom>
            <a:solidFill>
              <a:schemeClr val="accent2">
                <a:lumMod val="40000"/>
                <a:lumOff val="6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800">
                  <a:solidFill>
                    <a:schemeClr val="tx1"/>
                  </a:solidFill>
                </a:rPr>
                <a:t>RCU</a:t>
              </a:r>
            </a:p>
            <a:p>
              <a:pPr algn="ctr"/>
              <a:r>
                <a:rPr lang="fr-FR" sz="800">
                  <a:solidFill>
                    <a:schemeClr val="tx1"/>
                  </a:solidFill>
                </a:rPr>
                <a:t>CLIENTS</a:t>
              </a:r>
            </a:p>
          </p:txBody>
        </p:sp>
        <p:cxnSp>
          <p:nvCxnSpPr>
            <p:cNvPr id="21" name="Connecteur droit avec flèche 20">
              <a:extLst>
                <a:ext uri="{FF2B5EF4-FFF2-40B4-BE49-F238E27FC236}">
                  <a16:creationId xmlns:a16="http://schemas.microsoft.com/office/drawing/2014/main" id="{978DFDAE-0F2C-19D8-AB6D-81F6AE85E218}"/>
                </a:ext>
              </a:extLst>
            </p:cNvPr>
            <p:cNvCxnSpPr>
              <a:cxnSpLocks/>
              <a:stCxn id="3" idx="3"/>
              <a:endCxn id="18" idx="1"/>
            </p:cNvCxnSpPr>
            <p:nvPr/>
          </p:nvCxnSpPr>
          <p:spPr>
            <a:xfrm flipV="1">
              <a:off x="3826985" y="2588480"/>
              <a:ext cx="669661" cy="994443"/>
            </a:xfrm>
            <a:prstGeom prst="straightConnector1">
              <a:avLst/>
            </a:prstGeom>
            <a:ln>
              <a:solidFill>
                <a:srgbClr val="D4074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2" name="Connecteur droit avec flèche 21">
              <a:extLst>
                <a:ext uri="{FF2B5EF4-FFF2-40B4-BE49-F238E27FC236}">
                  <a16:creationId xmlns:a16="http://schemas.microsoft.com/office/drawing/2014/main" id="{4CE082ED-EC13-D0DE-7A5D-5DF5E8230CD0}"/>
                </a:ext>
              </a:extLst>
            </p:cNvPr>
            <p:cNvCxnSpPr>
              <a:cxnSpLocks/>
              <a:stCxn id="17" idx="0"/>
              <a:endCxn id="14" idx="4"/>
            </p:cNvCxnSpPr>
            <p:nvPr/>
          </p:nvCxnSpPr>
          <p:spPr>
            <a:xfrm flipH="1" flipV="1">
              <a:off x="2709095" y="1256717"/>
              <a:ext cx="2152132" cy="759499"/>
            </a:xfrm>
            <a:prstGeom prst="straightConnector1">
              <a:avLst/>
            </a:prstGeom>
            <a:ln>
              <a:solidFill>
                <a:srgbClr val="D4074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3" name="Connecteur droit avec flèche 22">
              <a:extLst>
                <a:ext uri="{FF2B5EF4-FFF2-40B4-BE49-F238E27FC236}">
                  <a16:creationId xmlns:a16="http://schemas.microsoft.com/office/drawing/2014/main" id="{A935B466-2FD1-C07B-4B2E-6182920BFCA3}"/>
                </a:ext>
              </a:extLst>
            </p:cNvPr>
            <p:cNvCxnSpPr>
              <a:cxnSpLocks/>
              <a:stCxn id="3" idx="1"/>
              <a:endCxn id="12" idx="2"/>
            </p:cNvCxnSpPr>
            <p:nvPr/>
          </p:nvCxnSpPr>
          <p:spPr>
            <a:xfrm flipH="1" flipV="1">
              <a:off x="2445084" y="2440608"/>
              <a:ext cx="890143" cy="114231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ZoneTexte 23">
              <a:extLst>
                <a:ext uri="{FF2B5EF4-FFF2-40B4-BE49-F238E27FC236}">
                  <a16:creationId xmlns:a16="http://schemas.microsoft.com/office/drawing/2014/main" id="{DCCAFA06-564F-3FB7-754F-CB0CD4184FA8}"/>
                </a:ext>
              </a:extLst>
            </p:cNvPr>
            <p:cNvSpPr txBox="1"/>
            <p:nvPr/>
          </p:nvSpPr>
          <p:spPr>
            <a:xfrm rot="18324586">
              <a:off x="3493294" y="2854709"/>
              <a:ext cx="1301180" cy="215444"/>
            </a:xfrm>
            <a:prstGeom prst="rect">
              <a:avLst/>
            </a:prstGeom>
            <a:noFill/>
          </p:spPr>
          <p:txBody>
            <a:bodyPr wrap="square" rtlCol="0">
              <a:spAutoFit/>
            </a:bodyPr>
            <a:lstStyle/>
            <a:p>
              <a:pPr algn="ctr"/>
              <a:r>
                <a:rPr lang="fr-FR" sz="800"/>
                <a:t>Création des Prospects</a:t>
              </a:r>
            </a:p>
          </p:txBody>
        </p:sp>
        <p:cxnSp>
          <p:nvCxnSpPr>
            <p:cNvPr id="25" name="Connecteur droit avec flèche 24">
              <a:extLst>
                <a:ext uri="{FF2B5EF4-FFF2-40B4-BE49-F238E27FC236}">
                  <a16:creationId xmlns:a16="http://schemas.microsoft.com/office/drawing/2014/main" id="{D78BA8B4-3ACA-14B6-1CA5-94C22EE41386}"/>
                </a:ext>
              </a:extLst>
            </p:cNvPr>
            <p:cNvCxnSpPr>
              <a:cxnSpLocks/>
              <a:stCxn id="12" idx="3"/>
              <a:endCxn id="17" idx="1"/>
            </p:cNvCxnSpPr>
            <p:nvPr/>
          </p:nvCxnSpPr>
          <p:spPr>
            <a:xfrm>
              <a:off x="2778139" y="2189201"/>
              <a:ext cx="1752450" cy="47300"/>
            </a:xfrm>
            <a:prstGeom prst="straightConnector1">
              <a:avLst/>
            </a:prstGeom>
            <a:ln>
              <a:solidFill>
                <a:schemeClr val="accent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6" name="Connecteur droit avec flèche 25">
              <a:extLst>
                <a:ext uri="{FF2B5EF4-FFF2-40B4-BE49-F238E27FC236}">
                  <a16:creationId xmlns:a16="http://schemas.microsoft.com/office/drawing/2014/main" id="{8827684D-84F4-E80D-2093-36FD463C43F9}"/>
                </a:ext>
              </a:extLst>
            </p:cNvPr>
            <p:cNvCxnSpPr>
              <a:cxnSpLocks/>
              <a:stCxn id="17" idx="0"/>
              <a:endCxn id="20" idx="3"/>
            </p:cNvCxnSpPr>
            <p:nvPr/>
          </p:nvCxnSpPr>
          <p:spPr>
            <a:xfrm flipH="1" flipV="1">
              <a:off x="4861225" y="1404926"/>
              <a:ext cx="2" cy="611290"/>
            </a:xfrm>
            <a:prstGeom prst="straightConnector1">
              <a:avLst/>
            </a:prstGeom>
            <a:ln>
              <a:solidFill>
                <a:schemeClr val="accent1"/>
              </a:solidFill>
              <a:prstDash val="dash"/>
              <a:tailEnd type="triangle"/>
            </a:ln>
          </p:spPr>
          <p:style>
            <a:lnRef idx="2">
              <a:schemeClr val="accent1"/>
            </a:lnRef>
            <a:fillRef idx="0">
              <a:schemeClr val="accent1"/>
            </a:fillRef>
            <a:effectRef idx="1">
              <a:schemeClr val="accent1"/>
            </a:effectRef>
            <a:fontRef idx="minor">
              <a:schemeClr val="tx1"/>
            </a:fontRef>
          </p:style>
        </p:cxnSp>
        <p:pic>
          <p:nvPicPr>
            <p:cNvPr id="28" name="Graphique 27" descr="Écran avec un remplissage uni">
              <a:extLst>
                <a:ext uri="{FF2B5EF4-FFF2-40B4-BE49-F238E27FC236}">
                  <a16:creationId xmlns:a16="http://schemas.microsoft.com/office/drawing/2014/main" id="{8548485D-465F-7082-B98F-4555AC31CB4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61554" y="2440223"/>
              <a:ext cx="579416" cy="498813"/>
            </a:xfrm>
            <a:prstGeom prst="rect">
              <a:avLst/>
            </a:prstGeom>
          </p:spPr>
        </p:pic>
        <p:cxnSp>
          <p:nvCxnSpPr>
            <p:cNvPr id="30" name="Connecteur droit avec flèche 29">
              <a:extLst>
                <a:ext uri="{FF2B5EF4-FFF2-40B4-BE49-F238E27FC236}">
                  <a16:creationId xmlns:a16="http://schemas.microsoft.com/office/drawing/2014/main" id="{5C571EF1-6690-B901-BD9B-123DEFD5E6C0}"/>
                </a:ext>
              </a:extLst>
            </p:cNvPr>
            <p:cNvCxnSpPr>
              <a:cxnSpLocks/>
              <a:stCxn id="17" idx="1"/>
              <a:endCxn id="28" idx="3"/>
            </p:cNvCxnSpPr>
            <p:nvPr/>
          </p:nvCxnSpPr>
          <p:spPr>
            <a:xfrm flipH="1">
              <a:off x="3840970" y="2236501"/>
              <a:ext cx="689619" cy="453129"/>
            </a:xfrm>
            <a:prstGeom prst="straightConnector1">
              <a:avLst/>
            </a:prstGeom>
            <a:ln>
              <a:solidFill>
                <a:schemeClr val="accent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 name="Connecteur droit avec flèche 30">
              <a:extLst>
                <a:ext uri="{FF2B5EF4-FFF2-40B4-BE49-F238E27FC236}">
                  <a16:creationId xmlns:a16="http://schemas.microsoft.com/office/drawing/2014/main" id="{A105BB06-4D1C-A0A3-0FD2-9D1D0BB219FD}"/>
                </a:ext>
              </a:extLst>
            </p:cNvPr>
            <p:cNvCxnSpPr>
              <a:cxnSpLocks/>
              <a:stCxn id="3" idx="0"/>
              <a:endCxn id="28" idx="2"/>
            </p:cNvCxnSpPr>
            <p:nvPr/>
          </p:nvCxnSpPr>
          <p:spPr>
            <a:xfrm flipH="1" flipV="1">
              <a:off x="3551262" y="2939036"/>
              <a:ext cx="29844" cy="441882"/>
            </a:xfrm>
            <a:prstGeom prst="straightConnector1">
              <a:avLst/>
            </a:prstGeom>
            <a:ln>
              <a:solidFill>
                <a:schemeClr val="accent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2" name="Connecteur droit avec flèche 31">
              <a:extLst>
                <a:ext uri="{FF2B5EF4-FFF2-40B4-BE49-F238E27FC236}">
                  <a16:creationId xmlns:a16="http://schemas.microsoft.com/office/drawing/2014/main" id="{533D3121-8D3A-9A3E-AB0A-FBFC1FEC73AF}"/>
                </a:ext>
              </a:extLst>
            </p:cNvPr>
            <p:cNvCxnSpPr>
              <a:cxnSpLocks/>
              <a:stCxn id="14" idx="3"/>
              <a:endCxn id="12" idx="0"/>
            </p:cNvCxnSpPr>
            <p:nvPr/>
          </p:nvCxnSpPr>
          <p:spPr>
            <a:xfrm>
              <a:off x="2410562" y="1465440"/>
              <a:ext cx="34522" cy="472354"/>
            </a:xfrm>
            <a:prstGeom prst="straightConnector1">
              <a:avLst/>
            </a:prstGeom>
            <a:ln>
              <a:solidFill>
                <a:srgbClr val="D40740"/>
              </a:solidFill>
              <a:prstDash val="dash"/>
              <a:tailEnd type="triangle"/>
            </a:ln>
          </p:spPr>
          <p:style>
            <a:lnRef idx="2">
              <a:schemeClr val="accent1"/>
            </a:lnRef>
            <a:fillRef idx="0">
              <a:schemeClr val="accent1"/>
            </a:fillRef>
            <a:effectRef idx="1">
              <a:schemeClr val="accent1"/>
            </a:effectRef>
            <a:fontRef idx="minor">
              <a:schemeClr val="tx1"/>
            </a:fontRef>
          </p:style>
        </p:cxnSp>
        <p:pic>
          <p:nvPicPr>
            <p:cNvPr id="33" name="Image 32">
              <a:extLst>
                <a:ext uri="{FF2B5EF4-FFF2-40B4-BE49-F238E27FC236}">
                  <a16:creationId xmlns:a16="http://schemas.microsoft.com/office/drawing/2014/main" id="{DE0D4D50-9D8C-EBDD-11ED-506ED7B625BE}"/>
                </a:ext>
              </a:extLst>
            </p:cNvPr>
            <p:cNvPicPr>
              <a:picLocks noChangeAspect="1"/>
            </p:cNvPicPr>
            <p:nvPr/>
          </p:nvPicPr>
          <p:blipFill>
            <a:blip r:embed="rId9"/>
            <a:stretch>
              <a:fillRect/>
            </a:stretch>
          </p:blipFill>
          <p:spPr>
            <a:xfrm>
              <a:off x="5694752" y="2078871"/>
              <a:ext cx="538533" cy="270463"/>
            </a:xfrm>
            <a:prstGeom prst="rect">
              <a:avLst/>
            </a:prstGeom>
          </p:spPr>
        </p:pic>
        <p:cxnSp>
          <p:nvCxnSpPr>
            <p:cNvPr id="34" name="Connecteur : en angle 33">
              <a:extLst>
                <a:ext uri="{FF2B5EF4-FFF2-40B4-BE49-F238E27FC236}">
                  <a16:creationId xmlns:a16="http://schemas.microsoft.com/office/drawing/2014/main" id="{DFEB3130-0B25-197E-BDCF-0DFD16DB1ABD}"/>
                </a:ext>
              </a:extLst>
            </p:cNvPr>
            <p:cNvCxnSpPr>
              <a:cxnSpLocks/>
              <a:endCxn id="33" idx="0"/>
            </p:cNvCxnSpPr>
            <p:nvPr/>
          </p:nvCxnSpPr>
          <p:spPr>
            <a:xfrm flipV="1">
              <a:off x="5162943" y="2078871"/>
              <a:ext cx="801076" cy="66128"/>
            </a:xfrm>
            <a:prstGeom prst="bentConnector4">
              <a:avLst>
                <a:gd name="adj1" fmla="val 33193"/>
                <a:gd name="adj2" fmla="val 44569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Connecteur : en angle 34">
              <a:extLst>
                <a:ext uri="{FF2B5EF4-FFF2-40B4-BE49-F238E27FC236}">
                  <a16:creationId xmlns:a16="http://schemas.microsoft.com/office/drawing/2014/main" id="{A6EE83C7-3922-D714-0D46-8B408527BFC7}"/>
                </a:ext>
              </a:extLst>
            </p:cNvPr>
            <p:cNvCxnSpPr>
              <a:cxnSpLocks/>
              <a:stCxn id="33" idx="2"/>
              <a:endCxn id="17" idx="3"/>
            </p:cNvCxnSpPr>
            <p:nvPr/>
          </p:nvCxnSpPr>
          <p:spPr>
            <a:xfrm rot="5400000" flipH="1">
              <a:off x="5521525" y="1906841"/>
              <a:ext cx="112833" cy="772155"/>
            </a:xfrm>
            <a:prstGeom prst="bentConnector4">
              <a:avLst>
                <a:gd name="adj1" fmla="val -202600"/>
                <a:gd name="adj2" fmla="val 6743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6" name="Connecteur droit avec flèche 35">
              <a:extLst>
                <a:ext uri="{FF2B5EF4-FFF2-40B4-BE49-F238E27FC236}">
                  <a16:creationId xmlns:a16="http://schemas.microsoft.com/office/drawing/2014/main" id="{D4C587A3-5BCD-55A6-3864-7AC43B07F57C}"/>
                </a:ext>
              </a:extLst>
            </p:cNvPr>
            <p:cNvCxnSpPr>
              <a:cxnSpLocks/>
              <a:stCxn id="3" idx="3"/>
              <a:endCxn id="18" idx="2"/>
            </p:cNvCxnSpPr>
            <p:nvPr/>
          </p:nvCxnSpPr>
          <p:spPr>
            <a:xfrm flipV="1">
              <a:off x="3826985" y="2682224"/>
              <a:ext cx="1034241" cy="900699"/>
            </a:xfrm>
            <a:prstGeom prst="straightConnector1">
              <a:avLst/>
            </a:prstGeom>
            <a:ln>
              <a:solidFill>
                <a:schemeClr val="accent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37" name="ZoneTexte 36">
              <a:extLst>
                <a:ext uri="{FF2B5EF4-FFF2-40B4-BE49-F238E27FC236}">
                  <a16:creationId xmlns:a16="http://schemas.microsoft.com/office/drawing/2014/main" id="{B4B386CF-AB79-E216-B91B-80494FC08057}"/>
                </a:ext>
              </a:extLst>
            </p:cNvPr>
            <p:cNvSpPr txBox="1"/>
            <p:nvPr/>
          </p:nvSpPr>
          <p:spPr>
            <a:xfrm>
              <a:off x="2641128" y="1989969"/>
              <a:ext cx="1956003" cy="215444"/>
            </a:xfrm>
            <a:prstGeom prst="rect">
              <a:avLst/>
            </a:prstGeom>
            <a:noFill/>
          </p:spPr>
          <p:txBody>
            <a:bodyPr wrap="square" rtlCol="0">
              <a:spAutoFit/>
            </a:bodyPr>
            <a:lstStyle/>
            <a:p>
              <a:pPr algn="ctr"/>
              <a:r>
                <a:rPr lang="fr-FR" sz="800"/>
                <a:t>Flux PERCEVAL avec identifiant Portail</a:t>
              </a:r>
            </a:p>
          </p:txBody>
        </p:sp>
        <p:sp>
          <p:nvSpPr>
            <p:cNvPr id="38" name="ZoneTexte 37">
              <a:extLst>
                <a:ext uri="{FF2B5EF4-FFF2-40B4-BE49-F238E27FC236}">
                  <a16:creationId xmlns:a16="http://schemas.microsoft.com/office/drawing/2014/main" id="{8BB5CD6A-A8CE-1386-0A56-21CFA6FB931E}"/>
                </a:ext>
              </a:extLst>
            </p:cNvPr>
            <p:cNvSpPr txBox="1"/>
            <p:nvPr/>
          </p:nvSpPr>
          <p:spPr>
            <a:xfrm rot="1158244">
              <a:off x="2644573" y="1320672"/>
              <a:ext cx="2269573" cy="338554"/>
            </a:xfrm>
            <a:prstGeom prst="rect">
              <a:avLst/>
            </a:prstGeom>
            <a:noFill/>
          </p:spPr>
          <p:txBody>
            <a:bodyPr wrap="square" rtlCol="0">
              <a:spAutoFit/>
            </a:bodyPr>
            <a:lstStyle/>
            <a:p>
              <a:pPr algn="ctr"/>
              <a:r>
                <a:rPr lang="fr-FR" sz="800"/>
                <a:t>Génération Prospect type « </a:t>
              </a:r>
              <a:r>
                <a:rPr lang="fr-FR" sz="800" err="1"/>
                <a:t>Domusvi</a:t>
              </a:r>
              <a:r>
                <a:rPr lang="fr-FR" sz="800"/>
                <a:t> » avec identifiant Portail</a:t>
              </a:r>
            </a:p>
          </p:txBody>
        </p:sp>
        <p:sp>
          <p:nvSpPr>
            <p:cNvPr id="40" name="ZoneTexte 39">
              <a:extLst>
                <a:ext uri="{FF2B5EF4-FFF2-40B4-BE49-F238E27FC236}">
                  <a16:creationId xmlns:a16="http://schemas.microsoft.com/office/drawing/2014/main" id="{815D767C-6AF7-EFDC-15A7-016245AB91A9}"/>
                </a:ext>
              </a:extLst>
            </p:cNvPr>
            <p:cNvSpPr txBox="1"/>
            <p:nvPr/>
          </p:nvSpPr>
          <p:spPr>
            <a:xfrm rot="19143193">
              <a:off x="3788959" y="3051366"/>
              <a:ext cx="1292922" cy="215444"/>
            </a:xfrm>
            <a:prstGeom prst="rect">
              <a:avLst/>
            </a:prstGeom>
            <a:noFill/>
          </p:spPr>
          <p:txBody>
            <a:bodyPr wrap="square" rtlCol="0">
              <a:spAutoFit/>
            </a:bodyPr>
            <a:lstStyle/>
            <a:p>
              <a:pPr algn="ctr"/>
              <a:r>
                <a:rPr lang="fr-FR" sz="800"/>
                <a:t>Gérer les mandats SEPA</a:t>
              </a:r>
            </a:p>
          </p:txBody>
        </p:sp>
        <p:sp>
          <p:nvSpPr>
            <p:cNvPr id="42" name="Ellipse 41">
              <a:extLst>
                <a:ext uri="{FF2B5EF4-FFF2-40B4-BE49-F238E27FC236}">
                  <a16:creationId xmlns:a16="http://schemas.microsoft.com/office/drawing/2014/main" id="{820B88DA-F1C6-D274-115C-8740BFBF3260}"/>
                </a:ext>
              </a:extLst>
            </p:cNvPr>
            <p:cNvSpPr/>
            <p:nvPr/>
          </p:nvSpPr>
          <p:spPr>
            <a:xfrm>
              <a:off x="2822417" y="2762822"/>
              <a:ext cx="150632" cy="13893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b="1">
                  <a:solidFill>
                    <a:schemeClr val="tx1"/>
                  </a:solidFill>
                </a:rPr>
                <a:t>2</a:t>
              </a:r>
            </a:p>
          </p:txBody>
        </p:sp>
        <p:sp>
          <p:nvSpPr>
            <p:cNvPr id="43" name="Ellipse 42">
              <a:extLst>
                <a:ext uri="{FF2B5EF4-FFF2-40B4-BE49-F238E27FC236}">
                  <a16:creationId xmlns:a16="http://schemas.microsoft.com/office/drawing/2014/main" id="{CF47332A-09B1-04C6-A65F-E7D14AFA1456}"/>
                </a:ext>
              </a:extLst>
            </p:cNvPr>
            <p:cNvSpPr/>
            <p:nvPr/>
          </p:nvSpPr>
          <p:spPr>
            <a:xfrm>
              <a:off x="3253983" y="1914265"/>
              <a:ext cx="150632" cy="13893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b="1">
                  <a:solidFill>
                    <a:schemeClr val="tx1"/>
                  </a:solidFill>
                </a:rPr>
                <a:t>3</a:t>
              </a:r>
            </a:p>
          </p:txBody>
        </p:sp>
        <p:sp>
          <p:nvSpPr>
            <p:cNvPr id="45" name="Ellipse 44">
              <a:extLst>
                <a:ext uri="{FF2B5EF4-FFF2-40B4-BE49-F238E27FC236}">
                  <a16:creationId xmlns:a16="http://schemas.microsoft.com/office/drawing/2014/main" id="{785E15C4-361F-B487-1C82-A50AEBDB2C7B}"/>
                </a:ext>
              </a:extLst>
            </p:cNvPr>
            <p:cNvSpPr/>
            <p:nvPr/>
          </p:nvSpPr>
          <p:spPr>
            <a:xfrm>
              <a:off x="5080995" y="1471850"/>
              <a:ext cx="150632" cy="13893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b="1">
                  <a:solidFill>
                    <a:schemeClr val="tx1"/>
                  </a:solidFill>
                </a:rPr>
                <a:t>5</a:t>
              </a:r>
            </a:p>
          </p:txBody>
        </p:sp>
        <p:sp>
          <p:nvSpPr>
            <p:cNvPr id="46" name="Ellipse 45">
              <a:extLst>
                <a:ext uri="{FF2B5EF4-FFF2-40B4-BE49-F238E27FC236}">
                  <a16:creationId xmlns:a16="http://schemas.microsoft.com/office/drawing/2014/main" id="{DBE8DC8E-D098-F95F-BB38-23CE8418946D}"/>
                </a:ext>
              </a:extLst>
            </p:cNvPr>
            <p:cNvSpPr/>
            <p:nvPr/>
          </p:nvSpPr>
          <p:spPr>
            <a:xfrm>
              <a:off x="5545464" y="1946749"/>
              <a:ext cx="150632" cy="13893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b="1">
                  <a:solidFill>
                    <a:schemeClr val="tx1"/>
                  </a:solidFill>
                </a:rPr>
                <a:t>7</a:t>
              </a:r>
            </a:p>
          </p:txBody>
        </p:sp>
        <p:sp>
          <p:nvSpPr>
            <p:cNvPr id="48" name="Ellipse 47">
              <a:extLst>
                <a:ext uri="{FF2B5EF4-FFF2-40B4-BE49-F238E27FC236}">
                  <a16:creationId xmlns:a16="http://schemas.microsoft.com/office/drawing/2014/main" id="{9240D0F7-8D33-4C9D-EDBE-D39C32D8F1E8}"/>
                </a:ext>
              </a:extLst>
            </p:cNvPr>
            <p:cNvSpPr/>
            <p:nvPr/>
          </p:nvSpPr>
          <p:spPr>
            <a:xfrm>
              <a:off x="4634685" y="3118579"/>
              <a:ext cx="150632" cy="13893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b="1">
                  <a:solidFill>
                    <a:schemeClr val="tx1"/>
                  </a:solidFill>
                </a:rPr>
                <a:t>8</a:t>
              </a:r>
            </a:p>
          </p:txBody>
        </p:sp>
        <p:sp>
          <p:nvSpPr>
            <p:cNvPr id="88" name="Ellipse 87">
              <a:extLst>
                <a:ext uri="{FF2B5EF4-FFF2-40B4-BE49-F238E27FC236}">
                  <a16:creationId xmlns:a16="http://schemas.microsoft.com/office/drawing/2014/main" id="{D23B3D29-EB0A-F516-2C9E-27BDFFCD07B9}"/>
                </a:ext>
              </a:extLst>
            </p:cNvPr>
            <p:cNvSpPr/>
            <p:nvPr/>
          </p:nvSpPr>
          <p:spPr>
            <a:xfrm>
              <a:off x="3884944" y="2874091"/>
              <a:ext cx="150632" cy="13893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b="1">
                  <a:solidFill>
                    <a:schemeClr val="tx1"/>
                  </a:solidFill>
                </a:rPr>
                <a:t>1</a:t>
              </a:r>
            </a:p>
          </p:txBody>
        </p:sp>
        <p:sp>
          <p:nvSpPr>
            <p:cNvPr id="89" name="Ellipse 88">
              <a:extLst>
                <a:ext uri="{FF2B5EF4-FFF2-40B4-BE49-F238E27FC236}">
                  <a16:creationId xmlns:a16="http://schemas.microsoft.com/office/drawing/2014/main" id="{25C38202-4286-A160-4C09-BAC890537678}"/>
                </a:ext>
              </a:extLst>
            </p:cNvPr>
            <p:cNvSpPr/>
            <p:nvPr/>
          </p:nvSpPr>
          <p:spPr>
            <a:xfrm>
              <a:off x="3347538" y="1077837"/>
              <a:ext cx="150632" cy="13893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b="1">
                  <a:solidFill>
                    <a:schemeClr val="tx1"/>
                  </a:solidFill>
                </a:rPr>
                <a:t>1</a:t>
              </a:r>
            </a:p>
          </p:txBody>
        </p:sp>
        <p:sp>
          <p:nvSpPr>
            <p:cNvPr id="91" name="Ellipse 90">
              <a:extLst>
                <a:ext uri="{FF2B5EF4-FFF2-40B4-BE49-F238E27FC236}">
                  <a16:creationId xmlns:a16="http://schemas.microsoft.com/office/drawing/2014/main" id="{EA76B1B9-66D7-D61D-6237-5DAB4417AA26}"/>
                </a:ext>
              </a:extLst>
            </p:cNvPr>
            <p:cNvSpPr/>
            <p:nvPr/>
          </p:nvSpPr>
          <p:spPr>
            <a:xfrm>
              <a:off x="2184638" y="1682793"/>
              <a:ext cx="150632" cy="13893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b="1">
                  <a:solidFill>
                    <a:schemeClr val="tx1"/>
                  </a:solidFill>
                </a:rPr>
                <a:t>1</a:t>
              </a:r>
            </a:p>
          </p:txBody>
        </p:sp>
        <p:sp>
          <p:nvSpPr>
            <p:cNvPr id="92" name="Ellipse 91">
              <a:extLst>
                <a:ext uri="{FF2B5EF4-FFF2-40B4-BE49-F238E27FC236}">
                  <a16:creationId xmlns:a16="http://schemas.microsoft.com/office/drawing/2014/main" id="{5B192CE5-EB57-EBD0-0FEA-6C412E373BA5}"/>
                </a:ext>
              </a:extLst>
            </p:cNvPr>
            <p:cNvSpPr/>
            <p:nvPr/>
          </p:nvSpPr>
          <p:spPr>
            <a:xfrm>
              <a:off x="3153226" y="2434577"/>
              <a:ext cx="150632" cy="13893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b="1">
                  <a:solidFill>
                    <a:schemeClr val="tx1"/>
                  </a:solidFill>
                </a:rPr>
                <a:t>4</a:t>
              </a:r>
            </a:p>
          </p:txBody>
        </p:sp>
        <p:pic>
          <p:nvPicPr>
            <p:cNvPr id="99" name="Image 98">
              <a:extLst>
                <a:ext uri="{FF2B5EF4-FFF2-40B4-BE49-F238E27FC236}">
                  <a16:creationId xmlns:a16="http://schemas.microsoft.com/office/drawing/2014/main" id="{9DAEA99F-9A5C-6595-53E1-543D2DFF3FE7}"/>
                </a:ext>
              </a:extLst>
            </p:cNvPr>
            <p:cNvPicPr>
              <a:picLocks noChangeAspect="1"/>
            </p:cNvPicPr>
            <p:nvPr/>
          </p:nvPicPr>
          <p:blipFill>
            <a:blip r:embed="rId10"/>
            <a:stretch>
              <a:fillRect/>
            </a:stretch>
          </p:blipFill>
          <p:spPr>
            <a:xfrm>
              <a:off x="5006750" y="3187876"/>
              <a:ext cx="1579001" cy="627942"/>
            </a:xfrm>
            <a:prstGeom prst="rect">
              <a:avLst/>
            </a:prstGeom>
          </p:spPr>
        </p:pic>
        <p:sp>
          <p:nvSpPr>
            <p:cNvPr id="50" name="ZoneTexte 49">
              <a:extLst>
                <a:ext uri="{FF2B5EF4-FFF2-40B4-BE49-F238E27FC236}">
                  <a16:creationId xmlns:a16="http://schemas.microsoft.com/office/drawing/2014/main" id="{6CAC7C80-CC51-9360-B560-CE173D97B9FE}"/>
                </a:ext>
              </a:extLst>
            </p:cNvPr>
            <p:cNvSpPr txBox="1"/>
            <p:nvPr/>
          </p:nvSpPr>
          <p:spPr>
            <a:xfrm>
              <a:off x="3320259" y="2504044"/>
              <a:ext cx="470292" cy="307777"/>
            </a:xfrm>
            <a:prstGeom prst="rect">
              <a:avLst/>
            </a:prstGeom>
            <a:noFill/>
          </p:spPr>
          <p:txBody>
            <a:bodyPr wrap="square" rtlCol="0">
              <a:spAutoFit/>
            </a:bodyPr>
            <a:lstStyle/>
            <a:p>
              <a:pPr algn="ctr"/>
              <a:r>
                <a:rPr lang="fr-FR" sz="700" b="1"/>
                <a:t>Flux     OK - KO</a:t>
              </a:r>
            </a:p>
          </p:txBody>
        </p:sp>
        <p:pic>
          <p:nvPicPr>
            <p:cNvPr id="27" name="Picture 5">
              <a:extLst>
                <a:ext uri="{FF2B5EF4-FFF2-40B4-BE49-F238E27FC236}">
                  <a16:creationId xmlns:a16="http://schemas.microsoft.com/office/drawing/2014/main" id="{61F7111C-88D0-A118-D08E-58B3CA4038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7051" y="983986"/>
              <a:ext cx="666111" cy="502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ZoneTexte 28">
              <a:extLst>
                <a:ext uri="{FF2B5EF4-FFF2-40B4-BE49-F238E27FC236}">
                  <a16:creationId xmlns:a16="http://schemas.microsoft.com/office/drawing/2014/main" id="{ED96792D-3823-406C-E62A-707883CC55BF}"/>
                </a:ext>
              </a:extLst>
            </p:cNvPr>
            <p:cNvSpPr txBox="1"/>
            <p:nvPr/>
          </p:nvSpPr>
          <p:spPr>
            <a:xfrm>
              <a:off x="6211249" y="1044957"/>
              <a:ext cx="529312" cy="338554"/>
            </a:xfrm>
            <a:prstGeom prst="rect">
              <a:avLst/>
            </a:prstGeom>
            <a:noFill/>
          </p:spPr>
          <p:txBody>
            <a:bodyPr wrap="none" rtlCol="0">
              <a:spAutoFit/>
            </a:bodyPr>
            <a:lstStyle/>
            <a:p>
              <a:pPr algn="ctr"/>
              <a:r>
                <a:rPr lang="fr-FR" sz="800" b="1"/>
                <a:t>Site </a:t>
              </a:r>
            </a:p>
            <a:p>
              <a:pPr algn="ctr"/>
              <a:r>
                <a:rPr lang="fr-FR" sz="800" b="1"/>
                <a:t>internet</a:t>
              </a:r>
            </a:p>
          </p:txBody>
        </p:sp>
        <p:cxnSp>
          <p:nvCxnSpPr>
            <p:cNvPr id="44" name="Connecteur droit avec flèche 43">
              <a:extLst>
                <a:ext uri="{FF2B5EF4-FFF2-40B4-BE49-F238E27FC236}">
                  <a16:creationId xmlns:a16="http://schemas.microsoft.com/office/drawing/2014/main" id="{34BBFB48-770C-50AF-2B59-2C83C0F3AB51}"/>
                </a:ext>
              </a:extLst>
            </p:cNvPr>
            <p:cNvCxnSpPr>
              <a:cxnSpLocks/>
              <a:stCxn id="27" idx="1"/>
              <a:endCxn id="17" idx="0"/>
            </p:cNvCxnSpPr>
            <p:nvPr/>
          </p:nvCxnSpPr>
          <p:spPr>
            <a:xfrm flipH="1">
              <a:off x="4861227" y="1235393"/>
              <a:ext cx="1285824" cy="780823"/>
            </a:xfrm>
            <a:prstGeom prst="straightConnector1">
              <a:avLst/>
            </a:prstGeom>
            <a:ln>
              <a:solidFill>
                <a:srgbClr val="D4074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56" name="Ellipse 55">
              <a:extLst>
                <a:ext uri="{FF2B5EF4-FFF2-40B4-BE49-F238E27FC236}">
                  <a16:creationId xmlns:a16="http://schemas.microsoft.com/office/drawing/2014/main" id="{7329D2A4-8FF8-264B-D1B7-204290512A12}"/>
                </a:ext>
              </a:extLst>
            </p:cNvPr>
            <p:cNvSpPr/>
            <p:nvPr/>
          </p:nvSpPr>
          <p:spPr>
            <a:xfrm>
              <a:off x="5582646" y="1313026"/>
              <a:ext cx="150632" cy="13893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b="1">
                  <a:solidFill>
                    <a:schemeClr val="tx1"/>
                  </a:solidFill>
                </a:rPr>
                <a:t>1</a:t>
              </a:r>
            </a:p>
          </p:txBody>
        </p:sp>
      </p:grpSp>
    </p:spTree>
    <p:extLst>
      <p:ext uri="{BB962C8B-B14F-4D97-AF65-F5344CB8AC3E}">
        <p14:creationId xmlns:p14="http://schemas.microsoft.com/office/powerpoint/2010/main" val="3230535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2">
            <a:extLst>
              <a:ext uri="{FF2B5EF4-FFF2-40B4-BE49-F238E27FC236}">
                <a16:creationId xmlns:a16="http://schemas.microsoft.com/office/drawing/2014/main" id="{BC705AFA-D0CB-91EB-6E37-5CD046210149}"/>
              </a:ext>
            </a:extLst>
          </p:cNvPr>
          <p:cNvSpPr>
            <a:spLocks noGrp="1"/>
          </p:cNvSpPr>
          <p:nvPr>
            <p:ph sz="quarter" idx="14"/>
          </p:nvPr>
        </p:nvSpPr>
        <p:spPr>
          <a:xfrm>
            <a:off x="256355" y="680739"/>
            <a:ext cx="8686800" cy="5322499"/>
          </a:xfrm>
        </p:spPr>
        <p:txBody>
          <a:bodyPr>
            <a:noAutofit/>
          </a:bodyPr>
          <a:lstStyle/>
          <a:p>
            <a:r>
              <a:rPr lang="fr-FR" sz="1600"/>
              <a:t>Estimation des impacts</a:t>
            </a:r>
          </a:p>
          <a:p>
            <a:pPr>
              <a:spcBef>
                <a:spcPts val="1000"/>
              </a:spcBef>
            </a:pPr>
            <a:endParaRPr lang="fr-FR" sz="1600"/>
          </a:p>
          <a:p>
            <a:pPr>
              <a:spcBef>
                <a:spcPts val="1000"/>
              </a:spcBef>
            </a:pPr>
            <a:endParaRPr lang="fr-FR" sz="1600"/>
          </a:p>
          <a:p>
            <a:pPr>
              <a:spcBef>
                <a:spcPts val="1000"/>
              </a:spcBef>
            </a:pPr>
            <a:endParaRPr lang="fr-FR" sz="1600"/>
          </a:p>
          <a:p>
            <a:pPr>
              <a:spcBef>
                <a:spcPts val="1000"/>
              </a:spcBef>
            </a:pPr>
            <a:endParaRPr lang="fr-FR" sz="1600"/>
          </a:p>
          <a:p>
            <a:pPr>
              <a:spcBef>
                <a:spcPts val="1000"/>
              </a:spcBef>
            </a:pPr>
            <a:endParaRPr lang="fr-FR" sz="1600"/>
          </a:p>
          <a:p>
            <a:pPr>
              <a:spcBef>
                <a:spcPts val="1000"/>
              </a:spcBef>
            </a:pPr>
            <a:endParaRPr lang="fr-FR" sz="1600"/>
          </a:p>
          <a:p>
            <a:pPr>
              <a:spcBef>
                <a:spcPts val="1000"/>
              </a:spcBef>
            </a:pPr>
            <a:endParaRPr lang="fr-FR" sz="1600"/>
          </a:p>
          <a:p>
            <a:pPr>
              <a:spcBef>
                <a:spcPts val="1000"/>
              </a:spcBef>
            </a:pPr>
            <a:endParaRPr lang="fr-FR" sz="1600"/>
          </a:p>
          <a:p>
            <a:pPr>
              <a:spcBef>
                <a:spcPts val="1000"/>
              </a:spcBef>
            </a:pPr>
            <a:endParaRPr lang="fr-FR" sz="1600"/>
          </a:p>
          <a:p>
            <a:pPr>
              <a:spcBef>
                <a:spcPts val="1000"/>
              </a:spcBef>
            </a:pPr>
            <a:endParaRPr lang="fr-FR" sz="1600"/>
          </a:p>
          <a:p>
            <a:pPr>
              <a:spcBef>
                <a:spcPts val="1200"/>
              </a:spcBef>
            </a:pPr>
            <a:r>
              <a:rPr lang="fr-FR" sz="1600"/>
              <a:t>Evaluation du scénario</a:t>
            </a:r>
            <a:endParaRPr lang="fr-FR" sz="1100"/>
          </a:p>
          <a:p>
            <a:endParaRPr lang="fr-FR" sz="1600"/>
          </a:p>
          <a:p>
            <a:endParaRPr lang="fr-FR" sz="1600"/>
          </a:p>
        </p:txBody>
      </p:sp>
      <p:sp>
        <p:nvSpPr>
          <p:cNvPr id="17" name="Espace réservé de la date 6"/>
          <p:cNvSpPr>
            <a:spLocks noGrp="1"/>
          </p:cNvSpPr>
          <p:nvPr>
            <p:ph type="dt" sz="half" idx="10"/>
          </p:nvPr>
        </p:nvSpPr>
        <p:spPr>
          <a:xfrm>
            <a:off x="0" y="6492875"/>
            <a:ext cx="1295997" cy="365125"/>
          </a:xfrm>
        </p:spPr>
        <p:txBody>
          <a:bodyPr/>
          <a:lstStyle/>
          <a:p>
            <a:fld id="{E44DCE77-70D3-7E4E-A5B2-5FB6140E6B59}" type="datetime3">
              <a:rPr lang="fr-FR" smtClean="0"/>
              <a:t>31.01.23</a:t>
            </a:fld>
            <a:endParaRPr lang="fr-FR"/>
          </a:p>
        </p:txBody>
      </p:sp>
      <p:sp>
        <p:nvSpPr>
          <p:cNvPr id="18" name="Espace réservé du numéro de diapositive 8"/>
          <p:cNvSpPr>
            <a:spLocks noGrp="1"/>
          </p:cNvSpPr>
          <p:nvPr>
            <p:ph type="sldNum" sz="quarter" idx="12"/>
          </p:nvPr>
        </p:nvSpPr>
        <p:spPr>
          <a:xfrm>
            <a:off x="8347755" y="6356350"/>
            <a:ext cx="472394" cy="365125"/>
          </a:xfrm>
        </p:spPr>
        <p:txBody>
          <a:bodyPr/>
          <a:lstStyle/>
          <a:p>
            <a:fld id="{164B82B3-24E9-6943-9D19-4A32CD4B4D87}" type="slidenum">
              <a:rPr lang="fr-FR" smtClean="0"/>
              <a:pPr/>
              <a:t>6</a:t>
            </a:fld>
            <a:endParaRPr lang="fr-FR"/>
          </a:p>
        </p:txBody>
      </p:sp>
      <p:graphicFrame>
        <p:nvGraphicFramePr>
          <p:cNvPr id="5" name="Tableau 4"/>
          <p:cNvGraphicFramePr>
            <a:graphicFrameLocks noGrp="1"/>
          </p:cNvGraphicFramePr>
          <p:nvPr>
            <p:extLst>
              <p:ext uri="{D42A27DB-BD31-4B8C-83A1-F6EECF244321}">
                <p14:modId xmlns:p14="http://schemas.microsoft.com/office/powerpoint/2010/main" val="1973439174"/>
              </p:ext>
            </p:extLst>
          </p:nvPr>
        </p:nvGraphicFramePr>
        <p:xfrm>
          <a:off x="353747" y="1054932"/>
          <a:ext cx="8466401" cy="3789775"/>
        </p:xfrm>
        <a:graphic>
          <a:graphicData uri="http://schemas.openxmlformats.org/drawingml/2006/table">
            <a:tbl>
              <a:tblPr firstRow="1" bandRow="1">
                <a:tableStyleId>{5C22544A-7EE6-4342-B048-85BDC9FD1C3A}</a:tableStyleId>
              </a:tblPr>
              <a:tblGrid>
                <a:gridCol w="1001167">
                  <a:extLst>
                    <a:ext uri="{9D8B030D-6E8A-4147-A177-3AD203B41FA5}">
                      <a16:colId xmlns:a16="http://schemas.microsoft.com/office/drawing/2014/main" val="20000"/>
                    </a:ext>
                  </a:extLst>
                </a:gridCol>
                <a:gridCol w="3556384">
                  <a:extLst>
                    <a:ext uri="{9D8B030D-6E8A-4147-A177-3AD203B41FA5}">
                      <a16:colId xmlns:a16="http://schemas.microsoft.com/office/drawing/2014/main" val="20001"/>
                    </a:ext>
                  </a:extLst>
                </a:gridCol>
                <a:gridCol w="595125">
                  <a:extLst>
                    <a:ext uri="{9D8B030D-6E8A-4147-A177-3AD203B41FA5}">
                      <a16:colId xmlns:a16="http://schemas.microsoft.com/office/drawing/2014/main" val="20002"/>
                    </a:ext>
                  </a:extLst>
                </a:gridCol>
                <a:gridCol w="3313725">
                  <a:extLst>
                    <a:ext uri="{9D8B030D-6E8A-4147-A177-3AD203B41FA5}">
                      <a16:colId xmlns:a16="http://schemas.microsoft.com/office/drawing/2014/main" val="20003"/>
                    </a:ext>
                  </a:extLst>
                </a:gridCol>
              </a:tblGrid>
              <a:tr h="370840">
                <a:tc>
                  <a:txBody>
                    <a:bodyPr/>
                    <a:lstStyle/>
                    <a:p>
                      <a:pPr algn="ctr" fontAlgn="t"/>
                      <a:r>
                        <a:rPr lang="fr-FR" sz="1050" b="1" i="0" u="none" strike="noStrike">
                          <a:solidFill>
                            <a:schemeClr val="bg1"/>
                          </a:solidFill>
                          <a:effectLst/>
                          <a:latin typeface="Calibri" panose="020F0502020204030204" pitchFamily="34" charset="0"/>
                        </a:rPr>
                        <a:t>Impact</a:t>
                      </a:r>
                    </a:p>
                  </a:txBody>
                  <a:tcPr marL="7620" marR="7620" marT="7620" marB="0" anchor="ctr"/>
                </a:tc>
                <a:tc>
                  <a:txBody>
                    <a:bodyPr/>
                    <a:lstStyle/>
                    <a:p>
                      <a:pPr algn="l" fontAlgn="t"/>
                      <a:r>
                        <a:rPr lang="fr-FR" sz="1050" b="1" i="0" u="none" strike="noStrike">
                          <a:solidFill>
                            <a:schemeClr val="bg1"/>
                          </a:solidFill>
                          <a:effectLst/>
                          <a:latin typeface="Calibri" panose="020F0502020204030204" pitchFamily="34" charset="0"/>
                        </a:rPr>
                        <a:t>Description de l'impact</a:t>
                      </a:r>
                    </a:p>
                  </a:txBody>
                  <a:tcPr marL="7620" marR="7620" marT="7620" marB="0" anchor="ctr"/>
                </a:tc>
                <a:tc>
                  <a:txBody>
                    <a:bodyPr/>
                    <a:lstStyle/>
                    <a:p>
                      <a:pPr algn="ctr" fontAlgn="t"/>
                      <a:r>
                        <a:rPr lang="fr-FR" sz="1050" b="1" i="0" u="none" strike="noStrike">
                          <a:solidFill>
                            <a:schemeClr val="bg1"/>
                          </a:solidFill>
                          <a:effectLst/>
                          <a:latin typeface="Calibri" panose="020F0502020204030204" pitchFamily="34" charset="0"/>
                        </a:rPr>
                        <a:t>Charges </a:t>
                      </a:r>
                    </a:p>
                  </a:txBody>
                  <a:tcPr marL="7620" marR="7620" marT="7620" marB="0" anchor="ctr"/>
                </a:tc>
                <a:tc>
                  <a:txBody>
                    <a:bodyPr/>
                    <a:lstStyle/>
                    <a:p>
                      <a:pPr algn="ctr" fontAlgn="t"/>
                      <a:r>
                        <a:rPr lang="fr-FR" sz="1050" b="1" i="0" u="none" strike="noStrike">
                          <a:solidFill>
                            <a:schemeClr val="bg1"/>
                          </a:solidFill>
                          <a:effectLst/>
                          <a:latin typeface="Calibri" panose="020F0502020204030204" pitchFamily="34" charset="0"/>
                        </a:rPr>
                        <a:t>Observations</a:t>
                      </a:r>
                    </a:p>
                  </a:txBody>
                  <a:tcPr marL="7620" marR="7620" marT="7620" marB="0" anchor="ctr"/>
                </a:tc>
                <a:extLst>
                  <a:ext uri="{0D108BD9-81ED-4DB2-BD59-A6C34878D82A}">
                    <a16:rowId xmlns:a16="http://schemas.microsoft.com/office/drawing/2014/main" val="10000"/>
                  </a:ext>
                </a:extLst>
              </a:tr>
              <a:tr h="370840">
                <a:tc>
                  <a:txBody>
                    <a:bodyPr/>
                    <a:lstStyle/>
                    <a:p>
                      <a:pPr algn="ctr" fontAlgn="t"/>
                      <a:r>
                        <a:rPr lang="fr-FR" sz="900" b="0" i="0" u="none" strike="noStrike">
                          <a:solidFill>
                            <a:srgbClr val="000000"/>
                          </a:solidFill>
                          <a:effectLst/>
                          <a:latin typeface="Calibri" panose="020F0502020204030204" pitchFamily="34" charset="0"/>
                        </a:rPr>
                        <a:t>ARCHE</a:t>
                      </a:r>
                    </a:p>
                  </a:txBody>
                  <a:tcPr marL="7620" marR="7620" marT="7620" marB="0" anchor="ctr"/>
                </a:tc>
                <a:tc>
                  <a:txBody>
                    <a:bodyPr/>
                    <a:lstStyle/>
                    <a:p>
                      <a:pPr algn="l" fontAlgn="t"/>
                      <a:r>
                        <a:rPr lang="fr-FR" sz="900" b="0" i="0" u="none" strike="noStrike">
                          <a:solidFill>
                            <a:srgbClr val="000000"/>
                          </a:solidFill>
                          <a:effectLst/>
                          <a:latin typeface="Calibri" panose="020F0502020204030204" pitchFamily="34" charset="0"/>
                        </a:rPr>
                        <a:t>Développement du flux quotidien PERCEVAL -&gt; Portail </a:t>
                      </a:r>
                    </a:p>
                    <a:p>
                      <a:pPr algn="l" fontAlgn="t"/>
                      <a:r>
                        <a:rPr lang="fr-FR" sz="900" b="0" i="0" u="none" strike="noStrike">
                          <a:solidFill>
                            <a:schemeClr val="accent6">
                              <a:lumMod val="75000"/>
                            </a:schemeClr>
                          </a:solidFill>
                          <a:effectLst/>
                          <a:latin typeface="Calibri" panose="020F0502020204030204" pitchFamily="34" charset="0"/>
                        </a:rPr>
                        <a:t>Exports des prospects et des clients actifs suivant modèle RPA</a:t>
                      </a:r>
                    </a:p>
                    <a:p>
                      <a:pPr algn="l" fontAlgn="t"/>
                      <a:r>
                        <a:rPr lang="fr-FR" sz="900" b="0" i="0" u="none" strike="noStrike">
                          <a:solidFill>
                            <a:srgbClr val="000000"/>
                          </a:solidFill>
                          <a:effectLst/>
                          <a:latin typeface="Calibri" panose="020F0502020204030204" pitchFamily="34" charset="0"/>
                        </a:rPr>
                        <a:t>Développement du flux de reprise (démarrage)</a:t>
                      </a:r>
                    </a:p>
                  </a:txBody>
                  <a:tcPr marL="7620" marR="7620" marT="7620" marB="0" anchor="ctr"/>
                </a:tc>
                <a:tc>
                  <a:txBody>
                    <a:bodyPr/>
                    <a:lstStyle/>
                    <a:p>
                      <a:pPr algn="ctr" fontAlgn="t"/>
                      <a:r>
                        <a:rPr lang="fr-FR" sz="900" b="0" i="1" u="none" strike="noStrike">
                          <a:solidFill>
                            <a:srgbClr val="000000"/>
                          </a:solidFill>
                          <a:effectLst/>
                          <a:latin typeface="Calibri" panose="020F0502020204030204" pitchFamily="34" charset="0"/>
                        </a:rPr>
                        <a:t>NC</a:t>
                      </a:r>
                    </a:p>
                  </a:txBody>
                  <a:tcPr marL="7620" marR="7620" marT="7620" marB="0"/>
                </a:tc>
                <a:tc>
                  <a:txBody>
                    <a:bodyPr/>
                    <a:lstStyle/>
                    <a:p>
                      <a:pPr algn="l" fontAlgn="t"/>
                      <a:r>
                        <a:rPr lang="fr-FR" sz="900" b="0" i="0" u="none" strike="noStrike">
                          <a:solidFill>
                            <a:srgbClr val="000000"/>
                          </a:solidFill>
                          <a:effectLst/>
                          <a:latin typeface="Calibri" panose="020F0502020204030204" pitchFamily="34" charset="0"/>
                        </a:rPr>
                        <a:t>Développement flux quotidien réalisé, évolution pour intégrer l’identifiant Portail</a:t>
                      </a:r>
                    </a:p>
                    <a:p>
                      <a:pPr algn="l" fontAlgn="t"/>
                      <a:r>
                        <a:rPr lang="fr-FR" sz="900" b="0" i="0" u="none" strike="noStrike">
                          <a:solidFill>
                            <a:srgbClr val="000000"/>
                          </a:solidFill>
                          <a:effectLst/>
                          <a:latin typeface="Calibri" panose="020F0502020204030204" pitchFamily="34" charset="0"/>
                        </a:rPr>
                        <a:t>ARCHE doit vérifier la bonne mise à jour du prospect/client sur l’envoi du flux CRM Portail </a:t>
                      </a:r>
                    </a:p>
                  </a:txBody>
                  <a:tcPr marL="7620" marR="7620" marT="7620" marB="0"/>
                </a:tc>
                <a:extLst>
                  <a:ext uri="{0D108BD9-81ED-4DB2-BD59-A6C34878D82A}">
                    <a16:rowId xmlns:a16="http://schemas.microsoft.com/office/drawing/2014/main" val="10001"/>
                  </a:ext>
                </a:extLst>
              </a:tr>
              <a:tr h="370840">
                <a:tc>
                  <a:txBody>
                    <a:bodyPr/>
                    <a:lstStyle/>
                    <a:p>
                      <a:pPr algn="ctr" fontAlgn="t"/>
                      <a:r>
                        <a:rPr lang="fr-FR" sz="900" b="0" i="0" u="none" strike="noStrike">
                          <a:solidFill>
                            <a:srgbClr val="000000"/>
                          </a:solidFill>
                          <a:effectLst/>
                          <a:latin typeface="Calibri" panose="020F0502020204030204" pitchFamily="34" charset="0"/>
                        </a:rPr>
                        <a:t>Portail</a:t>
                      </a:r>
                    </a:p>
                  </a:txBody>
                  <a:tcPr marL="7620" marR="7620" marT="7620" marB="0" anchor="ctr"/>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fr-FR" sz="900" b="0" i="0" u="none" strike="noStrike">
                          <a:solidFill>
                            <a:srgbClr val="000000"/>
                          </a:solidFill>
                          <a:effectLst/>
                          <a:latin typeface="Calibri" panose="020F0502020204030204" pitchFamily="34" charset="0"/>
                        </a:rPr>
                        <a:t>Nouveau référentiel RCU avec reprise des données EHPAD/EHPA/RS</a:t>
                      </a:r>
                    </a:p>
                    <a:p>
                      <a:pPr marL="0" marR="0" lvl="0" indent="0" algn="l" defTabSz="457200" rtl="0" eaLnBrk="1" fontAlgn="t" latinLnBrk="0" hangingPunct="1">
                        <a:lnSpc>
                          <a:spcPct val="100000"/>
                        </a:lnSpc>
                        <a:spcBef>
                          <a:spcPts val="0"/>
                        </a:spcBef>
                        <a:spcAft>
                          <a:spcPts val="0"/>
                        </a:spcAft>
                        <a:buClrTx/>
                        <a:buSzTx/>
                        <a:buFontTx/>
                        <a:buNone/>
                        <a:tabLst/>
                        <a:defRPr/>
                      </a:pPr>
                      <a:r>
                        <a:rPr lang="fr-FR" sz="900" b="0" i="0" u="none" strike="noStrike">
                          <a:solidFill>
                            <a:srgbClr val="000000"/>
                          </a:solidFill>
                          <a:effectLst/>
                          <a:latin typeface="Calibri" panose="020F0502020204030204" pitchFamily="34" charset="0"/>
                        </a:rPr>
                        <a:t>Développement de l’interface PERCEVAL </a:t>
                      </a:r>
                      <a:r>
                        <a:rPr lang="fr-FR" sz="900" b="0" i="0" u="none" strike="noStrike">
                          <a:solidFill>
                            <a:schemeClr val="accent6">
                              <a:lumMod val="75000"/>
                            </a:schemeClr>
                          </a:solidFill>
                          <a:effectLst/>
                          <a:latin typeface="Calibri" panose="020F0502020204030204" pitchFamily="34" charset="0"/>
                        </a:rPr>
                        <a:t>« simplifié »</a:t>
                      </a:r>
                    </a:p>
                    <a:p>
                      <a:pPr marL="0" marR="0" lvl="0" indent="0" algn="l" defTabSz="457200" rtl="0" eaLnBrk="1" fontAlgn="t" latinLnBrk="0" hangingPunct="1">
                        <a:lnSpc>
                          <a:spcPct val="100000"/>
                        </a:lnSpc>
                        <a:spcBef>
                          <a:spcPts val="0"/>
                        </a:spcBef>
                        <a:spcAft>
                          <a:spcPts val="0"/>
                        </a:spcAft>
                        <a:buClrTx/>
                        <a:buSzTx/>
                        <a:buFontTx/>
                        <a:buNone/>
                        <a:tabLst/>
                        <a:defRPr/>
                      </a:pPr>
                      <a:r>
                        <a:rPr lang="fr-FR" sz="900" b="0" i="0" u="none" strike="noStrike">
                          <a:solidFill>
                            <a:srgbClr val="000000"/>
                          </a:solidFill>
                          <a:effectLst/>
                          <a:latin typeface="Calibri" panose="020F0502020204030204" pitchFamily="34" charset="0"/>
                        </a:rPr>
                        <a:t>Développement d’un outil de suivi des flux (consultation)</a:t>
                      </a:r>
                    </a:p>
                    <a:p>
                      <a:pPr marL="0" marR="0" lvl="0" indent="0" algn="l" defTabSz="457200" rtl="0" eaLnBrk="1" fontAlgn="t" latinLnBrk="0" hangingPunct="1">
                        <a:lnSpc>
                          <a:spcPct val="100000"/>
                        </a:lnSpc>
                        <a:spcBef>
                          <a:spcPts val="0"/>
                        </a:spcBef>
                        <a:spcAft>
                          <a:spcPts val="0"/>
                        </a:spcAft>
                        <a:buClrTx/>
                        <a:buSzTx/>
                        <a:buFontTx/>
                        <a:buNone/>
                        <a:tabLst/>
                        <a:defRPr/>
                      </a:pPr>
                      <a:r>
                        <a:rPr lang="fr-FR" sz="900" b="0" i="0" u="none" strike="noStrike">
                          <a:solidFill>
                            <a:srgbClr val="000000"/>
                          </a:solidFill>
                          <a:effectLst/>
                          <a:latin typeface="Calibri" panose="020F0502020204030204" pitchFamily="34" charset="0"/>
                        </a:rPr>
                        <a:t>Développement du DAC Domicile </a:t>
                      </a:r>
                    </a:p>
                    <a:p>
                      <a:pPr marL="0" marR="0" lvl="0" indent="0" algn="l" defTabSz="457200" rtl="0" eaLnBrk="1" fontAlgn="t" latinLnBrk="0" hangingPunct="1">
                        <a:lnSpc>
                          <a:spcPct val="100000"/>
                        </a:lnSpc>
                        <a:spcBef>
                          <a:spcPts val="0"/>
                        </a:spcBef>
                        <a:spcAft>
                          <a:spcPts val="0"/>
                        </a:spcAft>
                        <a:buClrTx/>
                        <a:buSzTx/>
                        <a:buFontTx/>
                        <a:buNone/>
                        <a:tabLst/>
                        <a:defRPr/>
                      </a:pPr>
                      <a:r>
                        <a:rPr lang="fr-FR" sz="900" b="0" i="0" u="none" strike="noStrike">
                          <a:solidFill>
                            <a:srgbClr val="000000"/>
                          </a:solidFill>
                          <a:effectLst/>
                          <a:latin typeface="Calibri" panose="020F0502020204030204" pitchFamily="34" charset="0"/>
                        </a:rPr>
                        <a:t>Evolution fiche CRM (intégration orientation Domicile, spécificités)</a:t>
                      </a:r>
                    </a:p>
                    <a:p>
                      <a:pPr marL="0" marR="0" lvl="0" indent="0" algn="l" defTabSz="457200" rtl="0" eaLnBrk="1" fontAlgn="t" latinLnBrk="0" hangingPunct="1">
                        <a:lnSpc>
                          <a:spcPct val="100000"/>
                        </a:lnSpc>
                        <a:spcBef>
                          <a:spcPts val="0"/>
                        </a:spcBef>
                        <a:spcAft>
                          <a:spcPts val="0"/>
                        </a:spcAft>
                        <a:buClrTx/>
                        <a:buSzTx/>
                        <a:buFontTx/>
                        <a:buNone/>
                        <a:tabLst/>
                        <a:defRPr/>
                      </a:pPr>
                      <a:r>
                        <a:rPr lang="fr-FR" sz="900" b="0" i="0" u="none" strike="noStrike">
                          <a:solidFill>
                            <a:schemeClr val="accent6">
                              <a:lumMod val="75000"/>
                            </a:schemeClr>
                          </a:solidFill>
                          <a:effectLst/>
                          <a:latin typeface="Calibri" panose="020F0502020204030204" pitchFamily="34" charset="0"/>
                        </a:rPr>
                        <a:t>Développement du flux prospect CRM Portail -&gt; PERCEVAL</a:t>
                      </a:r>
                    </a:p>
                    <a:p>
                      <a:pPr marL="0" marR="0" lvl="0" indent="0" algn="l" defTabSz="457200" rtl="0" eaLnBrk="1" fontAlgn="t" latinLnBrk="0" hangingPunct="1">
                        <a:lnSpc>
                          <a:spcPct val="100000"/>
                        </a:lnSpc>
                        <a:spcBef>
                          <a:spcPts val="0"/>
                        </a:spcBef>
                        <a:spcAft>
                          <a:spcPts val="0"/>
                        </a:spcAft>
                        <a:buClrTx/>
                        <a:buSzTx/>
                        <a:buFontTx/>
                        <a:buNone/>
                        <a:tabLst/>
                        <a:defRPr/>
                      </a:pPr>
                      <a:r>
                        <a:rPr lang="fr-FR" sz="900" b="0" i="0" u="none" strike="noStrike">
                          <a:solidFill>
                            <a:schemeClr val="accent6">
                              <a:lumMod val="75000"/>
                            </a:schemeClr>
                          </a:solidFill>
                          <a:effectLst/>
                          <a:latin typeface="Calibri" panose="020F0502020204030204" pitchFamily="34" charset="0"/>
                        </a:rPr>
                        <a:t>Transfert des demandes internet site </a:t>
                      </a:r>
                      <a:r>
                        <a:rPr lang="fr-FR" sz="900" b="0" i="0" u="none" strike="noStrike" err="1">
                          <a:solidFill>
                            <a:schemeClr val="accent6">
                              <a:lumMod val="75000"/>
                            </a:schemeClr>
                          </a:solidFill>
                          <a:effectLst/>
                          <a:latin typeface="Calibri" panose="020F0502020204030204" pitchFamily="34" charset="0"/>
                        </a:rPr>
                        <a:t>Domusvi</a:t>
                      </a:r>
                      <a:r>
                        <a:rPr lang="fr-FR" sz="900" b="0" i="0" u="none" strike="noStrike">
                          <a:solidFill>
                            <a:schemeClr val="accent6">
                              <a:lumMod val="75000"/>
                            </a:schemeClr>
                          </a:solidFill>
                          <a:effectLst/>
                          <a:latin typeface="Calibri" panose="020F0502020204030204" pitchFamily="34" charset="0"/>
                        </a:rPr>
                        <a:t> sur le Portail</a:t>
                      </a:r>
                    </a:p>
                    <a:p>
                      <a:pPr marL="0" marR="0" lvl="0" indent="0" algn="l" defTabSz="457200" rtl="0" eaLnBrk="1" fontAlgn="t" latinLnBrk="0" hangingPunct="1">
                        <a:lnSpc>
                          <a:spcPct val="100000"/>
                        </a:lnSpc>
                        <a:spcBef>
                          <a:spcPts val="0"/>
                        </a:spcBef>
                        <a:spcAft>
                          <a:spcPts val="0"/>
                        </a:spcAft>
                        <a:buClrTx/>
                        <a:buSzTx/>
                        <a:buFontTx/>
                        <a:buNone/>
                        <a:tabLst/>
                        <a:defRPr/>
                      </a:pPr>
                      <a:r>
                        <a:rPr lang="fr-FR" sz="900" b="0" i="0" u="none" strike="noStrike" kern="1200">
                          <a:solidFill>
                            <a:schemeClr val="accent6">
                              <a:lumMod val="75000"/>
                            </a:schemeClr>
                          </a:solidFill>
                          <a:effectLst/>
                          <a:latin typeface="Calibri" panose="020F0502020204030204" pitchFamily="34" charset="0"/>
                          <a:ea typeface="+mn-ea"/>
                          <a:cs typeface="+mn-cs"/>
                        </a:rPr>
                        <a:t>Reprise des Prospects Domicile actifs et des Clients toutes agences</a:t>
                      </a:r>
                    </a:p>
                  </a:txBody>
                  <a:tcPr marL="7620" marR="7620" marT="7620" marB="0" anchor="ctr"/>
                </a:tc>
                <a:tc>
                  <a:txBody>
                    <a:bodyPr/>
                    <a:lstStyle/>
                    <a:p>
                      <a:pPr marL="171450" indent="-171450" algn="ctr" fontAlgn="t">
                        <a:buFont typeface="Wingdings" panose="05000000000000000000" pitchFamily="2" charset="2"/>
                        <a:buChar char="Ø"/>
                      </a:pPr>
                      <a:endParaRPr lang="fr-FR" sz="900" b="0" i="1" u="none" strike="noStrike">
                        <a:solidFill>
                          <a:srgbClr val="FF0000"/>
                        </a:solidFill>
                        <a:effectLst/>
                        <a:latin typeface="Calibri" panose="020F0502020204030204" pitchFamily="34" charset="0"/>
                      </a:endParaRPr>
                    </a:p>
                    <a:p>
                      <a:pPr marL="171450" indent="-171450" algn="ctr" fontAlgn="t">
                        <a:buFont typeface="Wingdings" panose="05000000000000000000" pitchFamily="2" charset="2"/>
                        <a:buChar char="Ø"/>
                      </a:pPr>
                      <a:r>
                        <a:rPr lang="fr-FR" sz="900" b="0" i="1" u="none" strike="noStrike">
                          <a:solidFill>
                            <a:srgbClr val="FF0000"/>
                          </a:solidFill>
                          <a:effectLst/>
                          <a:latin typeface="Calibri" panose="020F0502020204030204" pitchFamily="34" charset="0"/>
                        </a:rPr>
                        <a:t>270 j/h</a:t>
                      </a:r>
                    </a:p>
                    <a:p>
                      <a:pPr marL="171450" indent="-171450" algn="ctr" fontAlgn="t">
                        <a:buFont typeface="Wingdings" panose="05000000000000000000" pitchFamily="2" charset="2"/>
                        <a:buChar char="Ø"/>
                      </a:pPr>
                      <a:endParaRPr lang="fr-FR" sz="900" b="0" i="1" u="none" strike="noStrike">
                        <a:solidFill>
                          <a:srgbClr val="FF0000"/>
                        </a:solidFill>
                        <a:effectLst/>
                        <a:latin typeface="Calibri" panose="020F0502020204030204" pitchFamily="34" charset="0"/>
                      </a:endParaRPr>
                    </a:p>
                    <a:p>
                      <a:pPr marL="171450" indent="-171450" algn="ctr" fontAlgn="t">
                        <a:buFont typeface="Wingdings" panose="05000000000000000000" pitchFamily="2" charset="2"/>
                        <a:buChar char="Ø"/>
                      </a:pPr>
                      <a:endParaRPr lang="fr-FR" sz="900" b="0" i="1" u="none" strike="noStrike">
                        <a:solidFill>
                          <a:srgbClr val="FF0000"/>
                        </a:solidFill>
                        <a:effectLst/>
                        <a:latin typeface="Calibri" panose="020F0502020204030204" pitchFamily="34" charset="0"/>
                      </a:endParaRPr>
                    </a:p>
                    <a:p>
                      <a:pPr marL="171450" indent="-171450" algn="ctr" fontAlgn="t">
                        <a:buFont typeface="Wingdings" panose="05000000000000000000" pitchFamily="2" charset="2"/>
                        <a:buChar char="Ø"/>
                      </a:pPr>
                      <a:endParaRPr lang="fr-FR" sz="900" b="0" i="1" u="none" strike="noStrike">
                        <a:solidFill>
                          <a:srgbClr val="FF0000"/>
                        </a:solidFill>
                        <a:effectLst/>
                        <a:latin typeface="Calibri" panose="020F0502020204030204" pitchFamily="34" charset="0"/>
                      </a:endParaRPr>
                    </a:p>
                    <a:p>
                      <a:pPr marL="171450" indent="-171450" algn="ctr" fontAlgn="t">
                        <a:buFont typeface="Wingdings" panose="05000000000000000000" pitchFamily="2" charset="2"/>
                        <a:buChar char="Ø"/>
                      </a:pPr>
                      <a:endParaRPr lang="fr-FR" sz="900" b="0" i="1" u="none" strike="noStrike">
                        <a:solidFill>
                          <a:srgbClr val="FF0000"/>
                        </a:solidFill>
                        <a:effectLst/>
                        <a:latin typeface="Calibri" panose="020F0502020204030204" pitchFamily="34" charset="0"/>
                      </a:endParaRPr>
                    </a:p>
                    <a:p>
                      <a:pPr marL="171450" indent="-171450" algn="ctr" fontAlgn="t">
                        <a:buFont typeface="Wingdings" panose="05000000000000000000" pitchFamily="2" charset="2"/>
                        <a:buChar char="Ø"/>
                      </a:pPr>
                      <a:endParaRPr lang="fr-FR" sz="900" b="0" i="1" u="none" strike="noStrike">
                        <a:solidFill>
                          <a:srgbClr val="FF0000"/>
                        </a:solidFill>
                        <a:effectLst/>
                        <a:latin typeface="Calibri" panose="020F0502020204030204" pitchFamily="34" charset="0"/>
                      </a:endParaRPr>
                    </a:p>
                    <a:p>
                      <a:pPr marL="171450" marR="0" lvl="0" indent="-171450" algn="ctr" defTabSz="457200" rtl="0" eaLnBrk="1" fontAlgn="t" latinLnBrk="0" hangingPunct="1">
                        <a:lnSpc>
                          <a:spcPct val="100000"/>
                        </a:lnSpc>
                        <a:spcBef>
                          <a:spcPts val="0"/>
                        </a:spcBef>
                        <a:spcAft>
                          <a:spcPts val="0"/>
                        </a:spcAft>
                        <a:buClrTx/>
                        <a:buSzTx/>
                        <a:buFont typeface="Wingdings" panose="05000000000000000000" pitchFamily="2" charset="2"/>
                        <a:buChar char="Ø"/>
                        <a:tabLst/>
                        <a:defRPr/>
                      </a:pPr>
                      <a:r>
                        <a:rPr lang="fr-FR" sz="900" b="0" i="1" u="none" strike="noStrike">
                          <a:solidFill>
                            <a:srgbClr val="FF0000"/>
                          </a:solidFill>
                          <a:effectLst/>
                          <a:latin typeface="Calibri" panose="020F0502020204030204" pitchFamily="34" charset="0"/>
                        </a:rPr>
                        <a:t>15 j/h</a:t>
                      </a:r>
                    </a:p>
                  </a:txBody>
                  <a:tcPr marL="7620" marR="7620" marT="7620" marB="0"/>
                </a:tc>
                <a:tc>
                  <a:txBody>
                    <a:bodyPr/>
                    <a:lstStyle/>
                    <a:p>
                      <a:pPr algn="l" fontAlgn="t"/>
                      <a:r>
                        <a:rPr lang="fr-FR" sz="900" b="0" i="0" u="none" strike="noStrike">
                          <a:solidFill>
                            <a:srgbClr val="000000"/>
                          </a:solidFill>
                          <a:effectLst/>
                          <a:latin typeface="Calibri" panose="020F0502020204030204" pitchFamily="34" charset="0"/>
                        </a:rPr>
                        <a:t>La présence de la clé Portail dans le flux simplifie considérablement l’interface PERCEVAL (plus de RG RCU).</a:t>
                      </a:r>
                    </a:p>
                    <a:p>
                      <a:pPr algn="l" fontAlgn="t"/>
                      <a:endParaRPr lang="fr-FR" sz="900" b="0" i="0" u="none" strike="noStrike">
                        <a:solidFill>
                          <a:srgbClr val="000000"/>
                        </a:solidFill>
                        <a:effectLst/>
                        <a:latin typeface="Calibri" panose="020F0502020204030204" pitchFamily="34" charset="0"/>
                      </a:endParaRPr>
                    </a:p>
                    <a:p>
                      <a:pPr algn="l" fontAlgn="t"/>
                      <a:endParaRPr lang="fr-FR" sz="900" b="0" i="0" u="none" strike="noStrike">
                        <a:solidFill>
                          <a:srgbClr val="000000"/>
                        </a:solidFill>
                        <a:effectLst/>
                        <a:latin typeface="Calibri" panose="020F0502020204030204" pitchFamily="34" charset="0"/>
                      </a:endParaRPr>
                    </a:p>
                    <a:p>
                      <a:pPr algn="l" fontAlgn="t"/>
                      <a:endParaRPr lang="fr-FR" sz="900" b="0" i="0" u="none" strike="noStrike">
                        <a:solidFill>
                          <a:srgbClr val="000000"/>
                        </a:solidFill>
                        <a:effectLst/>
                        <a:latin typeface="Calibri" panose="020F0502020204030204" pitchFamily="34" charset="0"/>
                      </a:endParaRPr>
                    </a:p>
                    <a:p>
                      <a:pPr algn="l" fontAlgn="t"/>
                      <a:endParaRPr lang="fr-FR" sz="900" b="0" i="0" u="none" strike="noStrike">
                        <a:solidFill>
                          <a:srgbClr val="000000"/>
                        </a:solidFill>
                        <a:effectLst/>
                        <a:latin typeface="Calibri" panose="020F0502020204030204" pitchFamily="34" charset="0"/>
                      </a:endParaRPr>
                    </a:p>
                    <a:p>
                      <a:pPr algn="l" fontAlgn="t"/>
                      <a:endParaRPr lang="fr-FR" sz="900" b="0" i="0" u="none" strike="noStrike">
                        <a:solidFill>
                          <a:srgbClr val="000000"/>
                        </a:solidFill>
                        <a:effectLst/>
                        <a:latin typeface="Calibri" panose="020F0502020204030204" pitchFamily="34" charset="0"/>
                      </a:endParaRPr>
                    </a:p>
                    <a:p>
                      <a:pPr marL="0" marR="0" lvl="0" indent="0" algn="l" defTabSz="457200" rtl="0" eaLnBrk="1" fontAlgn="t" latinLnBrk="0" hangingPunct="1">
                        <a:lnSpc>
                          <a:spcPct val="100000"/>
                        </a:lnSpc>
                        <a:spcBef>
                          <a:spcPts val="0"/>
                        </a:spcBef>
                        <a:spcAft>
                          <a:spcPts val="0"/>
                        </a:spcAft>
                        <a:buClrTx/>
                        <a:buSzTx/>
                        <a:buFontTx/>
                        <a:buNone/>
                        <a:tabLst/>
                        <a:defRPr/>
                      </a:pPr>
                      <a:r>
                        <a:rPr lang="fr-FR" sz="900" b="0" i="0" u="none" strike="noStrike" baseline="0">
                          <a:solidFill>
                            <a:srgbClr val="000000"/>
                          </a:solidFill>
                          <a:effectLst/>
                          <a:latin typeface="Calibri" panose="020F0502020204030204" pitchFamily="34" charset="0"/>
                        </a:rPr>
                        <a:t>Sur la base d’une extraction fournie par ARCHE</a:t>
                      </a:r>
                    </a:p>
                  </a:txBody>
                  <a:tcPr marL="7620" marR="7620" marT="7620" marB="0"/>
                </a:tc>
                <a:extLst>
                  <a:ext uri="{0D108BD9-81ED-4DB2-BD59-A6C34878D82A}">
                    <a16:rowId xmlns:a16="http://schemas.microsoft.com/office/drawing/2014/main" val="10002"/>
                  </a:ext>
                </a:extLst>
              </a:tr>
              <a:tr h="491945">
                <a:tc>
                  <a:txBody>
                    <a:bodyPr/>
                    <a:lstStyle/>
                    <a:p>
                      <a:pPr algn="ctr" fontAlgn="t"/>
                      <a:r>
                        <a:rPr lang="fr-FR" sz="900" b="0" i="0" u="none" strike="noStrike">
                          <a:solidFill>
                            <a:srgbClr val="000000"/>
                          </a:solidFill>
                          <a:effectLst/>
                          <a:latin typeface="Calibri" panose="020F0502020204030204" pitchFamily="34" charset="0"/>
                        </a:rPr>
                        <a:t>Appairage des clients</a:t>
                      </a:r>
                    </a:p>
                  </a:txBody>
                  <a:tcPr marL="7620" marR="7620" marT="7620" marB="0" anchor="ctr"/>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fr-FR" sz="900" b="0" i="1" u="none" strike="noStrike">
                          <a:solidFill>
                            <a:schemeClr val="accent6">
                              <a:lumMod val="75000"/>
                            </a:schemeClr>
                          </a:solidFill>
                          <a:effectLst/>
                          <a:latin typeface="Calibri" panose="020F0502020204030204" pitchFamily="34" charset="0"/>
                        </a:rPr>
                        <a:t>Intégré dans la fiche CRM</a:t>
                      </a:r>
                    </a:p>
                  </a:txBody>
                  <a:tcPr marL="7620" marR="7620" marT="7620" marB="0" anchor="ctr"/>
                </a:tc>
                <a:tc>
                  <a:txBody>
                    <a:bodyPr/>
                    <a:lstStyle/>
                    <a:p>
                      <a:pPr marL="171450" indent="-171450" algn="ctr" fontAlgn="t">
                        <a:buFont typeface="Wingdings" panose="05000000000000000000" pitchFamily="2" charset="2"/>
                        <a:buChar char="Ø"/>
                      </a:pPr>
                      <a:endParaRPr lang="fr-FR" sz="900" b="0" i="1" u="none" strike="noStrike">
                        <a:solidFill>
                          <a:srgbClr val="FF0000"/>
                        </a:solidFill>
                        <a:effectLst/>
                        <a:latin typeface="Calibri" panose="020F0502020204030204" pitchFamily="34" charset="0"/>
                      </a:endParaRPr>
                    </a:p>
                  </a:txBody>
                  <a:tcPr marL="7620" marR="7620" marT="7620" marB="0"/>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fr-FR" sz="900" b="0" i="1" u="none" strike="noStrike">
                          <a:solidFill>
                            <a:srgbClr val="000000"/>
                          </a:solidFill>
                          <a:effectLst/>
                          <a:latin typeface="Calibri" panose="020F0502020204030204" pitchFamily="34" charset="0"/>
                        </a:rPr>
                        <a:t>Intégré dans la fiche CRM via la recherche des doublons</a:t>
                      </a:r>
                    </a:p>
                    <a:p>
                      <a:pPr algn="l" fontAlgn="t"/>
                      <a:endParaRPr lang="fr-FR" sz="900" b="0" i="0" u="none" strike="noStrike" baseline="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0003"/>
                  </a:ext>
                </a:extLst>
              </a:tr>
              <a:tr h="252984">
                <a:tc>
                  <a:txBody>
                    <a:bodyPr/>
                    <a:lstStyle/>
                    <a:p>
                      <a:pPr algn="ctr" fontAlgn="t"/>
                      <a:r>
                        <a:rPr lang="fr-FR" sz="900" b="0" i="0" u="none" strike="noStrike">
                          <a:solidFill>
                            <a:srgbClr val="000000"/>
                          </a:solidFill>
                          <a:effectLst/>
                          <a:latin typeface="Calibri" panose="020F0502020204030204" pitchFamily="34" charset="0"/>
                        </a:rPr>
                        <a:t>Sites Internet Domicile </a:t>
                      </a:r>
                    </a:p>
                  </a:txBody>
                  <a:tcPr marL="7620" marR="7620" marT="7620" marB="0" anchor="ctr"/>
                </a:tc>
                <a:tc>
                  <a:txBody>
                    <a:bodyPr/>
                    <a:lstStyle/>
                    <a:p>
                      <a:pPr marL="171450" marR="0" lvl="0" indent="-171450" algn="l" defTabSz="457200" rtl="0" eaLnBrk="1" fontAlgn="t" latinLnBrk="0" hangingPunct="1">
                        <a:lnSpc>
                          <a:spcPct val="100000"/>
                        </a:lnSpc>
                        <a:spcBef>
                          <a:spcPts val="0"/>
                        </a:spcBef>
                        <a:spcAft>
                          <a:spcPts val="0"/>
                        </a:spcAft>
                        <a:buClrTx/>
                        <a:buSzTx/>
                        <a:buFont typeface="Arial" panose="020B0604020202020204" pitchFamily="34" charset="0"/>
                        <a:buChar char="•"/>
                        <a:tabLst/>
                        <a:defRPr/>
                      </a:pPr>
                      <a:r>
                        <a:rPr lang="fr-FR" sz="900" b="0" i="0" u="none" strike="noStrike" kern="1200">
                          <a:solidFill>
                            <a:schemeClr val="accent6">
                              <a:lumMod val="75000"/>
                            </a:schemeClr>
                          </a:solidFill>
                          <a:effectLst/>
                          <a:latin typeface="Calibri" panose="020F0502020204030204" pitchFamily="34" charset="0"/>
                          <a:ea typeface="+mn-ea"/>
                          <a:cs typeface="+mn-cs"/>
                        </a:rPr>
                        <a:t>Rendre obligatoire le code département pour toute demande</a:t>
                      </a:r>
                    </a:p>
                    <a:p>
                      <a:pPr marL="171450" marR="0" lvl="0" indent="-171450" algn="l" defTabSz="457200" rtl="0" eaLnBrk="1" fontAlgn="t" latinLnBrk="0" hangingPunct="1">
                        <a:lnSpc>
                          <a:spcPct val="100000"/>
                        </a:lnSpc>
                        <a:spcBef>
                          <a:spcPts val="0"/>
                        </a:spcBef>
                        <a:spcAft>
                          <a:spcPts val="0"/>
                        </a:spcAft>
                        <a:buClrTx/>
                        <a:buSzTx/>
                        <a:buFont typeface="Arial" panose="020B0604020202020204" pitchFamily="34" charset="0"/>
                        <a:buChar char="•"/>
                        <a:tabLst/>
                        <a:defRPr/>
                      </a:pPr>
                      <a:r>
                        <a:rPr lang="fr-FR" sz="900" b="0" i="0" u="none" strike="noStrike" kern="1200">
                          <a:solidFill>
                            <a:schemeClr val="accent6">
                              <a:lumMod val="75000"/>
                            </a:schemeClr>
                          </a:solidFill>
                          <a:effectLst/>
                          <a:latin typeface="Calibri" panose="020F0502020204030204" pitchFamily="34" charset="0"/>
                          <a:ea typeface="+mn-ea"/>
                          <a:cs typeface="+mn-cs"/>
                        </a:rPr>
                        <a:t>Routage sur flux sur le Portail au lieu d’ARCHE</a:t>
                      </a:r>
                      <a:endParaRPr lang="fr-FR" sz="900" b="0" i="1" u="none" strike="noStrike">
                        <a:solidFill>
                          <a:srgbClr val="000000"/>
                        </a:solidFill>
                        <a:effectLst/>
                        <a:latin typeface="Calibri" panose="020F0502020204030204" pitchFamily="34" charset="0"/>
                      </a:endParaRPr>
                    </a:p>
                  </a:txBody>
                  <a:tcPr marL="7620" marR="7620" marT="7620" marB="0" anchor="ctr"/>
                </a:tc>
                <a:tc>
                  <a:txBody>
                    <a:bodyPr/>
                    <a:lstStyle/>
                    <a:p>
                      <a:pPr marL="0" indent="0" algn="ctr" fontAlgn="t">
                        <a:buFont typeface="Wingdings" panose="05000000000000000000" pitchFamily="2" charset="2"/>
                        <a:buNone/>
                      </a:pPr>
                      <a:r>
                        <a:rPr lang="fr-FR" sz="900" b="0" i="1" u="none" strike="noStrike">
                          <a:solidFill>
                            <a:srgbClr val="FF0000"/>
                          </a:solidFill>
                          <a:effectLst/>
                          <a:latin typeface="Calibri" panose="020F0502020204030204" pitchFamily="34" charset="0"/>
                        </a:rPr>
                        <a:t>NC</a:t>
                      </a:r>
                    </a:p>
                  </a:txBody>
                  <a:tcPr marL="7620" marR="7620" marT="7620" marB="0"/>
                </a:tc>
                <a:tc>
                  <a:txBody>
                    <a:bodyPr/>
                    <a:lstStyle/>
                    <a:p>
                      <a:pPr algn="l" fontAlgn="t"/>
                      <a:endParaRPr lang="fr-FR" sz="900" b="0" i="0" u="none" strike="noStrike" baseline="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4085829650"/>
                  </a:ext>
                </a:extLst>
              </a:tr>
              <a:tr h="491945">
                <a:tc>
                  <a:txBody>
                    <a:bodyPr/>
                    <a:lstStyle/>
                    <a:p>
                      <a:pPr algn="ctr" fontAlgn="t"/>
                      <a:r>
                        <a:rPr lang="fr-FR" sz="900" b="0" i="0" u="none" strike="noStrike">
                          <a:solidFill>
                            <a:srgbClr val="000000"/>
                          </a:solidFill>
                          <a:effectLst/>
                          <a:latin typeface="Calibri" panose="020F0502020204030204" pitchFamily="34" charset="0"/>
                        </a:rPr>
                        <a:t>Accompagnement au changement</a:t>
                      </a:r>
                    </a:p>
                  </a:txBody>
                  <a:tcPr marL="7620" marR="7620" marT="7620" marB="0" anchor="ctr"/>
                </a:tc>
                <a:tc>
                  <a:txBody>
                    <a:bodyPr/>
                    <a:lstStyle/>
                    <a:p>
                      <a:pPr marL="171450" marR="0" lvl="0" indent="-171450" algn="l" defTabSz="457200" rtl="0" eaLnBrk="1" fontAlgn="t" latinLnBrk="0" hangingPunct="1">
                        <a:lnSpc>
                          <a:spcPct val="100000"/>
                        </a:lnSpc>
                        <a:spcBef>
                          <a:spcPts val="0"/>
                        </a:spcBef>
                        <a:spcAft>
                          <a:spcPts val="0"/>
                        </a:spcAft>
                        <a:buClrTx/>
                        <a:buSzTx/>
                        <a:buFont typeface="Arial" panose="020B0604020202020204" pitchFamily="34" charset="0"/>
                        <a:buChar char="•"/>
                        <a:tabLst/>
                        <a:defRPr/>
                      </a:pPr>
                      <a:r>
                        <a:rPr lang="fr-FR" sz="900" b="0" i="0" u="none" strike="noStrike">
                          <a:solidFill>
                            <a:srgbClr val="000000"/>
                          </a:solidFill>
                          <a:effectLst/>
                          <a:latin typeface="Calibri" panose="020F0502020204030204" pitchFamily="34" charset="0"/>
                        </a:rPr>
                        <a:t>Formation des agences au DAC et la nouvelle gestion des mandats</a:t>
                      </a:r>
                    </a:p>
                    <a:p>
                      <a:pPr marL="171450" marR="0" lvl="0" indent="-171450" algn="l" defTabSz="457200" rtl="0" eaLnBrk="1" fontAlgn="t" latinLnBrk="0" hangingPunct="1">
                        <a:lnSpc>
                          <a:spcPct val="100000"/>
                        </a:lnSpc>
                        <a:spcBef>
                          <a:spcPts val="0"/>
                        </a:spcBef>
                        <a:spcAft>
                          <a:spcPts val="0"/>
                        </a:spcAft>
                        <a:buClrTx/>
                        <a:buSzTx/>
                        <a:buFont typeface="Arial" panose="020B0604020202020204" pitchFamily="34" charset="0"/>
                        <a:buChar char="•"/>
                        <a:tabLst/>
                        <a:defRPr/>
                      </a:pPr>
                      <a:r>
                        <a:rPr lang="fr-FR" sz="900" b="0" i="0" u="none" strike="noStrike">
                          <a:solidFill>
                            <a:schemeClr val="tx1"/>
                          </a:solidFill>
                          <a:effectLst/>
                          <a:latin typeface="Calibri" panose="020F0502020204030204" pitchFamily="34" charset="0"/>
                        </a:rPr>
                        <a:t>Formation des agences au CRM du Portail </a:t>
                      </a:r>
                      <a:r>
                        <a:rPr lang="fr-FR" sz="900" b="0" i="0" u="none" strike="noStrike">
                          <a:solidFill>
                            <a:schemeClr val="accent6">
                              <a:lumMod val="75000"/>
                            </a:schemeClr>
                          </a:solidFill>
                          <a:effectLst/>
                          <a:latin typeface="Calibri" panose="020F0502020204030204" pitchFamily="34" charset="0"/>
                        </a:rPr>
                        <a:t>(Création Prospects)</a:t>
                      </a:r>
                    </a:p>
                  </a:txBody>
                  <a:tcPr marL="7620" marR="7620" marT="7620" marB="0" anchor="ctr"/>
                </a:tc>
                <a:tc>
                  <a:txBody>
                    <a:bodyPr/>
                    <a:lstStyle/>
                    <a:p>
                      <a:pPr algn="ctr" fontAlgn="t"/>
                      <a:endParaRPr lang="fr-FR" sz="900" b="0" i="0" u="none" strike="noStrike">
                        <a:solidFill>
                          <a:srgbClr val="000000"/>
                        </a:solidFill>
                        <a:effectLst/>
                        <a:latin typeface="Calibri" panose="020F0502020204030204" pitchFamily="34" charset="0"/>
                      </a:endParaRPr>
                    </a:p>
                    <a:p>
                      <a:pPr algn="ctr" fontAlgn="t"/>
                      <a:r>
                        <a:rPr lang="fr-FR" sz="900" b="0" i="1" u="none" strike="noStrike">
                          <a:solidFill>
                            <a:srgbClr val="FF0000"/>
                          </a:solidFill>
                          <a:effectLst/>
                          <a:latin typeface="Calibri" panose="020F0502020204030204" pitchFamily="34" charset="0"/>
                        </a:rPr>
                        <a:t>À définir</a:t>
                      </a:r>
                    </a:p>
                  </a:txBody>
                  <a:tcPr marL="7620" marR="7620" marT="7620" marB="0"/>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fr-FR" sz="900" b="0" i="0" u="none" strike="noStrike">
                          <a:solidFill>
                            <a:srgbClr val="000000"/>
                          </a:solidFill>
                          <a:effectLst/>
                          <a:latin typeface="Calibri" panose="020F0502020204030204" pitchFamily="34" charset="0"/>
                        </a:rPr>
                        <a:t>Charges ETP pour la formation des agences à définir</a:t>
                      </a:r>
                    </a:p>
                    <a:p>
                      <a:pPr marL="0" marR="0" lvl="0" indent="0" algn="l" defTabSz="457200" rtl="0" eaLnBrk="1" fontAlgn="t" latinLnBrk="0" hangingPunct="1">
                        <a:lnSpc>
                          <a:spcPct val="100000"/>
                        </a:lnSpc>
                        <a:spcBef>
                          <a:spcPts val="0"/>
                        </a:spcBef>
                        <a:spcAft>
                          <a:spcPts val="0"/>
                        </a:spcAft>
                        <a:buClrTx/>
                        <a:buSzTx/>
                        <a:buFontTx/>
                        <a:buNone/>
                        <a:tabLst/>
                        <a:defRPr/>
                      </a:pPr>
                      <a:r>
                        <a:rPr lang="fr-FR" sz="900" b="0" i="0" u="none" strike="noStrike">
                          <a:solidFill>
                            <a:srgbClr val="000000"/>
                          </a:solidFill>
                          <a:effectLst/>
                          <a:latin typeface="Calibri" panose="020F0502020204030204" pitchFamily="34" charset="0"/>
                        </a:rPr>
                        <a:t>Planning des formations à anticiper avant déploiement</a:t>
                      </a:r>
                    </a:p>
                  </a:txBody>
                  <a:tcPr marL="7620" marR="7620" marT="7620" marB="0"/>
                </a:tc>
                <a:extLst>
                  <a:ext uri="{0D108BD9-81ED-4DB2-BD59-A6C34878D82A}">
                    <a16:rowId xmlns:a16="http://schemas.microsoft.com/office/drawing/2014/main" val="10004"/>
                  </a:ext>
                </a:extLst>
              </a:tr>
              <a:tr h="491945">
                <a:tc>
                  <a:txBody>
                    <a:bodyPr/>
                    <a:lstStyle/>
                    <a:p>
                      <a:pPr algn="ctr" fontAlgn="t"/>
                      <a:r>
                        <a:rPr lang="fr-FR" sz="900" b="0" i="0" u="none" strike="noStrike">
                          <a:solidFill>
                            <a:srgbClr val="000000"/>
                          </a:solidFill>
                          <a:effectLst/>
                          <a:latin typeface="Calibri" panose="020F0502020204030204" pitchFamily="34" charset="0"/>
                        </a:rPr>
                        <a:t>Déploiement</a:t>
                      </a:r>
                    </a:p>
                  </a:txBody>
                  <a:tcPr marL="7620" marR="7620" marT="7620" marB="0" anchor="ctr"/>
                </a:tc>
                <a:tc>
                  <a:txBody>
                    <a:bodyPr/>
                    <a:lstStyle/>
                    <a:p>
                      <a:pPr marL="171450" marR="0" lvl="0" indent="-171450" algn="l" defTabSz="457200" rtl="0" eaLnBrk="1" fontAlgn="t" latinLnBrk="0" hangingPunct="1">
                        <a:lnSpc>
                          <a:spcPct val="100000"/>
                        </a:lnSpc>
                        <a:spcBef>
                          <a:spcPts val="0"/>
                        </a:spcBef>
                        <a:spcAft>
                          <a:spcPts val="0"/>
                        </a:spcAft>
                        <a:buClrTx/>
                        <a:buSzTx/>
                        <a:buFont typeface="Arial" panose="020B0604020202020204" pitchFamily="34" charset="0"/>
                        <a:buChar char="•"/>
                        <a:tabLst/>
                        <a:defRPr/>
                      </a:pPr>
                      <a:r>
                        <a:rPr lang="fr-FR" sz="900" b="0" i="0" u="none" strike="noStrike" kern="1200">
                          <a:solidFill>
                            <a:schemeClr val="accent6"/>
                          </a:solidFill>
                          <a:effectLst/>
                          <a:latin typeface="Calibri" panose="020F0502020204030204" pitchFamily="34" charset="0"/>
                          <a:ea typeface="+mn-ea"/>
                          <a:cs typeface="+mn-cs"/>
                        </a:rPr>
                        <a:t>Reprise de prospects Domicile toutes agences (y compris clients)</a:t>
                      </a:r>
                    </a:p>
                    <a:p>
                      <a:pPr marL="171450" marR="0" lvl="0" indent="-171450" algn="l" defTabSz="457200" rtl="0" eaLnBrk="1" fontAlgn="t" latinLnBrk="0" hangingPunct="1">
                        <a:lnSpc>
                          <a:spcPct val="100000"/>
                        </a:lnSpc>
                        <a:spcBef>
                          <a:spcPts val="0"/>
                        </a:spcBef>
                        <a:spcAft>
                          <a:spcPts val="0"/>
                        </a:spcAft>
                        <a:buClrTx/>
                        <a:buSzTx/>
                        <a:buFont typeface="Arial" panose="020B0604020202020204" pitchFamily="34" charset="0"/>
                        <a:buChar char="•"/>
                        <a:tabLst/>
                        <a:defRPr/>
                      </a:pPr>
                      <a:r>
                        <a:rPr lang="fr-FR" sz="900" b="0" i="0" u="none" strike="noStrike" kern="1200">
                          <a:solidFill>
                            <a:srgbClr val="000000"/>
                          </a:solidFill>
                          <a:effectLst/>
                          <a:latin typeface="Calibri" panose="020F0502020204030204" pitchFamily="34" charset="0"/>
                          <a:ea typeface="+mn-ea"/>
                          <a:cs typeface="+mn-cs"/>
                        </a:rPr>
                        <a:t>Bascule des prospects en clients sur le Portail (flux PERCEVAL)</a:t>
                      </a:r>
                    </a:p>
                    <a:p>
                      <a:pPr marL="171450" marR="0" lvl="0" indent="-171450" algn="l" defTabSz="457200" rtl="0" eaLnBrk="1" fontAlgn="t" latinLnBrk="0" hangingPunct="1">
                        <a:lnSpc>
                          <a:spcPct val="100000"/>
                        </a:lnSpc>
                        <a:spcBef>
                          <a:spcPts val="0"/>
                        </a:spcBef>
                        <a:spcAft>
                          <a:spcPts val="0"/>
                        </a:spcAft>
                        <a:buClrTx/>
                        <a:buSzTx/>
                        <a:buFont typeface="Arial" panose="020B0604020202020204" pitchFamily="34" charset="0"/>
                        <a:buChar char="•"/>
                        <a:tabLst/>
                        <a:defRPr/>
                      </a:pPr>
                      <a:r>
                        <a:rPr lang="fr-FR" sz="900" b="0" i="0" u="none" strike="noStrike" kern="1200">
                          <a:solidFill>
                            <a:srgbClr val="000000"/>
                          </a:solidFill>
                          <a:effectLst/>
                          <a:latin typeface="Calibri" panose="020F0502020204030204" pitchFamily="34" charset="0"/>
                          <a:ea typeface="+mn-ea"/>
                          <a:cs typeface="+mn-cs"/>
                        </a:rPr>
                        <a:t>Bascule en big bang en comptabilité (début de mois)</a:t>
                      </a:r>
                    </a:p>
                  </a:txBody>
                  <a:tcPr marL="7620" marR="7620" marT="7620" marB="0" anchor="ctr"/>
                </a:tc>
                <a:tc>
                  <a:txBody>
                    <a:bodyPr/>
                    <a:lstStyle/>
                    <a:p>
                      <a:pPr algn="ctr" fontAlgn="t"/>
                      <a:endParaRPr lang="fr-FR" sz="900" b="0" i="0" u="none" strike="noStrike">
                        <a:solidFill>
                          <a:srgbClr val="000000"/>
                        </a:solidFill>
                        <a:effectLst/>
                        <a:latin typeface="Calibri" panose="020F0502020204030204" pitchFamily="34" charset="0"/>
                      </a:endParaRPr>
                    </a:p>
                    <a:p>
                      <a:pPr marL="0" marR="0" lvl="0" indent="0" algn="ctr" defTabSz="457200" rtl="0" eaLnBrk="1" fontAlgn="t" latinLnBrk="0" hangingPunct="1">
                        <a:lnSpc>
                          <a:spcPct val="100000"/>
                        </a:lnSpc>
                        <a:spcBef>
                          <a:spcPts val="0"/>
                        </a:spcBef>
                        <a:spcAft>
                          <a:spcPts val="0"/>
                        </a:spcAft>
                        <a:buClrTx/>
                        <a:buSzTx/>
                        <a:buFontTx/>
                        <a:buNone/>
                        <a:tabLst/>
                        <a:defRPr/>
                      </a:pPr>
                      <a:r>
                        <a:rPr lang="fr-FR" sz="900" b="0" i="1" u="none" strike="noStrike">
                          <a:solidFill>
                            <a:srgbClr val="FF0000"/>
                          </a:solidFill>
                          <a:effectLst/>
                          <a:latin typeface="Calibri" panose="020F0502020204030204" pitchFamily="34" charset="0"/>
                        </a:rPr>
                        <a:t>À définir</a:t>
                      </a:r>
                    </a:p>
                  </a:txBody>
                  <a:tcPr marL="7620" marR="7620" marT="7620" marB="0"/>
                </a:tc>
                <a:tc>
                  <a:txBody>
                    <a:bodyPr/>
                    <a:lstStyle/>
                    <a:p>
                      <a:pPr algn="l" fontAlgn="t"/>
                      <a:r>
                        <a:rPr lang="fr-FR" sz="900" b="0" i="0" u="none" strike="noStrike">
                          <a:solidFill>
                            <a:srgbClr val="000000"/>
                          </a:solidFill>
                          <a:effectLst/>
                          <a:latin typeface="Calibri" panose="020F0502020204030204" pitchFamily="34" charset="0"/>
                        </a:rPr>
                        <a:t>Doit être anticipé</a:t>
                      </a:r>
                    </a:p>
                    <a:p>
                      <a:pPr algn="l" fontAlgn="t"/>
                      <a:r>
                        <a:rPr lang="fr-FR" sz="900" b="0" i="0" u="none" strike="noStrike">
                          <a:solidFill>
                            <a:srgbClr val="000000"/>
                          </a:solidFill>
                          <a:effectLst/>
                          <a:latin typeface="Calibri" panose="020F0502020204030204" pitchFamily="34" charset="0"/>
                        </a:rPr>
                        <a:t>Planning commun déploiement / Formations?</a:t>
                      </a:r>
                    </a:p>
                  </a:txBody>
                  <a:tcPr marL="7620" marR="7620" marT="7620" marB="0"/>
                </a:tc>
                <a:extLst>
                  <a:ext uri="{0D108BD9-81ED-4DB2-BD59-A6C34878D82A}">
                    <a16:rowId xmlns:a16="http://schemas.microsoft.com/office/drawing/2014/main" val="3124466493"/>
                  </a:ext>
                </a:extLst>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1360946117"/>
              </p:ext>
            </p:extLst>
          </p:nvPr>
        </p:nvGraphicFramePr>
        <p:xfrm>
          <a:off x="353747" y="5073438"/>
          <a:ext cx="8436507" cy="1376680"/>
        </p:xfrm>
        <a:graphic>
          <a:graphicData uri="http://schemas.openxmlformats.org/drawingml/2006/table">
            <a:tbl>
              <a:tblPr firstRow="1" bandRow="1">
                <a:tableStyleId>{5C22544A-7EE6-4342-B048-85BDC9FD1C3A}</a:tableStyleId>
              </a:tblPr>
              <a:tblGrid>
                <a:gridCol w="3342352">
                  <a:extLst>
                    <a:ext uri="{9D8B030D-6E8A-4147-A177-3AD203B41FA5}">
                      <a16:colId xmlns:a16="http://schemas.microsoft.com/office/drawing/2014/main" val="20000"/>
                    </a:ext>
                  </a:extLst>
                </a:gridCol>
                <a:gridCol w="5094155">
                  <a:extLst>
                    <a:ext uri="{9D8B030D-6E8A-4147-A177-3AD203B41FA5}">
                      <a16:colId xmlns:a16="http://schemas.microsoft.com/office/drawing/2014/main" val="20001"/>
                    </a:ext>
                  </a:extLst>
                </a:gridCol>
              </a:tblGrid>
              <a:tr h="370840">
                <a:tc>
                  <a:txBody>
                    <a:bodyPr/>
                    <a:lstStyle/>
                    <a:p>
                      <a:pPr algn="ctr"/>
                      <a:r>
                        <a:rPr lang="fr-FR" sz="1050"/>
                        <a:t>Avantages</a:t>
                      </a:r>
                    </a:p>
                  </a:txBody>
                  <a:tcPr/>
                </a:tc>
                <a:tc>
                  <a:txBody>
                    <a:bodyPr/>
                    <a:lstStyle/>
                    <a:p>
                      <a:pPr algn="ctr"/>
                      <a:r>
                        <a:rPr lang="fr-FR" sz="1050"/>
                        <a:t>Inconvénients</a:t>
                      </a:r>
                    </a:p>
                  </a:txBody>
                  <a:tcPr/>
                </a:tc>
                <a:extLst>
                  <a:ext uri="{0D108BD9-81ED-4DB2-BD59-A6C34878D82A}">
                    <a16:rowId xmlns:a16="http://schemas.microsoft.com/office/drawing/2014/main" val="10000"/>
                  </a:ext>
                </a:extLst>
              </a:tr>
              <a:tr h="370840">
                <a:tc>
                  <a:txBody>
                    <a:bodyPr/>
                    <a:lstStyle/>
                    <a:p>
                      <a:pPr marL="171450" indent="-171450" algn="l" defTabSz="457200" rtl="0" eaLnBrk="1" latinLnBrk="0" hangingPunct="1">
                        <a:buFont typeface="Arial" panose="020B0604020202020204" pitchFamily="34" charset="0"/>
                        <a:buChar char="•"/>
                      </a:pPr>
                      <a:r>
                        <a:rPr lang="fr-FR" sz="1000" kern="1200">
                          <a:solidFill>
                            <a:schemeClr val="dk1"/>
                          </a:solidFill>
                          <a:latin typeface="+mn-lt"/>
                          <a:ea typeface="+mn-ea"/>
                          <a:cs typeface="+mn-cs"/>
                        </a:rPr>
                        <a:t>Gestion des appairages Clients dans le processus actuel Portail (fiche CRM) -&gt; pas d’équipe spécifique à mobiliser, ni d’outil spécifique à développer; </a:t>
                      </a:r>
                    </a:p>
                    <a:p>
                      <a:pPr marL="171450" indent="-171450" algn="l" defTabSz="457200" rtl="0" eaLnBrk="1" latinLnBrk="0" hangingPunct="1">
                        <a:buFont typeface="Arial" panose="020B0604020202020204" pitchFamily="34" charset="0"/>
                        <a:buChar char="•"/>
                      </a:pPr>
                      <a:r>
                        <a:rPr lang="fr-FR" sz="1000" kern="1200">
                          <a:solidFill>
                            <a:schemeClr val="dk1"/>
                          </a:solidFill>
                          <a:latin typeface="+mn-lt"/>
                          <a:ea typeface="+mn-ea"/>
                          <a:cs typeface="+mn-cs"/>
                        </a:rPr>
                        <a:t>Processus CRM et client unifié pour l’ensemble des établissements: résidences, agences, …</a:t>
                      </a:r>
                    </a:p>
                    <a:p>
                      <a:pPr marL="171450" indent="-171450" algn="l" defTabSz="457200" rtl="0" eaLnBrk="1" latinLnBrk="0" hangingPunct="1">
                        <a:buFont typeface="Arial" panose="020B0604020202020204" pitchFamily="34" charset="0"/>
                        <a:buChar char="•"/>
                      </a:pPr>
                      <a:r>
                        <a:rPr lang="fr-FR" sz="1000" kern="1200">
                          <a:solidFill>
                            <a:schemeClr val="dk1"/>
                          </a:solidFill>
                          <a:latin typeface="+mn-lt"/>
                          <a:ea typeface="+mn-ea"/>
                          <a:cs typeface="+mn-cs"/>
                        </a:rPr>
                        <a:t>Solution pérenne</a:t>
                      </a:r>
                    </a:p>
                  </a:txBody>
                  <a:tcPr>
                    <a:solidFill>
                      <a:schemeClr val="accent3">
                        <a:lumMod val="60000"/>
                        <a:lumOff val="40000"/>
                      </a:schemeClr>
                    </a:solidFill>
                  </a:tcPr>
                </a:tc>
                <a:tc>
                  <a:txBody>
                    <a:bodyPr/>
                    <a:lstStyle/>
                    <a:p>
                      <a:pPr marL="171450" indent="-171450">
                        <a:buFont typeface="Arial" panose="020B0604020202020204" pitchFamily="34" charset="0"/>
                        <a:buChar char="•"/>
                      </a:pPr>
                      <a:r>
                        <a:rPr lang="fr-FR" sz="1000" baseline="0"/>
                        <a:t>Formation des agences au CRM Portail -&gt; charges accompagnement au changement</a:t>
                      </a:r>
                    </a:p>
                    <a:p>
                      <a:pPr marL="171450" indent="-171450">
                        <a:buFont typeface="Arial" panose="020B0604020202020204" pitchFamily="34" charset="0"/>
                        <a:buChar char="•"/>
                      </a:pPr>
                      <a:r>
                        <a:rPr lang="fr-FR" sz="1000" baseline="0"/>
                        <a:t>Déploiement doit être anticipé suffisamment pour assurer une bascule des clients en bigbang pour la comptabilité</a:t>
                      </a:r>
                    </a:p>
                    <a:p>
                      <a:pPr marL="171450" indent="-171450">
                        <a:buFont typeface="Arial" panose="020B0604020202020204" pitchFamily="34" charset="0"/>
                        <a:buChar char="•"/>
                      </a:pPr>
                      <a:r>
                        <a:rPr lang="fr-FR" sz="1000" baseline="0"/>
                        <a:t>Capacité à rerouter le flux du site internet Domicile vers le Portail</a:t>
                      </a:r>
                    </a:p>
                    <a:p>
                      <a:pPr marL="171450" indent="-171450">
                        <a:buFont typeface="Arial" panose="020B0604020202020204" pitchFamily="34" charset="0"/>
                        <a:buChar char="•"/>
                      </a:pPr>
                      <a:r>
                        <a:rPr lang="fr-FR" sz="1000" baseline="0"/>
                        <a:t>Capacité à mettre à jour via un flux automatique les fiches prospects </a:t>
                      </a:r>
                    </a:p>
                  </a:txBody>
                  <a:tcPr>
                    <a:solidFill>
                      <a:schemeClr val="accent2">
                        <a:lumMod val="60000"/>
                        <a:lumOff val="40000"/>
                      </a:schemeClr>
                    </a:solidFill>
                  </a:tcPr>
                </a:tc>
                <a:extLst>
                  <a:ext uri="{0D108BD9-81ED-4DB2-BD59-A6C34878D82A}">
                    <a16:rowId xmlns:a16="http://schemas.microsoft.com/office/drawing/2014/main" val="10001"/>
                  </a:ext>
                </a:extLst>
              </a:tr>
            </a:tbl>
          </a:graphicData>
        </a:graphic>
      </p:graphicFrame>
      <p:sp>
        <p:nvSpPr>
          <p:cNvPr id="3" name="Espace réservé du pied de page 7">
            <a:extLst>
              <a:ext uri="{FF2B5EF4-FFF2-40B4-BE49-F238E27FC236}">
                <a16:creationId xmlns:a16="http://schemas.microsoft.com/office/drawing/2014/main" id="{11CDAFFD-77D6-3125-8002-132A6F826242}"/>
              </a:ext>
            </a:extLst>
          </p:cNvPr>
          <p:cNvSpPr>
            <a:spLocks noGrp="1"/>
          </p:cNvSpPr>
          <p:nvPr>
            <p:ph type="ftr" sz="quarter" idx="11"/>
          </p:nvPr>
        </p:nvSpPr>
        <p:spPr>
          <a:xfrm>
            <a:off x="1799502" y="6523488"/>
            <a:ext cx="6548253" cy="365125"/>
          </a:xfrm>
        </p:spPr>
        <p:txBody>
          <a:bodyPr/>
          <a:lstStyle/>
          <a:p>
            <a:r>
              <a:rPr lang="fr-FR"/>
              <a:t>RCU – Orientations SI</a:t>
            </a:r>
          </a:p>
        </p:txBody>
      </p:sp>
      <p:sp>
        <p:nvSpPr>
          <p:cNvPr id="11" name="Titre 1">
            <a:extLst>
              <a:ext uri="{FF2B5EF4-FFF2-40B4-BE49-F238E27FC236}">
                <a16:creationId xmlns:a16="http://schemas.microsoft.com/office/drawing/2014/main" id="{E1B92290-5BC8-96C0-D468-DE377CB6CDE2}"/>
              </a:ext>
            </a:extLst>
          </p:cNvPr>
          <p:cNvSpPr txBox="1">
            <a:spLocks/>
          </p:cNvSpPr>
          <p:nvPr/>
        </p:nvSpPr>
        <p:spPr>
          <a:xfrm>
            <a:off x="200845" y="15728"/>
            <a:ext cx="8362800" cy="950399"/>
          </a:xfrm>
          <a:prstGeom prst="rect">
            <a:avLst/>
          </a:prstGeom>
        </p:spPr>
        <p:txBody>
          <a:bodyPr vert="horz" lIns="91440" tIns="45720" rIns="91440" bIns="45720" rtlCol="0" anchor="ctr">
            <a:normAutofit/>
          </a:bodyPr>
          <a:lstStyle>
            <a:lvl1pPr algn="l" defTabSz="457200" rtl="0" eaLnBrk="1" latinLnBrk="0" hangingPunct="1">
              <a:lnSpc>
                <a:spcPct val="90000"/>
              </a:lnSpc>
              <a:spcBef>
                <a:spcPct val="0"/>
              </a:spcBef>
              <a:buNone/>
              <a:defRPr sz="3000" b="1" kern="1200" baseline="0">
                <a:solidFill>
                  <a:srgbClr val="D40740"/>
                </a:solidFill>
                <a:latin typeface="Arial"/>
                <a:ea typeface="+mj-ea"/>
                <a:cs typeface="Arial"/>
              </a:defRPr>
            </a:lvl1pPr>
          </a:lstStyle>
          <a:p>
            <a:r>
              <a:rPr lang="fr-FR" sz="2400"/>
              <a:t>Etude scénario 2 : </a:t>
            </a:r>
            <a:r>
              <a:rPr lang="fr-FR" sz="2400">
                <a:latin typeface="Calibri" panose="020F0502020204030204" pitchFamily="34" charset="0"/>
                <a:ea typeface="Times New Roman" panose="02020603050405020304" pitchFamily="18" charset="0"/>
              </a:rPr>
              <a:t>Référentiel Portail maître  </a:t>
            </a:r>
            <a:endParaRPr lang="fr-FR" sz="2400"/>
          </a:p>
        </p:txBody>
      </p:sp>
    </p:spTree>
    <p:extLst>
      <p:ext uri="{BB962C8B-B14F-4D97-AF65-F5344CB8AC3E}">
        <p14:creationId xmlns:p14="http://schemas.microsoft.com/office/powerpoint/2010/main" val="91910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2"/>
          <p:cNvSpPr>
            <a:spLocks noGrp="1"/>
          </p:cNvSpPr>
          <p:nvPr>
            <p:ph sz="quarter" idx="14"/>
          </p:nvPr>
        </p:nvSpPr>
        <p:spPr>
          <a:xfrm>
            <a:off x="535506" y="1015472"/>
            <a:ext cx="7282901" cy="395952"/>
          </a:xfrm>
        </p:spPr>
        <p:txBody>
          <a:bodyPr>
            <a:noAutofit/>
          </a:bodyPr>
          <a:lstStyle/>
          <a:p>
            <a:r>
              <a:rPr lang="fr-FR" sz="1600"/>
              <a:t>Tableau récapitulatif</a:t>
            </a:r>
            <a:r>
              <a:rPr lang="fr-FR" sz="900"/>
              <a:t> </a:t>
            </a:r>
          </a:p>
          <a:p>
            <a:pPr lvl="1"/>
            <a:endParaRPr lang="fr-FR" sz="1100"/>
          </a:p>
          <a:p>
            <a:endParaRPr lang="fr-FR" sz="1600"/>
          </a:p>
          <a:p>
            <a:endParaRPr lang="fr-FR" sz="1600"/>
          </a:p>
        </p:txBody>
      </p:sp>
      <p:sp>
        <p:nvSpPr>
          <p:cNvPr id="2" name="Titre 1"/>
          <p:cNvSpPr>
            <a:spLocks noGrp="1"/>
          </p:cNvSpPr>
          <p:nvPr>
            <p:ph type="title"/>
          </p:nvPr>
        </p:nvSpPr>
        <p:spPr>
          <a:xfrm>
            <a:off x="457200" y="263049"/>
            <a:ext cx="6832121" cy="950399"/>
          </a:xfrm>
        </p:spPr>
        <p:txBody>
          <a:bodyPr>
            <a:normAutofit/>
          </a:bodyPr>
          <a:lstStyle/>
          <a:p>
            <a:r>
              <a:rPr lang="fr-FR" sz="2400"/>
              <a:t>Conclusions de l’étude</a:t>
            </a:r>
          </a:p>
        </p:txBody>
      </p:sp>
      <p:sp>
        <p:nvSpPr>
          <p:cNvPr id="7" name="Espace réservé de la date 6"/>
          <p:cNvSpPr>
            <a:spLocks noGrp="1"/>
          </p:cNvSpPr>
          <p:nvPr>
            <p:ph type="dt" sz="half" idx="10"/>
          </p:nvPr>
        </p:nvSpPr>
        <p:spPr/>
        <p:txBody>
          <a:bodyPr/>
          <a:lstStyle/>
          <a:p>
            <a:fld id="{E44DCE77-70D3-7E4E-A5B2-5FB6140E6B59}" type="datetime3">
              <a:rPr lang="fr-FR" smtClean="0"/>
              <a:t>31.01.23</a:t>
            </a:fld>
            <a:endParaRPr lang="fr-FR"/>
          </a:p>
        </p:txBody>
      </p:sp>
      <p:sp>
        <p:nvSpPr>
          <p:cNvPr id="9" name="Espace réservé du numéro de diapositive 8"/>
          <p:cNvSpPr>
            <a:spLocks noGrp="1"/>
          </p:cNvSpPr>
          <p:nvPr>
            <p:ph type="sldNum" sz="quarter" idx="12"/>
          </p:nvPr>
        </p:nvSpPr>
        <p:spPr/>
        <p:txBody>
          <a:bodyPr/>
          <a:lstStyle/>
          <a:p>
            <a:fld id="{164B82B3-24E9-6943-9D19-4A32CD4B4D87}" type="slidenum">
              <a:rPr lang="fr-FR" smtClean="0"/>
              <a:pPr/>
              <a:t>7</a:t>
            </a:fld>
            <a:endParaRPr lang="fr-FR"/>
          </a:p>
        </p:txBody>
      </p:sp>
      <p:sp>
        <p:nvSpPr>
          <p:cNvPr id="8" name="Espace réservé du pied de page 7"/>
          <p:cNvSpPr>
            <a:spLocks noGrp="1"/>
          </p:cNvSpPr>
          <p:nvPr>
            <p:ph type="ftr" sz="quarter" idx="11"/>
          </p:nvPr>
        </p:nvSpPr>
        <p:spPr>
          <a:xfrm>
            <a:off x="1779658" y="6356350"/>
            <a:ext cx="6548253" cy="365125"/>
          </a:xfrm>
        </p:spPr>
        <p:txBody>
          <a:bodyPr/>
          <a:lstStyle/>
          <a:p>
            <a:r>
              <a:rPr lang="fr-FR"/>
              <a:t>RCU – Orientations SI</a:t>
            </a:r>
          </a:p>
        </p:txBody>
      </p:sp>
      <p:graphicFrame>
        <p:nvGraphicFramePr>
          <p:cNvPr id="3" name="Tableau 2"/>
          <p:cNvGraphicFramePr>
            <a:graphicFrameLocks noGrp="1"/>
          </p:cNvGraphicFramePr>
          <p:nvPr>
            <p:extLst>
              <p:ext uri="{D42A27DB-BD31-4B8C-83A1-F6EECF244321}">
                <p14:modId xmlns:p14="http://schemas.microsoft.com/office/powerpoint/2010/main" val="1099977542"/>
              </p:ext>
            </p:extLst>
          </p:nvPr>
        </p:nvGraphicFramePr>
        <p:xfrm>
          <a:off x="1004041" y="1411424"/>
          <a:ext cx="7323870" cy="3559440"/>
        </p:xfrm>
        <a:graphic>
          <a:graphicData uri="http://schemas.openxmlformats.org/drawingml/2006/table">
            <a:tbl>
              <a:tblPr firstRow="1" bandRow="1">
                <a:tableStyleId>{5C22544A-7EE6-4342-B048-85BDC9FD1C3A}</a:tableStyleId>
              </a:tblPr>
              <a:tblGrid>
                <a:gridCol w="1344163">
                  <a:extLst>
                    <a:ext uri="{9D8B030D-6E8A-4147-A177-3AD203B41FA5}">
                      <a16:colId xmlns:a16="http://schemas.microsoft.com/office/drawing/2014/main" val="20000"/>
                    </a:ext>
                  </a:extLst>
                </a:gridCol>
                <a:gridCol w="2846009">
                  <a:extLst>
                    <a:ext uri="{9D8B030D-6E8A-4147-A177-3AD203B41FA5}">
                      <a16:colId xmlns:a16="http://schemas.microsoft.com/office/drawing/2014/main" val="20001"/>
                    </a:ext>
                  </a:extLst>
                </a:gridCol>
                <a:gridCol w="3133698">
                  <a:extLst>
                    <a:ext uri="{9D8B030D-6E8A-4147-A177-3AD203B41FA5}">
                      <a16:colId xmlns:a16="http://schemas.microsoft.com/office/drawing/2014/main" val="20002"/>
                    </a:ext>
                  </a:extLst>
                </a:gridCol>
              </a:tblGrid>
              <a:tr h="517370">
                <a:tc>
                  <a:txBody>
                    <a:bodyPr/>
                    <a:lstStyle/>
                    <a:p>
                      <a:pPr algn="ctr" fontAlgn="t"/>
                      <a:endParaRPr lang="fr-FR" sz="1050" b="1" i="0" u="none" strike="noStrike">
                        <a:solidFill>
                          <a:schemeClr val="bg1"/>
                        </a:solidFill>
                        <a:effectLst/>
                        <a:latin typeface="Calibri" panose="020F0502020204030204" pitchFamily="34" charset="0"/>
                      </a:endParaRPr>
                    </a:p>
                  </a:txBody>
                  <a:tcPr marL="7620" marR="7620" marT="7620" marB="0" anchor="ctr"/>
                </a:tc>
                <a:tc>
                  <a:txBody>
                    <a:bodyPr/>
                    <a:lstStyle/>
                    <a:p>
                      <a:pPr algn="ctr"/>
                      <a:r>
                        <a:rPr lang="fr-FR" sz="1050"/>
                        <a:t>Scénario 1 : Référentiel Domicile maître</a:t>
                      </a:r>
                      <a:endParaRPr lang="fr-FR" sz="1050" b="0" i="1"/>
                    </a:p>
                  </a:txBody>
                  <a:tcPr marL="7620" marR="7620" marT="7620" marB="0" anchor="ctr"/>
                </a:tc>
                <a:tc>
                  <a:txBody>
                    <a:bodyPr/>
                    <a:lstStyle/>
                    <a:p>
                      <a:pPr algn="ctr" fontAlgn="t"/>
                      <a:r>
                        <a:rPr lang="fr-FR" sz="1050"/>
                        <a:t>Scénario 2 : Référentiel Portail maître</a:t>
                      </a:r>
                      <a:endParaRPr lang="fr-FR" sz="1050" b="1" i="0" u="none" strike="noStrike">
                        <a:solidFill>
                          <a:schemeClr val="bg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0"/>
                  </a:ext>
                </a:extLst>
              </a:tr>
              <a:tr h="687591">
                <a:tc>
                  <a:txBody>
                    <a:bodyPr/>
                    <a:lstStyle/>
                    <a:p>
                      <a:pPr algn="ctr" fontAlgn="t"/>
                      <a:r>
                        <a:rPr lang="fr-FR" sz="1050" b="1" i="0" u="none" strike="noStrike">
                          <a:solidFill>
                            <a:srgbClr val="000000"/>
                          </a:solidFill>
                          <a:effectLst/>
                          <a:latin typeface="Calibri" panose="020F0502020204030204" pitchFamily="34" charset="0"/>
                        </a:rPr>
                        <a:t>Description</a:t>
                      </a:r>
                    </a:p>
                  </a:txBody>
                  <a:tcPr marL="7620" marR="7620" marT="7620" marB="0" anchor="ctr"/>
                </a:tc>
                <a:tc>
                  <a:txBody>
                    <a:bodyPr/>
                    <a:lstStyle/>
                    <a:p>
                      <a:pPr algn="l" fontAlgn="t"/>
                      <a:r>
                        <a:rPr lang="fr-FR" sz="1000" b="0" i="1" u="none" strike="noStrike">
                          <a:solidFill>
                            <a:srgbClr val="000000"/>
                          </a:solidFill>
                          <a:effectLst/>
                          <a:latin typeface="Calibri" panose="020F0502020204030204" pitchFamily="34" charset="0"/>
                        </a:rPr>
                        <a:t>Les prospects et clients du domicile sont créés sur ARCHE. </a:t>
                      </a:r>
                    </a:p>
                    <a:p>
                      <a:pPr algn="l" fontAlgn="t"/>
                      <a:r>
                        <a:rPr lang="fr-FR" sz="1000" b="0" i="1" u="none" strike="noStrike">
                          <a:solidFill>
                            <a:srgbClr val="000000"/>
                          </a:solidFill>
                          <a:effectLst/>
                          <a:latin typeface="Calibri" panose="020F0502020204030204" pitchFamily="34" charset="0"/>
                        </a:rPr>
                        <a:t>ARCHE envoie un flux au Portail lors des créations et mises à jour des clients.</a:t>
                      </a:r>
                    </a:p>
                    <a:p>
                      <a:pPr algn="l" fontAlgn="t"/>
                      <a:r>
                        <a:rPr lang="fr-FR" sz="1000" b="0" i="1" u="none" strike="noStrike">
                          <a:solidFill>
                            <a:srgbClr val="000000"/>
                          </a:solidFill>
                          <a:effectLst/>
                          <a:latin typeface="Calibri" panose="020F0502020204030204" pitchFamily="34" charset="0"/>
                        </a:rPr>
                        <a:t>Le Portail intègre les contrôles et outils nécessaires à l’appairage des clients.</a:t>
                      </a:r>
                    </a:p>
                    <a:p>
                      <a:pPr algn="l" fontAlgn="t"/>
                      <a:r>
                        <a:rPr lang="fr-FR" sz="1000" b="0" i="1" u="none" strike="noStrike">
                          <a:solidFill>
                            <a:srgbClr val="000000"/>
                          </a:solidFill>
                          <a:effectLst/>
                          <a:latin typeface="Calibri" panose="020F0502020204030204" pitchFamily="34" charset="0"/>
                        </a:rPr>
                        <a:t>Une équipe doit être créée pour gérer les litiges (avec vision transverse sur toutes les activités)</a:t>
                      </a:r>
                    </a:p>
                  </a:txBody>
                  <a:tcPr marL="7620" marR="7620" marT="7620" marB="0" anchor="ctr"/>
                </a:tc>
                <a:tc>
                  <a:txBody>
                    <a:bodyPr/>
                    <a:lstStyle/>
                    <a:p>
                      <a:pPr algn="l" fontAlgn="t"/>
                      <a:r>
                        <a:rPr lang="fr-FR" sz="1000" b="0" i="1" u="none" strike="noStrike">
                          <a:solidFill>
                            <a:srgbClr val="000000"/>
                          </a:solidFill>
                          <a:effectLst/>
                          <a:latin typeface="Calibri" panose="020F0502020204030204" pitchFamily="34" charset="0"/>
                        </a:rPr>
                        <a:t>Les prospects du domicile sont créés sur le PORTAIL par les agences, la création est bloquée sur ARCHE. La création du prospect est envoyée à ARCHE avec l’identifiant du Portail (flux type internet </a:t>
                      </a:r>
                      <a:r>
                        <a:rPr lang="fr-FR" sz="1000" b="0" i="1" u="none" strike="noStrike" err="1">
                          <a:solidFill>
                            <a:srgbClr val="000000"/>
                          </a:solidFill>
                          <a:effectLst/>
                          <a:latin typeface="Calibri" panose="020F0502020204030204" pitchFamily="34" charset="0"/>
                        </a:rPr>
                        <a:t>Domusvi</a:t>
                      </a:r>
                      <a:r>
                        <a:rPr lang="fr-FR" sz="1000" b="0" i="1" u="none" strike="noStrike">
                          <a:solidFill>
                            <a:srgbClr val="000000"/>
                          </a:solidFill>
                          <a:effectLst/>
                          <a:latin typeface="Calibri" panose="020F0502020204030204" pitchFamily="34" charset="0"/>
                        </a:rPr>
                        <a:t>) </a:t>
                      </a:r>
                    </a:p>
                    <a:p>
                      <a:pPr algn="l" fontAlgn="t"/>
                      <a:r>
                        <a:rPr lang="fr-FR" sz="1000" b="0" i="1" u="none" strike="noStrike">
                          <a:solidFill>
                            <a:srgbClr val="000000"/>
                          </a:solidFill>
                          <a:effectLst/>
                          <a:latin typeface="Calibri" panose="020F0502020204030204" pitchFamily="34" charset="0"/>
                        </a:rPr>
                        <a:t>ARCHE envoie un flux au Portail lors du passage en client ( création et mises à jour), contenant l’identifiant Portail.</a:t>
                      </a:r>
                    </a:p>
                    <a:p>
                      <a:pPr algn="l" fontAlgn="t"/>
                      <a:r>
                        <a:rPr lang="fr-FR" sz="1000" b="0" i="1" u="none" strike="noStrike">
                          <a:solidFill>
                            <a:srgbClr val="000000"/>
                          </a:solidFill>
                          <a:effectLst/>
                          <a:latin typeface="Calibri" panose="020F0502020204030204" pitchFamily="34" charset="0"/>
                        </a:rPr>
                        <a:t>Le Portail se base sur l’identifiant pour réaliser les créations et mises à jour</a:t>
                      </a:r>
                    </a:p>
                  </a:txBody>
                  <a:tcPr marL="7620" marR="7620" marT="7620" marB="0"/>
                </a:tc>
                <a:extLst>
                  <a:ext uri="{0D108BD9-81ED-4DB2-BD59-A6C34878D82A}">
                    <a16:rowId xmlns:a16="http://schemas.microsoft.com/office/drawing/2014/main" val="10001"/>
                  </a:ext>
                </a:extLst>
              </a:tr>
              <a:tr h="266769">
                <a:tc>
                  <a:txBody>
                    <a:bodyPr/>
                    <a:lstStyle/>
                    <a:p>
                      <a:pPr algn="ctr" fontAlgn="t"/>
                      <a:r>
                        <a:rPr lang="fr-FR" sz="1050" b="1" i="0" u="none" strike="noStrike">
                          <a:solidFill>
                            <a:srgbClr val="000000"/>
                          </a:solidFill>
                          <a:effectLst/>
                          <a:latin typeface="Calibri" panose="020F0502020204030204" pitchFamily="34" charset="0"/>
                        </a:rPr>
                        <a:t>Impact</a:t>
                      </a:r>
                      <a:r>
                        <a:rPr lang="fr-FR" sz="1050" b="1" i="0" u="none" strike="noStrike" baseline="0">
                          <a:solidFill>
                            <a:srgbClr val="000000"/>
                          </a:solidFill>
                          <a:effectLst/>
                          <a:latin typeface="Calibri" panose="020F0502020204030204" pitchFamily="34" charset="0"/>
                        </a:rPr>
                        <a:t> SI Portail</a:t>
                      </a:r>
                    </a:p>
                  </a:txBody>
                  <a:tcPr marL="7620" marR="7620" marT="7620" marB="0" anchor="ctr"/>
                </a:tc>
                <a:tc>
                  <a:txBody>
                    <a:bodyPr/>
                    <a:lstStyle/>
                    <a:p>
                      <a:pPr algn="ctr" fontAlgn="t"/>
                      <a:r>
                        <a:rPr lang="fr-FR" sz="1600" b="1" i="0" u="none" strike="noStrike">
                          <a:solidFill>
                            <a:srgbClr val="FF0000"/>
                          </a:solidFill>
                          <a:effectLst/>
                          <a:latin typeface="Calibri" panose="020F0502020204030204" pitchFamily="34" charset="0"/>
                        </a:rPr>
                        <a:t>-</a:t>
                      </a:r>
                    </a:p>
                  </a:txBody>
                  <a:tcPr marL="7620" marR="7620" marT="7620" marB="0" anchor="ctr"/>
                </a:tc>
                <a:tc>
                  <a:txBody>
                    <a:bodyPr/>
                    <a:lstStyle/>
                    <a:p>
                      <a:pPr algn="ctr" fontAlgn="t"/>
                      <a:r>
                        <a:rPr lang="fr-FR" sz="1600" b="1" i="0" u="none" strike="noStrike">
                          <a:solidFill>
                            <a:srgbClr val="FF0000"/>
                          </a:solidFill>
                          <a:effectLst/>
                          <a:latin typeface="Calibri" panose="020F0502020204030204" pitchFamily="34" charset="0"/>
                        </a:rPr>
                        <a:t>-</a:t>
                      </a:r>
                    </a:p>
                  </a:txBody>
                  <a:tcPr marL="7620" marR="7620" marT="7620" marB="0"/>
                </a:tc>
                <a:extLst>
                  <a:ext uri="{0D108BD9-81ED-4DB2-BD59-A6C34878D82A}">
                    <a16:rowId xmlns:a16="http://schemas.microsoft.com/office/drawing/2014/main" val="10002"/>
                  </a:ext>
                </a:extLst>
              </a:tr>
              <a:tr h="268744">
                <a:tc>
                  <a:txBody>
                    <a:bodyPr/>
                    <a:lstStyle/>
                    <a:p>
                      <a:pPr algn="ctr" fontAlgn="t"/>
                      <a:r>
                        <a:rPr lang="fr-FR" sz="1050" b="1" i="0" u="none" strike="noStrike">
                          <a:solidFill>
                            <a:srgbClr val="000000"/>
                          </a:solidFill>
                          <a:effectLst/>
                          <a:latin typeface="Calibri" panose="020F0502020204030204" pitchFamily="34" charset="0"/>
                        </a:rPr>
                        <a:t>Impact SI Arche</a:t>
                      </a:r>
                    </a:p>
                  </a:txBody>
                  <a:tcPr marL="7620" marR="7620" marT="7620" marB="0" anchor="ctr"/>
                </a:tc>
                <a:tc>
                  <a:txBody>
                    <a:bodyPr/>
                    <a:lstStyle/>
                    <a:p>
                      <a:pPr algn="ctr" fontAlgn="t"/>
                      <a:r>
                        <a:rPr lang="fr-FR" sz="1600" b="1" i="0" u="none" strike="noStrike">
                          <a:solidFill>
                            <a:schemeClr val="accent3">
                              <a:lumMod val="75000"/>
                            </a:schemeClr>
                          </a:solidFill>
                          <a:effectLst/>
                          <a:latin typeface="Calibri" panose="020F0502020204030204" pitchFamily="34" charset="0"/>
                        </a:rPr>
                        <a:t>+</a:t>
                      </a:r>
                    </a:p>
                  </a:txBody>
                  <a:tcPr marL="7620" marR="7620" marT="7620" marB="0" anchor="ctr"/>
                </a:tc>
                <a:tc>
                  <a:txBody>
                    <a:bodyPr/>
                    <a:lstStyle/>
                    <a:p>
                      <a:pPr algn="ctr" fontAlgn="t"/>
                      <a:r>
                        <a:rPr lang="fr-FR" sz="1600" b="1" i="0" u="none" strike="noStrike">
                          <a:solidFill>
                            <a:schemeClr val="accent3">
                              <a:lumMod val="75000"/>
                            </a:schemeClr>
                          </a:solidFill>
                          <a:effectLst/>
                          <a:latin typeface="Calibri" panose="020F0502020204030204" pitchFamily="34" charset="0"/>
                        </a:rPr>
                        <a:t>+</a:t>
                      </a:r>
                    </a:p>
                  </a:txBody>
                  <a:tcPr marL="7620" marR="7620" marT="7620" marB="0"/>
                </a:tc>
                <a:extLst>
                  <a:ext uri="{0D108BD9-81ED-4DB2-BD59-A6C34878D82A}">
                    <a16:rowId xmlns:a16="http://schemas.microsoft.com/office/drawing/2014/main" val="10003"/>
                  </a:ext>
                </a:extLst>
              </a:tr>
              <a:tr h="299580">
                <a:tc>
                  <a:txBody>
                    <a:bodyPr/>
                    <a:lstStyle/>
                    <a:p>
                      <a:pPr algn="ctr" fontAlgn="t"/>
                      <a:r>
                        <a:rPr lang="fr-FR" sz="1050" b="1" i="0" u="none" strike="noStrike">
                          <a:solidFill>
                            <a:srgbClr val="000000"/>
                          </a:solidFill>
                          <a:effectLst/>
                          <a:latin typeface="Calibri" panose="020F0502020204030204" pitchFamily="34" charset="0"/>
                        </a:rPr>
                        <a:t>Impact projet</a:t>
                      </a:r>
                    </a:p>
                  </a:txBody>
                  <a:tcPr marL="7620" marR="7620" marT="7620" marB="0" anchor="ctr"/>
                </a:tc>
                <a:tc>
                  <a:txBody>
                    <a:bodyPr/>
                    <a:lstStyle/>
                    <a:p>
                      <a:pPr algn="ctr" fontAlgn="t"/>
                      <a:r>
                        <a:rPr lang="fr-FR" sz="1600" b="1" i="0" u="none" strike="noStrike">
                          <a:solidFill>
                            <a:srgbClr val="FF0000"/>
                          </a:solidFill>
                          <a:effectLst/>
                          <a:latin typeface="Calibri" panose="020F0502020204030204" pitchFamily="34" charset="0"/>
                        </a:rPr>
                        <a:t>-</a:t>
                      </a:r>
                    </a:p>
                  </a:txBody>
                  <a:tcPr marL="7620" marR="7620" marT="7620" marB="0" anchor="ctr"/>
                </a:tc>
                <a:tc>
                  <a:txBody>
                    <a:bodyPr/>
                    <a:lstStyle/>
                    <a:p>
                      <a:pPr algn="ctr" fontAlgn="t"/>
                      <a:r>
                        <a:rPr lang="fr-FR" sz="1600" b="1" i="0" u="none" strike="noStrike">
                          <a:solidFill>
                            <a:schemeClr val="accent3">
                              <a:lumMod val="75000"/>
                            </a:schemeClr>
                          </a:solidFill>
                          <a:effectLst/>
                          <a:latin typeface="Calibri" panose="020F0502020204030204" pitchFamily="34" charset="0"/>
                        </a:rPr>
                        <a:t>+</a:t>
                      </a:r>
                    </a:p>
                  </a:txBody>
                  <a:tcPr marL="7620" marR="7620" marT="7620" marB="0"/>
                </a:tc>
                <a:extLst>
                  <a:ext uri="{0D108BD9-81ED-4DB2-BD59-A6C34878D82A}">
                    <a16:rowId xmlns:a16="http://schemas.microsoft.com/office/drawing/2014/main" val="357571711"/>
                  </a:ext>
                </a:extLst>
              </a:tr>
              <a:tr h="299580">
                <a:tc>
                  <a:txBody>
                    <a:bodyPr/>
                    <a:lstStyle/>
                    <a:p>
                      <a:pPr algn="ctr"/>
                      <a:r>
                        <a:rPr lang="fr-FR" sz="1050" b="1"/>
                        <a:t>Appairage</a:t>
                      </a:r>
                    </a:p>
                  </a:txBody>
                  <a:tcPr anchor="ctr"/>
                </a:tc>
                <a:tc>
                  <a:txBody>
                    <a:bodyPr/>
                    <a:lstStyle/>
                    <a:p>
                      <a:pPr algn="ctr"/>
                      <a:r>
                        <a:rPr lang="fr-FR" sz="1600" b="1" i="0">
                          <a:solidFill>
                            <a:srgbClr val="FF0000"/>
                          </a:solidFill>
                        </a:rPr>
                        <a:t>- -</a:t>
                      </a:r>
                    </a:p>
                  </a:txBody>
                  <a:tcPr/>
                </a:tc>
                <a:tc>
                  <a:txBody>
                    <a:bodyPr/>
                    <a:lstStyle/>
                    <a:p>
                      <a:pPr algn="ctr" fontAlgn="t"/>
                      <a:r>
                        <a:rPr lang="fr-FR" sz="1600" b="1" i="0" u="none" strike="noStrike">
                          <a:solidFill>
                            <a:schemeClr val="accent3">
                              <a:lumMod val="75000"/>
                            </a:schemeClr>
                          </a:solidFill>
                          <a:effectLst/>
                          <a:latin typeface="Calibri" panose="020F0502020204030204" pitchFamily="34" charset="0"/>
                        </a:rPr>
                        <a:t>+</a:t>
                      </a:r>
                    </a:p>
                  </a:txBody>
                  <a:tcPr/>
                </a:tc>
                <a:extLst>
                  <a:ext uri="{0D108BD9-81ED-4DB2-BD59-A6C34878D82A}">
                    <a16:rowId xmlns:a16="http://schemas.microsoft.com/office/drawing/2014/main" val="4181975825"/>
                  </a:ext>
                </a:extLst>
              </a:tr>
              <a:tr h="238750">
                <a:tc>
                  <a:txBody>
                    <a:bodyPr/>
                    <a:lstStyle/>
                    <a:p>
                      <a:pPr algn="ctr" fontAlgn="t"/>
                      <a:r>
                        <a:rPr lang="fr-FR" sz="1050" b="1" i="0" u="none" strike="noStrike">
                          <a:solidFill>
                            <a:srgbClr val="000000"/>
                          </a:solidFill>
                          <a:effectLst/>
                          <a:latin typeface="Calibri" panose="020F0502020204030204" pitchFamily="34" charset="0"/>
                        </a:rPr>
                        <a:t>Impact utilisateurs</a:t>
                      </a:r>
                    </a:p>
                  </a:txBody>
                  <a:tcPr marL="7620" marR="7620" marT="7620" marB="0" anchor="ctr"/>
                </a:tc>
                <a:tc>
                  <a:txBody>
                    <a:bodyPr/>
                    <a:lstStyle/>
                    <a:p>
                      <a:pPr algn="ctr" fontAlgn="t"/>
                      <a:r>
                        <a:rPr lang="fr-FR" sz="1600" b="1" i="0" u="none" strike="noStrike">
                          <a:solidFill>
                            <a:srgbClr val="FF0000"/>
                          </a:solidFill>
                          <a:effectLst/>
                          <a:latin typeface="Calibri" panose="020F0502020204030204" pitchFamily="34" charset="0"/>
                        </a:rPr>
                        <a:t>- </a:t>
                      </a:r>
                    </a:p>
                  </a:txBody>
                  <a:tcPr marL="7620" marR="7620" marT="7620" marB="0" anchor="ctr"/>
                </a:tc>
                <a:tc>
                  <a:txBody>
                    <a:bodyPr/>
                    <a:lstStyle/>
                    <a:p>
                      <a:pPr algn="ctr" fontAlgn="t"/>
                      <a:r>
                        <a:rPr lang="fr-FR" sz="1600" b="1" i="0" u="none" strike="noStrike">
                          <a:solidFill>
                            <a:srgbClr val="FF0000"/>
                          </a:solidFill>
                          <a:effectLst/>
                          <a:latin typeface="Calibri" panose="020F0502020204030204" pitchFamily="34" charset="0"/>
                        </a:rPr>
                        <a:t>-</a:t>
                      </a:r>
                    </a:p>
                  </a:txBody>
                  <a:tcPr marL="7620" marR="7620" marT="7620" marB="0"/>
                </a:tc>
                <a:extLst>
                  <a:ext uri="{0D108BD9-81ED-4DB2-BD59-A6C34878D82A}">
                    <a16:rowId xmlns:a16="http://schemas.microsoft.com/office/drawing/2014/main" val="10006"/>
                  </a:ext>
                </a:extLst>
              </a:tr>
              <a:tr h="393417">
                <a:tc>
                  <a:txBody>
                    <a:bodyPr/>
                    <a:lstStyle/>
                    <a:p>
                      <a:pPr algn="ctr"/>
                      <a:r>
                        <a:rPr lang="fr-FR" sz="1050" b="1"/>
                        <a:t>Avis</a:t>
                      </a:r>
                      <a:r>
                        <a:rPr lang="fr-FR" sz="1050" b="1" baseline="0"/>
                        <a:t> global</a:t>
                      </a:r>
                      <a:endParaRPr lang="fr-FR" sz="1050" b="1"/>
                    </a:p>
                  </a:txBody>
                  <a:tcPr anchor="ctr"/>
                </a:tc>
                <a:tc>
                  <a:txBody>
                    <a:bodyPr/>
                    <a:lstStyle/>
                    <a:p>
                      <a:pPr algn="ctr"/>
                      <a:r>
                        <a:rPr lang="fr-FR" sz="1600" b="1"/>
                        <a:t>-</a:t>
                      </a:r>
                    </a:p>
                  </a:txBody>
                  <a:tcPr>
                    <a:solidFill>
                      <a:schemeClr val="accent2">
                        <a:lumMod val="60000"/>
                        <a:lumOff val="40000"/>
                      </a:schemeClr>
                    </a:solidFill>
                  </a:tcPr>
                </a:tc>
                <a:tc>
                  <a:txBody>
                    <a:bodyPr/>
                    <a:lstStyle/>
                    <a:p>
                      <a:pPr algn="ctr"/>
                      <a:r>
                        <a:rPr lang="fr-FR" sz="1600" b="1"/>
                        <a:t>+</a:t>
                      </a:r>
                    </a:p>
                  </a:txBody>
                  <a:tcPr>
                    <a:solidFill>
                      <a:schemeClr val="accent3">
                        <a:lumMod val="40000"/>
                        <a:lumOff val="60000"/>
                      </a:schemeClr>
                    </a:solidFill>
                  </a:tcPr>
                </a:tc>
                <a:extLst>
                  <a:ext uri="{0D108BD9-81ED-4DB2-BD59-A6C34878D82A}">
                    <a16:rowId xmlns:a16="http://schemas.microsoft.com/office/drawing/2014/main" val="10007"/>
                  </a:ext>
                </a:extLst>
              </a:tr>
            </a:tbl>
          </a:graphicData>
        </a:graphic>
      </p:graphicFrame>
      <p:sp>
        <p:nvSpPr>
          <p:cNvPr id="11" name="Espace réservé du contenu 2"/>
          <p:cNvSpPr txBox="1">
            <a:spLocks/>
          </p:cNvSpPr>
          <p:nvPr/>
        </p:nvSpPr>
        <p:spPr>
          <a:xfrm>
            <a:off x="535506" y="5072676"/>
            <a:ext cx="8284643" cy="1641705"/>
          </a:xfrm>
          <a:prstGeom prst="rect">
            <a:avLst/>
          </a:prstGeom>
        </p:spPr>
        <p:txBody>
          <a:bodyPr vert="horz" lIns="91440" tIns="45720" rIns="91440" bIns="45720" rtlCol="0">
            <a:noAutofit/>
          </a:bodyPr>
          <a:lstStyle>
            <a:lvl1pPr marL="360000" indent="-360000" algn="l" defTabSz="457200" rtl="0" eaLnBrk="1" latinLnBrk="0" hangingPunct="1">
              <a:spcBef>
                <a:spcPts val="2400"/>
              </a:spcBef>
              <a:buSzPct val="110000"/>
              <a:buFontTx/>
              <a:buBlip>
                <a:blip r:embed="rId2"/>
              </a:buBlip>
              <a:defRPr sz="2000" b="1" kern="1200">
                <a:solidFill>
                  <a:srgbClr val="52423C"/>
                </a:solidFill>
                <a:latin typeface="Arial"/>
                <a:ea typeface="+mn-ea"/>
                <a:cs typeface="Arial"/>
              </a:defRPr>
            </a:lvl1pPr>
            <a:lvl2pPr marL="622800" indent="-252000" algn="l" defTabSz="457200" rtl="0" eaLnBrk="1" latinLnBrk="0" hangingPunct="1">
              <a:spcBef>
                <a:spcPts val="900"/>
              </a:spcBef>
              <a:buSzPct val="104000"/>
              <a:buFontTx/>
              <a:buBlip>
                <a:blip r:embed="rId3"/>
              </a:buBlip>
              <a:defRPr sz="1500" kern="1200">
                <a:solidFill>
                  <a:schemeClr val="tx1"/>
                </a:solidFill>
                <a:latin typeface="Arial"/>
                <a:ea typeface="+mn-ea"/>
                <a:cs typeface="Arial"/>
              </a:defRPr>
            </a:lvl2pPr>
            <a:lvl3pPr marL="842400" indent="-216000" algn="l" defTabSz="441325" rtl="0" eaLnBrk="1" latinLnBrk="0" hangingPunct="1">
              <a:spcBef>
                <a:spcPts val="400"/>
              </a:spcBef>
              <a:buSzPct val="100000"/>
              <a:buFontTx/>
              <a:buBlip>
                <a:blip r:embed="rId4"/>
              </a:buBlip>
              <a:defRPr sz="1300" kern="1200" baseline="0">
                <a:solidFill>
                  <a:schemeClr val="tx1"/>
                </a:solidFill>
                <a:latin typeface="Arial"/>
                <a:ea typeface="+mn-ea"/>
                <a:cs typeface="Arial"/>
              </a:defRPr>
            </a:lvl3pPr>
            <a:lvl4pPr marL="1101600" indent="-252000" algn="l" defTabSz="457200" rtl="0" eaLnBrk="1" latinLnBrk="0" hangingPunct="1">
              <a:spcBef>
                <a:spcPts val="300"/>
              </a:spcBef>
              <a:buFontTx/>
              <a:buBlip>
                <a:blip r:embed="rId5"/>
              </a:buBlip>
              <a:defRPr sz="1100" kern="1200" baseline="0">
                <a:solidFill>
                  <a:schemeClr val="tx1"/>
                </a:solidFill>
                <a:latin typeface="Arial"/>
                <a:ea typeface="+mn-ea"/>
                <a:cs typeface="Arial"/>
              </a:defRPr>
            </a:lvl4pPr>
            <a:lvl5pPr marL="1188000" indent="-140400" algn="l" defTabSz="341313" rtl="0" eaLnBrk="1" latinLnBrk="0" hangingPunct="1">
              <a:spcBef>
                <a:spcPts val="200"/>
              </a:spcBef>
              <a:buFont typeface="Arial"/>
              <a:buChar char="•"/>
              <a:defRPr sz="1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000"/>
              </a:spcBef>
            </a:pPr>
            <a:r>
              <a:rPr lang="fr-FR" sz="1400"/>
              <a:t>Conclusions - recommandations : </a:t>
            </a:r>
            <a:r>
              <a:rPr lang="fr-FR" sz="1400" b="1"/>
              <a:t>le scénario 2 est préconisé</a:t>
            </a:r>
            <a:endParaRPr lang="fr-FR" sz="1400"/>
          </a:p>
          <a:p>
            <a:pPr lvl="2">
              <a:spcBef>
                <a:spcPts val="0"/>
              </a:spcBef>
            </a:pPr>
            <a:r>
              <a:rPr lang="fr-FR" sz="1000" b="1"/>
              <a:t>Il s’intègre dans le circuit actuel des autres établissements (Synergie des processus)</a:t>
            </a:r>
          </a:p>
          <a:p>
            <a:pPr lvl="2">
              <a:spcBef>
                <a:spcPts val="0"/>
              </a:spcBef>
            </a:pPr>
            <a:r>
              <a:rPr lang="fr-FR" sz="1000" b="1"/>
              <a:t>Il simplifie les développements (pas d’outil d’appairage des clients, règles RCU simplifiées)</a:t>
            </a:r>
          </a:p>
          <a:p>
            <a:pPr lvl="2">
              <a:spcBef>
                <a:spcPts val="0"/>
              </a:spcBef>
            </a:pPr>
            <a:r>
              <a:rPr lang="fr-FR" sz="1000" b="1"/>
              <a:t>Il évite la création d’une équipe dédiée à la gestion des litiges et de l’appairage (profils transverses toutes activités)</a:t>
            </a:r>
          </a:p>
          <a:p>
            <a:pPr lvl="2">
              <a:spcBef>
                <a:spcPts val="0"/>
              </a:spcBef>
            </a:pPr>
            <a:r>
              <a:rPr lang="fr-FR" sz="1000" b="1"/>
              <a:t>La solution est pérenne</a:t>
            </a:r>
          </a:p>
          <a:p>
            <a:pPr lvl="2">
              <a:spcBef>
                <a:spcPts val="0"/>
              </a:spcBef>
            </a:pPr>
            <a:endParaRPr lang="fr-FR" sz="1000" b="1"/>
          </a:p>
          <a:p>
            <a:pPr marL="144000" indent="0">
              <a:spcBef>
                <a:spcPts val="0"/>
              </a:spcBef>
              <a:buNone/>
            </a:pPr>
            <a:r>
              <a:rPr lang="fr-FR" sz="1000" b="1"/>
              <a:t>Ce scénario nécessite d’identifier rapidement les travaux liés au déploiement pour permettre une bascule en bigbang pour la comptabilité: formations aux agences anticipés, reprise des prospects, des clients…</a:t>
            </a:r>
          </a:p>
          <a:p>
            <a:pPr marL="370800" lvl="1" indent="0">
              <a:buNone/>
            </a:pPr>
            <a:endParaRPr lang="fr-FR" sz="1050"/>
          </a:p>
          <a:p>
            <a:endParaRPr lang="fr-FR" sz="1400"/>
          </a:p>
          <a:p>
            <a:endParaRPr lang="fr-FR" sz="1400"/>
          </a:p>
        </p:txBody>
      </p:sp>
    </p:spTree>
    <p:extLst>
      <p:ext uri="{BB962C8B-B14F-4D97-AF65-F5344CB8AC3E}">
        <p14:creationId xmlns:p14="http://schemas.microsoft.com/office/powerpoint/2010/main" val="4177230509"/>
      </p:ext>
    </p:extLst>
  </p:cSld>
  <p:clrMapOvr>
    <a:masterClrMapping/>
  </p:clrMapOvr>
</p:sld>
</file>

<file path=ppt/theme/theme1.xml><?xml version="1.0" encoding="utf-8"?>
<a:theme xmlns:a="http://schemas.openxmlformats.org/drawingml/2006/main" name="Thème DomusVi">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807fd255-0d5e-4f79-b67e-55fc59f21357" xsi:nil="true"/>
    <lcf76f155ced4ddcb4097134ff3c332f xmlns="ff7fb22c-9b88-4b05-ba19-b51aed7dcf37">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B35F4B97B5EB44DA11992F8F3A2B321" ma:contentTypeVersion="15" ma:contentTypeDescription="Crée un document." ma:contentTypeScope="" ma:versionID="fe63f86c7a4a8088385d589fb549e77b">
  <xsd:schema xmlns:xsd="http://www.w3.org/2001/XMLSchema" xmlns:xs="http://www.w3.org/2001/XMLSchema" xmlns:p="http://schemas.microsoft.com/office/2006/metadata/properties" xmlns:ns2="ff7fb22c-9b88-4b05-ba19-b51aed7dcf37" xmlns:ns3="807fd255-0d5e-4f79-b67e-55fc59f21357" targetNamespace="http://schemas.microsoft.com/office/2006/metadata/properties" ma:root="true" ma:fieldsID="9220ada3f781c5d5316920b2be867efa" ns2:_="" ns3:_="">
    <xsd:import namespace="ff7fb22c-9b88-4b05-ba19-b51aed7dcf37"/>
    <xsd:import namespace="807fd255-0d5e-4f79-b67e-55fc59f2135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7fb22c-9b88-4b05-ba19-b51aed7dcf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Balises d’images" ma:readOnly="false" ma:fieldId="{5cf76f15-5ced-4ddc-b409-7134ff3c332f}" ma:taxonomyMulti="true" ma:sspId="eb5d2cb6-58bc-4019-afb6-90c2350b397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07fd255-0d5e-4f79-b67e-55fc59f21357" elementFormDefault="qualified">
    <xsd:import namespace="http://schemas.microsoft.com/office/2006/documentManagement/types"/>
    <xsd:import namespace="http://schemas.microsoft.com/office/infopath/2007/PartnerControls"/>
    <xsd:element name="SharedWithUsers" ma:index="13"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Partagé avec détails" ma:internalName="SharedWithDetails" ma:readOnly="true">
      <xsd:simpleType>
        <xsd:restriction base="dms:Note">
          <xsd:maxLength value="255"/>
        </xsd:restriction>
      </xsd:simpleType>
    </xsd:element>
    <xsd:element name="TaxCatchAll" ma:index="22" nillable="true" ma:displayName="Taxonomy Catch All Column" ma:hidden="true" ma:list="{2abd79c2-aca3-4389-9dc7-053c3b2e829b}" ma:internalName="TaxCatchAll" ma:showField="CatchAllData" ma:web="807fd255-0d5e-4f79-b67e-55fc59f2135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CA40E73-4DF4-4579-B1F0-BA9542194FBB}">
  <ds:schemaRefs>
    <ds:schemaRef ds:uri="807fd255-0d5e-4f79-b67e-55fc59f21357"/>
    <ds:schemaRef ds:uri="ff7fb22c-9b88-4b05-ba19-b51aed7dcf3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95B4FFC-2E3E-4159-817E-95613A5DB8A8}">
  <ds:schemaRefs>
    <ds:schemaRef ds:uri="807fd255-0d5e-4f79-b67e-55fc59f21357"/>
    <ds:schemaRef ds:uri="ff7fb22c-9b88-4b05-ba19-b51aed7dcf3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A10081A-BA88-4786-821B-1F067913C9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Thème DomusVi</vt:lpstr>
      <vt:lpstr>RCU – Dossier de choix Orientations SI  </vt:lpstr>
      <vt:lpstr>Contexte</vt:lpstr>
      <vt:lpstr>Scénario 1 : Référentiel Domicile maître </vt:lpstr>
      <vt:lpstr>PowerPoint Presentation</vt:lpstr>
      <vt:lpstr>Scénario 2 : Référentiel Portail maître  </vt:lpstr>
      <vt:lpstr>PowerPoint Presentation</vt:lpstr>
      <vt:lpstr>Conclusions de l’étude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Grégory Riboulet</dc:creator>
  <cp:revision>1</cp:revision>
  <cp:lastPrinted>2022-12-15T16:01:00Z</cp:lastPrinted>
  <dcterms:created xsi:type="dcterms:W3CDTF">2017-02-01T13:24:00Z</dcterms:created>
  <dcterms:modified xsi:type="dcterms:W3CDTF">2023-01-31T15:37:43Z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0x010100BB35F4B97B5EB44DA11992F8F3A2B321</vt:lpwstr>
  </property>
  <property fmtid="{D5CDD505-2E9C-101B-9397-08002B2CF9AE}" pid="3" name="MediaServiceImageTags">
    <vt:lpwstr/>
  </property>
</Properties>
</file>