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0D_319C8CB6.xml" ContentType="application/vnd.ms-powerpoint.comments+xml"/>
  <Override PartName="/ppt/notesSlides/notesSlide12.xml" ContentType="application/vnd.openxmlformats-officedocument.presentationml.notesSlide+xml"/>
  <Override PartName="/ppt/comments/modernComment_121_993BFAA8.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12_4C3FD3E6.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256" r:id="rId5"/>
    <p:sldId id="257" r:id="rId6"/>
    <p:sldId id="258" r:id="rId7"/>
    <p:sldId id="259" r:id="rId8"/>
    <p:sldId id="260" r:id="rId9"/>
    <p:sldId id="261" r:id="rId10"/>
    <p:sldId id="262" r:id="rId11"/>
    <p:sldId id="263" r:id="rId12"/>
    <p:sldId id="282" r:id="rId13"/>
    <p:sldId id="283" r:id="rId14"/>
    <p:sldId id="266" r:id="rId15"/>
    <p:sldId id="267" r:id="rId16"/>
    <p:sldId id="284" r:id="rId17"/>
    <p:sldId id="277" r:id="rId18"/>
    <p:sldId id="278" r:id="rId19"/>
    <p:sldId id="279" r:id="rId20"/>
    <p:sldId id="285" r:id="rId21"/>
    <p:sldId id="268" r:id="rId22"/>
    <p:sldId id="269" r:id="rId23"/>
    <p:sldId id="289" r:id="rId24"/>
    <p:sldId id="286" r:id="rId25"/>
    <p:sldId id="270" r:id="rId26"/>
    <p:sldId id="274" r:id="rId27"/>
    <p:sldId id="287" r:id="rId28"/>
    <p:sldId id="271" r:id="rId29"/>
    <p:sldId id="281" r:id="rId30"/>
    <p:sldId id="275" r:id="rId31"/>
    <p:sldId id="290" r:id="rId32"/>
    <p:sldId id="291"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réation d'une fiche prospect" id="{8049AE1D-30EF-4B72-AE1D-385A68DCA31D}">
          <p14:sldIdLst>
            <p14:sldId id="256"/>
            <p14:sldId id="257"/>
            <p14:sldId id="258"/>
            <p14:sldId id="259"/>
            <p14:sldId id="260"/>
            <p14:sldId id="261"/>
            <p14:sldId id="262"/>
            <p14:sldId id="263"/>
          </p14:sldIdLst>
        </p14:section>
        <p14:section name="Edition - 1 orientation agence" id="{55984F88-645A-42D6-9D64-CF140B6D5DFC}">
          <p14:sldIdLst>
            <p14:sldId id="282"/>
            <p14:sldId id="283"/>
            <p14:sldId id="266"/>
          </p14:sldIdLst>
        </p14:section>
        <p14:section name="2 orientations (Agence + ehpad) 23/03" id="{9192DFED-E6F0-4C3A-B4A6-1F8ABA78533F}">
          <p14:sldIdLst>
            <p14:sldId id="267"/>
            <p14:sldId id="284"/>
            <p14:sldId id="277"/>
            <p14:sldId id="278"/>
            <p14:sldId id="279"/>
            <p14:sldId id="285"/>
          </p14:sldIdLst>
        </p14:section>
        <p14:section name="Edition d'un prospect décédé" id="{35034564-7509-457F-AF5C-861839313538}">
          <p14:sldIdLst>
            <p14:sldId id="268"/>
          </p14:sldIdLst>
        </p14:section>
        <p14:section name="Client domicile fin de contrat" id="{28AAF0C2-1EB8-4537-87B1-B3A43652A6C3}">
          <p14:sldIdLst>
            <p14:sldId id="269"/>
            <p14:sldId id="289"/>
          </p14:sldIdLst>
        </p14:section>
        <p14:section name="Résident sortie - 2 orientations" id="{4C8F86D9-007E-43B0-AAF6-BC8C904FC843}">
          <p14:sldIdLst>
            <p14:sldId id="286"/>
            <p14:sldId id="270"/>
          </p14:sldIdLst>
        </p14:section>
        <p14:section name="Fin de contrat domicile - 2 orientations" id="{4B3248A5-CB72-4A1C-9B8D-9EC63B6A6572}">
          <p14:sldIdLst>
            <p14:sldId id="274"/>
            <p14:sldId id="287"/>
          </p14:sldIdLst>
        </p14:section>
        <p14:section name="Résident décédé - 2 orientations" id="{546AC652-6E6F-45D4-8336-609602992E00}">
          <p14:sldIdLst>
            <p14:sldId id="271"/>
          </p14:sldIdLst>
        </p14:section>
        <p14:section name="résident décédé + client" id="{C27121F2-6415-4DF0-B55A-8458DAD4A55B}">
          <p14:sldIdLst>
            <p14:sldId id="281"/>
          </p14:sldIdLst>
        </p14:section>
        <p14:section name="Client décédé + résident ??????" id="{D201980F-C5F8-48A4-A60A-D90C2FC831A5}">
          <p14:sldIdLst>
            <p14:sldId id="275"/>
          </p14:sldIdLst>
        </p14:section>
        <p14:section name="Résident + client" id="{2E948BCD-C82A-440F-BC16-CAD8A130A9FD}">
          <p14:sldIdLst>
            <p14:sldId id="290"/>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505340-A911-6698-B12A-C9EFC738B46A}" name="ROBERT Cindy" initials="RC" userId="S::crobert@domusvi.com::e669625b-9c28-42b5-8009-8bcf7151a74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F3C94"/>
    <a:srgbClr val="652D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B86D0-EDA1-48A6-8730-44818743563E}" v="131" dt="2023-04-13T08:17:50.065"/>
    <p1510:client id="{59F0554B-F980-F8ED-CAED-4718E48AB61F}" v="10" dt="2023-04-24T15:29:48.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7192" autoAdjust="0"/>
  </p:normalViewPr>
  <p:slideViewPr>
    <p:cSldViewPr snapToGrid="0">
      <p:cViewPr varScale="1">
        <p:scale>
          <a:sx n="99" d="100"/>
          <a:sy n="99" d="100"/>
        </p:scale>
        <p:origin x="996" y="90"/>
      </p:cViewPr>
      <p:guideLst/>
    </p:cSldViewPr>
  </p:slideViewPr>
  <p:outlineViewPr>
    <p:cViewPr>
      <p:scale>
        <a:sx n="33" d="100"/>
        <a:sy n="33" d="100"/>
      </p:scale>
      <p:origin x="0" y="0"/>
    </p:cViewPr>
  </p:outlineViewPr>
  <p:notesTextViewPr>
    <p:cViewPr>
      <p:scale>
        <a:sx n="1" d="1"/>
        <a:sy n="1" d="1"/>
      </p:scale>
      <p:origin x="0" y="-216"/>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HKIM BENNANI Houda" userId="S::hlahkimbennani@domusvi.com::181421f4-e6ab-4fcf-ab86-8ed7f5ebf1e0" providerId="AD" clId="Web-{59F0554B-F980-F8ED-CAED-4718E48AB61F}"/>
    <pc:docChg chg="modSld">
      <pc:chgData name="LAHKIM BENNANI Houda" userId="S::hlahkimbennani@domusvi.com::181421f4-e6ab-4fcf-ab86-8ed7f5ebf1e0" providerId="AD" clId="Web-{59F0554B-F980-F8ED-CAED-4718E48AB61F}" dt="2023-04-24T15:29:46.244" v="2" actId="20577"/>
      <pc:docMkLst>
        <pc:docMk/>
      </pc:docMkLst>
      <pc:sldChg chg="modSp">
        <pc:chgData name="LAHKIM BENNANI Houda" userId="S::hlahkimbennani@domusvi.com::181421f4-e6ab-4fcf-ab86-8ed7f5ebf1e0" providerId="AD" clId="Web-{59F0554B-F980-F8ED-CAED-4718E48AB61F}" dt="2023-04-24T15:27:59.179" v="1" actId="20577"/>
        <pc:sldMkLst>
          <pc:docMk/>
          <pc:sldMk cId="1448807732" sldId="257"/>
        </pc:sldMkLst>
        <pc:spChg chg="mod">
          <ac:chgData name="LAHKIM BENNANI Houda" userId="S::hlahkimbennani@domusvi.com::181421f4-e6ab-4fcf-ab86-8ed7f5ebf1e0" providerId="AD" clId="Web-{59F0554B-F980-F8ED-CAED-4718E48AB61F}" dt="2023-04-24T15:27:59.179" v="1" actId="20577"/>
          <ac:spMkLst>
            <pc:docMk/>
            <pc:sldMk cId="1448807732" sldId="257"/>
            <ac:spMk id="6" creationId="{0BDEE2F5-5DDF-37AC-49AB-702C0925231F}"/>
          </ac:spMkLst>
        </pc:spChg>
      </pc:sldChg>
      <pc:sldChg chg="modSp">
        <pc:chgData name="LAHKIM BENNANI Houda" userId="S::hlahkimbennani@domusvi.com::181421f4-e6ab-4fcf-ab86-8ed7f5ebf1e0" providerId="AD" clId="Web-{59F0554B-F980-F8ED-CAED-4718E48AB61F}" dt="2023-04-24T15:29:46.244" v="2" actId="20577"/>
        <pc:sldMkLst>
          <pc:docMk/>
          <pc:sldMk cId="1077812352" sldId="259"/>
        </pc:sldMkLst>
        <pc:spChg chg="mod">
          <ac:chgData name="LAHKIM BENNANI Houda" userId="S::hlahkimbennani@domusvi.com::181421f4-e6ab-4fcf-ab86-8ed7f5ebf1e0" providerId="AD" clId="Web-{59F0554B-F980-F8ED-CAED-4718E48AB61F}" dt="2023-04-24T15:29:46.244" v="2" actId="20577"/>
          <ac:spMkLst>
            <pc:docMk/>
            <pc:sldMk cId="1077812352" sldId="259"/>
            <ac:spMk id="5" creationId="{84158C7D-C3D9-1585-8A92-4E0BE20AF687}"/>
          </ac:spMkLst>
        </pc:spChg>
      </pc:sldChg>
    </pc:docChg>
  </pc:docChgLst>
  <pc:docChgLst>
    <pc:chgData name="ROBERT Cindy" userId="e669625b-9c28-42b5-8009-8bcf7151a741" providerId="ADAL" clId="{57BB86D0-EDA1-48A6-8730-44818743563E}"/>
    <pc:docChg chg="undo redo custSel addSld delSld modSld sldOrd addSection delSection modSection">
      <pc:chgData name="ROBERT Cindy" userId="e669625b-9c28-42b5-8009-8bcf7151a741" providerId="ADAL" clId="{57BB86D0-EDA1-48A6-8730-44818743563E}" dt="2023-04-13T08:49:33.839" v="8151" actId="20577"/>
      <pc:docMkLst>
        <pc:docMk/>
      </pc:docMkLst>
      <pc:sldChg chg="addSp delSp modSp new mod modClrScheme chgLayout">
        <pc:chgData name="ROBERT Cindy" userId="e669625b-9c28-42b5-8009-8bcf7151a741" providerId="ADAL" clId="{57BB86D0-EDA1-48A6-8730-44818743563E}" dt="2023-03-21T14:34:35.964" v="1494" actId="1076"/>
        <pc:sldMkLst>
          <pc:docMk/>
          <pc:sldMk cId="730688010" sldId="256"/>
        </pc:sldMkLst>
        <pc:spChg chg="del">
          <ac:chgData name="ROBERT Cindy" userId="e669625b-9c28-42b5-8009-8bcf7151a741" providerId="ADAL" clId="{57BB86D0-EDA1-48A6-8730-44818743563E}" dt="2023-03-17T10:18:18.876" v="1" actId="700"/>
          <ac:spMkLst>
            <pc:docMk/>
            <pc:sldMk cId="730688010" sldId="256"/>
            <ac:spMk id="2" creationId="{FCB6B22A-48C6-02B0-5A19-6B20553A42B0}"/>
          </ac:spMkLst>
        </pc:spChg>
        <pc:spChg chg="del">
          <ac:chgData name="ROBERT Cindy" userId="e669625b-9c28-42b5-8009-8bcf7151a741" providerId="ADAL" clId="{57BB86D0-EDA1-48A6-8730-44818743563E}" dt="2023-03-17T10:18:18.876" v="1" actId="700"/>
          <ac:spMkLst>
            <pc:docMk/>
            <pc:sldMk cId="730688010" sldId="256"/>
            <ac:spMk id="3" creationId="{58156CC1-0F60-F983-B484-61E7A463705A}"/>
          </ac:spMkLst>
        </pc:spChg>
        <pc:spChg chg="add mod">
          <ac:chgData name="ROBERT Cindy" userId="e669625b-9c28-42b5-8009-8bcf7151a741" providerId="ADAL" clId="{57BB86D0-EDA1-48A6-8730-44818743563E}" dt="2023-03-17T10:25:48.535" v="12" actId="1076"/>
          <ac:spMkLst>
            <pc:docMk/>
            <pc:sldMk cId="730688010" sldId="256"/>
            <ac:spMk id="6" creationId="{D8218387-8DD9-FA76-646B-FA1E46DE5CC1}"/>
          </ac:spMkLst>
        </pc:spChg>
        <pc:spChg chg="add mod">
          <ac:chgData name="ROBERT Cindy" userId="e669625b-9c28-42b5-8009-8bcf7151a741" providerId="ADAL" clId="{57BB86D0-EDA1-48A6-8730-44818743563E}" dt="2023-03-17T10:27:04.585" v="61" actId="1582"/>
          <ac:spMkLst>
            <pc:docMk/>
            <pc:sldMk cId="730688010" sldId="256"/>
            <ac:spMk id="9" creationId="{F9850EE2-F5EE-C82A-574A-BA88E490D2F4}"/>
          </ac:spMkLst>
        </pc:spChg>
        <pc:picChg chg="add del">
          <ac:chgData name="ROBERT Cindy" userId="e669625b-9c28-42b5-8009-8bcf7151a741" providerId="ADAL" clId="{57BB86D0-EDA1-48A6-8730-44818743563E}" dt="2023-03-17T10:25:39.448" v="8" actId="478"/>
          <ac:picMkLst>
            <pc:docMk/>
            <pc:sldMk cId="730688010" sldId="256"/>
            <ac:picMk id="5" creationId="{9C7BA6DC-0310-1FDA-926E-09B0633C8D99}"/>
          </ac:picMkLst>
        </pc:picChg>
        <pc:picChg chg="add mod ord">
          <ac:chgData name="ROBERT Cindy" userId="e669625b-9c28-42b5-8009-8bcf7151a741" providerId="ADAL" clId="{57BB86D0-EDA1-48A6-8730-44818743563E}" dt="2023-03-21T14:34:35.964" v="1494" actId="1076"/>
          <ac:picMkLst>
            <pc:docMk/>
            <pc:sldMk cId="730688010" sldId="256"/>
            <ac:picMk id="8" creationId="{89A048FC-D78D-164C-8A2E-2AF5B85A089E}"/>
          </ac:picMkLst>
        </pc:picChg>
      </pc:sldChg>
      <pc:sldChg chg="addSp modSp new mod">
        <pc:chgData name="ROBERT Cindy" userId="e669625b-9c28-42b5-8009-8bcf7151a741" providerId="ADAL" clId="{57BB86D0-EDA1-48A6-8730-44818743563E}" dt="2023-03-17T10:30:13.037" v="214" actId="14100"/>
        <pc:sldMkLst>
          <pc:docMk/>
          <pc:sldMk cId="1448807732" sldId="257"/>
        </pc:sldMkLst>
        <pc:spChg chg="add mod">
          <ac:chgData name="ROBERT Cindy" userId="e669625b-9c28-42b5-8009-8bcf7151a741" providerId="ADAL" clId="{57BB86D0-EDA1-48A6-8730-44818743563E}" dt="2023-03-17T10:27:36.818" v="91" actId="20577"/>
          <ac:spMkLst>
            <pc:docMk/>
            <pc:sldMk cId="1448807732" sldId="257"/>
            <ac:spMk id="2" creationId="{01CFFB56-72E5-4C29-58BD-4BA25905679B}"/>
          </ac:spMkLst>
        </pc:spChg>
        <pc:spChg chg="add mod">
          <ac:chgData name="ROBERT Cindy" userId="e669625b-9c28-42b5-8009-8bcf7151a741" providerId="ADAL" clId="{57BB86D0-EDA1-48A6-8730-44818743563E}" dt="2023-03-17T10:29:36.930" v="95" actId="1582"/>
          <ac:spMkLst>
            <pc:docMk/>
            <pc:sldMk cId="1448807732" sldId="257"/>
            <ac:spMk id="5" creationId="{0E9362F4-9FAD-7645-D328-FAE6B8667819}"/>
          </ac:spMkLst>
        </pc:spChg>
        <pc:spChg chg="add mod">
          <ac:chgData name="ROBERT Cindy" userId="e669625b-9c28-42b5-8009-8bcf7151a741" providerId="ADAL" clId="{57BB86D0-EDA1-48A6-8730-44818743563E}" dt="2023-03-17T10:30:13.037" v="214" actId="14100"/>
          <ac:spMkLst>
            <pc:docMk/>
            <pc:sldMk cId="1448807732" sldId="257"/>
            <ac:spMk id="6" creationId="{0BDEE2F5-5DDF-37AC-49AB-702C0925231F}"/>
          </ac:spMkLst>
        </pc:spChg>
        <pc:picChg chg="add">
          <ac:chgData name="ROBERT Cindy" userId="e669625b-9c28-42b5-8009-8bcf7151a741" providerId="ADAL" clId="{57BB86D0-EDA1-48A6-8730-44818743563E}" dt="2023-03-17T10:27:30.039" v="62" actId="22"/>
          <ac:picMkLst>
            <pc:docMk/>
            <pc:sldMk cId="1448807732" sldId="257"/>
            <ac:picMk id="4" creationId="{7636A452-CC02-50BB-00E3-8A74BFC5C981}"/>
          </ac:picMkLst>
        </pc:picChg>
      </pc:sldChg>
      <pc:sldChg chg="addSp modSp new mod">
        <pc:chgData name="ROBERT Cindy" userId="e669625b-9c28-42b5-8009-8bcf7151a741" providerId="ADAL" clId="{57BB86D0-EDA1-48A6-8730-44818743563E}" dt="2023-03-17T11:19:46.359" v="286" actId="20577"/>
        <pc:sldMkLst>
          <pc:docMk/>
          <pc:sldMk cId="2171344488" sldId="258"/>
        </pc:sldMkLst>
        <pc:spChg chg="add mod">
          <ac:chgData name="ROBERT Cindy" userId="e669625b-9c28-42b5-8009-8bcf7151a741" providerId="ADAL" clId="{57BB86D0-EDA1-48A6-8730-44818743563E}" dt="2023-03-17T10:38:08.341" v="255" actId="20577"/>
          <ac:spMkLst>
            <pc:docMk/>
            <pc:sldMk cId="2171344488" sldId="258"/>
            <ac:spMk id="2" creationId="{9301A549-3153-040C-7116-5EF68D9E490D}"/>
          </ac:spMkLst>
        </pc:spChg>
        <pc:spChg chg="add mod">
          <ac:chgData name="ROBERT Cindy" userId="e669625b-9c28-42b5-8009-8bcf7151a741" providerId="ADAL" clId="{57BB86D0-EDA1-48A6-8730-44818743563E}" dt="2023-03-17T11:19:46.359" v="286" actId="20577"/>
          <ac:spMkLst>
            <pc:docMk/>
            <pc:sldMk cId="2171344488" sldId="258"/>
            <ac:spMk id="5" creationId="{0C45C794-5EB7-15B2-D476-FAFC11FD2E8E}"/>
          </ac:spMkLst>
        </pc:spChg>
        <pc:picChg chg="add mod">
          <ac:chgData name="ROBERT Cindy" userId="e669625b-9c28-42b5-8009-8bcf7151a741" providerId="ADAL" clId="{57BB86D0-EDA1-48A6-8730-44818743563E}" dt="2023-03-17T11:19:32.719" v="257" actId="1076"/>
          <ac:picMkLst>
            <pc:docMk/>
            <pc:sldMk cId="2171344488" sldId="258"/>
            <ac:picMk id="4" creationId="{E5CF7278-DEF2-FEBE-DA39-C016AAC89620}"/>
          </ac:picMkLst>
        </pc:picChg>
      </pc:sldChg>
      <pc:sldChg chg="addSp modSp new mod">
        <pc:chgData name="ROBERT Cindy" userId="e669625b-9c28-42b5-8009-8bcf7151a741" providerId="ADAL" clId="{57BB86D0-EDA1-48A6-8730-44818743563E}" dt="2023-03-17T13:18:22.551" v="525" actId="14100"/>
        <pc:sldMkLst>
          <pc:docMk/>
          <pc:sldMk cId="1077812352" sldId="259"/>
        </pc:sldMkLst>
        <pc:spChg chg="add mod">
          <ac:chgData name="ROBERT Cindy" userId="e669625b-9c28-42b5-8009-8bcf7151a741" providerId="ADAL" clId="{57BB86D0-EDA1-48A6-8730-44818743563E}" dt="2023-03-17T13:05:12.598" v="289"/>
          <ac:spMkLst>
            <pc:docMk/>
            <pc:sldMk cId="1077812352" sldId="259"/>
            <ac:spMk id="4" creationId="{11F319B8-2F15-A848-35B4-2D32EC38AE7F}"/>
          </ac:spMkLst>
        </pc:spChg>
        <pc:spChg chg="add mod">
          <ac:chgData name="ROBERT Cindy" userId="e669625b-9c28-42b5-8009-8bcf7151a741" providerId="ADAL" clId="{57BB86D0-EDA1-48A6-8730-44818743563E}" dt="2023-03-17T13:10:52.283" v="374" actId="1076"/>
          <ac:spMkLst>
            <pc:docMk/>
            <pc:sldMk cId="1077812352" sldId="259"/>
            <ac:spMk id="5" creationId="{84158C7D-C3D9-1585-8A92-4E0BE20AF687}"/>
          </ac:spMkLst>
        </pc:spChg>
        <pc:spChg chg="add mod">
          <ac:chgData name="ROBERT Cindy" userId="e669625b-9c28-42b5-8009-8bcf7151a741" providerId="ADAL" clId="{57BB86D0-EDA1-48A6-8730-44818743563E}" dt="2023-03-17T13:18:22.551" v="525" actId="14100"/>
          <ac:spMkLst>
            <pc:docMk/>
            <pc:sldMk cId="1077812352" sldId="259"/>
            <ac:spMk id="6" creationId="{C9A167AB-4487-FDD5-3412-C880C61A7B36}"/>
          </ac:spMkLst>
        </pc:spChg>
        <pc:picChg chg="add mod">
          <ac:chgData name="ROBERT Cindy" userId="e669625b-9c28-42b5-8009-8bcf7151a741" providerId="ADAL" clId="{57BB86D0-EDA1-48A6-8730-44818743563E}" dt="2023-03-17T13:05:14.284" v="290" actId="1076"/>
          <ac:picMkLst>
            <pc:docMk/>
            <pc:sldMk cId="1077812352" sldId="259"/>
            <ac:picMk id="3" creationId="{9F07644C-6820-D11A-7D07-2AF9B4CD9B05}"/>
          </ac:picMkLst>
        </pc:picChg>
        <pc:cxnChg chg="add mod">
          <ac:chgData name="ROBERT Cindy" userId="e669625b-9c28-42b5-8009-8bcf7151a741" providerId="ADAL" clId="{57BB86D0-EDA1-48A6-8730-44818743563E}" dt="2023-03-17T13:18:17.858" v="523" actId="1582"/>
          <ac:cxnSpMkLst>
            <pc:docMk/>
            <pc:sldMk cId="1077812352" sldId="259"/>
            <ac:cxnSpMk id="8" creationId="{5563A6CC-50AD-CEA6-ECF0-B3FF3BBE9913}"/>
          </ac:cxnSpMkLst>
        </pc:cxnChg>
      </pc:sldChg>
      <pc:sldChg chg="addSp delSp modSp new mod">
        <pc:chgData name="ROBERT Cindy" userId="e669625b-9c28-42b5-8009-8bcf7151a741" providerId="ADAL" clId="{57BB86D0-EDA1-48A6-8730-44818743563E}" dt="2023-03-17T15:08:18.628" v="760" actId="20577"/>
        <pc:sldMkLst>
          <pc:docMk/>
          <pc:sldMk cId="2855071215" sldId="260"/>
        </pc:sldMkLst>
        <pc:spChg chg="add mod">
          <ac:chgData name="ROBERT Cindy" userId="e669625b-9c28-42b5-8009-8bcf7151a741" providerId="ADAL" clId="{57BB86D0-EDA1-48A6-8730-44818743563E}" dt="2023-03-17T13:20:43.412" v="528"/>
          <ac:spMkLst>
            <pc:docMk/>
            <pc:sldMk cId="2855071215" sldId="260"/>
            <ac:spMk id="4" creationId="{0C37D05D-D619-6D6B-2E30-0ADDB72F13C6}"/>
          </ac:spMkLst>
        </pc:spChg>
        <pc:spChg chg="add mod">
          <ac:chgData name="ROBERT Cindy" userId="e669625b-9c28-42b5-8009-8bcf7151a741" providerId="ADAL" clId="{57BB86D0-EDA1-48A6-8730-44818743563E}" dt="2023-03-17T13:20:51.088" v="554" actId="20577"/>
          <ac:spMkLst>
            <pc:docMk/>
            <pc:sldMk cId="2855071215" sldId="260"/>
            <ac:spMk id="5" creationId="{65623F87-3248-62B9-12BC-CB152E68BB09}"/>
          </ac:spMkLst>
        </pc:spChg>
        <pc:spChg chg="add del mod">
          <ac:chgData name="ROBERT Cindy" userId="e669625b-9c28-42b5-8009-8bcf7151a741" providerId="ADAL" clId="{57BB86D0-EDA1-48A6-8730-44818743563E}" dt="2023-03-17T15:01:54.702" v="575" actId="478"/>
          <ac:spMkLst>
            <pc:docMk/>
            <pc:sldMk cId="2855071215" sldId="260"/>
            <ac:spMk id="6" creationId="{98E8E3AF-EBCB-6C7D-C4C2-33C060BDB0D9}"/>
          </ac:spMkLst>
        </pc:spChg>
        <pc:spChg chg="add mod">
          <ac:chgData name="ROBERT Cindy" userId="e669625b-9c28-42b5-8009-8bcf7151a741" providerId="ADAL" clId="{57BB86D0-EDA1-48A6-8730-44818743563E}" dt="2023-03-17T15:08:18.628" v="760" actId="20577"/>
          <ac:spMkLst>
            <pc:docMk/>
            <pc:sldMk cId="2855071215" sldId="260"/>
            <ac:spMk id="7" creationId="{52106B17-56B7-7FCC-414F-00AB9DC81CB5}"/>
          </ac:spMkLst>
        </pc:spChg>
        <pc:picChg chg="add mod">
          <ac:chgData name="ROBERT Cindy" userId="e669625b-9c28-42b5-8009-8bcf7151a741" providerId="ADAL" clId="{57BB86D0-EDA1-48A6-8730-44818743563E}" dt="2023-03-17T15:02:13.963" v="576" actId="1076"/>
          <ac:picMkLst>
            <pc:docMk/>
            <pc:sldMk cId="2855071215" sldId="260"/>
            <ac:picMk id="3" creationId="{4045C652-A4F9-7698-A6B5-07DAFF07DA12}"/>
          </ac:picMkLst>
        </pc:picChg>
      </pc:sldChg>
      <pc:sldChg chg="addSp delSp modSp new mod">
        <pc:chgData name="ROBERT Cindy" userId="e669625b-9c28-42b5-8009-8bcf7151a741" providerId="ADAL" clId="{57BB86D0-EDA1-48A6-8730-44818743563E}" dt="2023-03-22T10:21:15.322" v="3619" actId="1076"/>
        <pc:sldMkLst>
          <pc:docMk/>
          <pc:sldMk cId="1525376449" sldId="261"/>
        </pc:sldMkLst>
        <pc:spChg chg="add mod">
          <ac:chgData name="ROBERT Cindy" userId="e669625b-9c28-42b5-8009-8bcf7151a741" providerId="ADAL" clId="{57BB86D0-EDA1-48A6-8730-44818743563E}" dt="2023-03-17T15:10:23.672" v="794" actId="20577"/>
          <ac:spMkLst>
            <pc:docMk/>
            <pc:sldMk cId="1525376449" sldId="261"/>
            <ac:spMk id="2" creationId="{341E9289-6DF0-CCEE-4516-9B9956A9A485}"/>
          </ac:spMkLst>
        </pc:spChg>
        <pc:spChg chg="add mod">
          <ac:chgData name="ROBERT Cindy" userId="e669625b-9c28-42b5-8009-8bcf7151a741" providerId="ADAL" clId="{57BB86D0-EDA1-48A6-8730-44818743563E}" dt="2023-03-17T15:16:00.840" v="815" actId="20577"/>
          <ac:spMkLst>
            <pc:docMk/>
            <pc:sldMk cId="1525376449" sldId="261"/>
            <ac:spMk id="3" creationId="{C02A4F16-997D-DA41-A147-E379A60A141C}"/>
          </ac:spMkLst>
        </pc:spChg>
        <pc:picChg chg="add mod">
          <ac:chgData name="ROBERT Cindy" userId="e669625b-9c28-42b5-8009-8bcf7151a741" providerId="ADAL" clId="{57BB86D0-EDA1-48A6-8730-44818743563E}" dt="2023-03-17T15:21:00.954" v="877" actId="1076"/>
          <ac:picMkLst>
            <pc:docMk/>
            <pc:sldMk cId="1525376449" sldId="261"/>
            <ac:picMk id="4" creationId="{A5EABEA7-86EC-26F8-8111-DDE614071149}"/>
          </ac:picMkLst>
        </pc:picChg>
        <pc:picChg chg="add mod">
          <ac:chgData name="ROBERT Cindy" userId="e669625b-9c28-42b5-8009-8bcf7151a741" providerId="ADAL" clId="{57BB86D0-EDA1-48A6-8730-44818743563E}" dt="2023-03-17T15:21:01.931" v="878" actId="1076"/>
          <ac:picMkLst>
            <pc:docMk/>
            <pc:sldMk cId="1525376449" sldId="261"/>
            <ac:picMk id="5" creationId="{47DA42DC-533F-212E-B281-23323A89E952}"/>
          </ac:picMkLst>
        </pc:picChg>
        <pc:picChg chg="add mod">
          <ac:chgData name="ROBERT Cindy" userId="e669625b-9c28-42b5-8009-8bcf7151a741" providerId="ADAL" clId="{57BB86D0-EDA1-48A6-8730-44818743563E}" dt="2023-03-17T15:21:00.106" v="876" actId="1076"/>
          <ac:picMkLst>
            <pc:docMk/>
            <pc:sldMk cId="1525376449" sldId="261"/>
            <ac:picMk id="7" creationId="{31BA2165-473B-A444-079C-0C4483626F8A}"/>
          </ac:picMkLst>
        </pc:picChg>
        <pc:picChg chg="add mod">
          <ac:chgData name="ROBERT Cindy" userId="e669625b-9c28-42b5-8009-8bcf7151a741" providerId="ADAL" clId="{57BB86D0-EDA1-48A6-8730-44818743563E}" dt="2023-03-22T10:21:15.322" v="3619" actId="1076"/>
          <ac:picMkLst>
            <pc:docMk/>
            <pc:sldMk cId="1525376449" sldId="261"/>
            <ac:picMk id="8" creationId="{9D8E7129-4039-03FE-A4A1-CC73BFB8090A}"/>
          </ac:picMkLst>
        </pc:picChg>
        <pc:picChg chg="add del mod">
          <ac:chgData name="ROBERT Cindy" userId="e669625b-9c28-42b5-8009-8bcf7151a741" providerId="ADAL" clId="{57BB86D0-EDA1-48A6-8730-44818743563E}" dt="2023-03-22T10:21:02.151" v="3615" actId="478"/>
          <ac:picMkLst>
            <pc:docMk/>
            <pc:sldMk cId="1525376449" sldId="261"/>
            <ac:picMk id="9" creationId="{585529DC-C5AD-7F12-CD54-70EB3B11B379}"/>
          </ac:picMkLst>
        </pc:picChg>
      </pc:sldChg>
      <pc:sldChg chg="addSp delSp modSp add mod">
        <pc:chgData name="ROBERT Cindy" userId="e669625b-9c28-42b5-8009-8bcf7151a741" providerId="ADAL" clId="{57BB86D0-EDA1-48A6-8730-44818743563E}" dt="2023-03-17T15:18:03.516" v="839" actId="1076"/>
        <pc:sldMkLst>
          <pc:docMk/>
          <pc:sldMk cId="3613428569" sldId="262"/>
        </pc:sldMkLst>
        <pc:picChg chg="del mod">
          <ac:chgData name="ROBERT Cindy" userId="e669625b-9c28-42b5-8009-8bcf7151a741" providerId="ADAL" clId="{57BB86D0-EDA1-48A6-8730-44818743563E}" dt="2023-03-17T15:17:10.340" v="829" actId="478"/>
          <ac:picMkLst>
            <pc:docMk/>
            <pc:sldMk cId="3613428569" sldId="262"/>
            <ac:picMk id="4" creationId="{A5EABEA7-86EC-26F8-8111-DDE614071149}"/>
          </ac:picMkLst>
        </pc:picChg>
        <pc:picChg chg="del">
          <ac:chgData name="ROBERT Cindy" userId="e669625b-9c28-42b5-8009-8bcf7151a741" providerId="ADAL" clId="{57BB86D0-EDA1-48A6-8730-44818743563E}" dt="2023-03-17T15:17:11.043" v="830" actId="478"/>
          <ac:picMkLst>
            <pc:docMk/>
            <pc:sldMk cId="3613428569" sldId="262"/>
            <ac:picMk id="5" creationId="{47DA42DC-533F-212E-B281-23323A89E952}"/>
          </ac:picMkLst>
        </pc:picChg>
        <pc:picChg chg="add mod">
          <ac:chgData name="ROBERT Cindy" userId="e669625b-9c28-42b5-8009-8bcf7151a741" providerId="ADAL" clId="{57BB86D0-EDA1-48A6-8730-44818743563E}" dt="2023-03-17T15:18:01.572" v="838" actId="1076"/>
          <ac:picMkLst>
            <pc:docMk/>
            <pc:sldMk cId="3613428569" sldId="262"/>
            <ac:picMk id="7" creationId="{1D92074D-D019-2517-CBC2-7CDE2790420D}"/>
          </ac:picMkLst>
        </pc:picChg>
        <pc:picChg chg="add mod">
          <ac:chgData name="ROBERT Cindy" userId="e669625b-9c28-42b5-8009-8bcf7151a741" providerId="ADAL" clId="{57BB86D0-EDA1-48A6-8730-44818743563E}" dt="2023-03-17T15:18:03.516" v="839" actId="1076"/>
          <ac:picMkLst>
            <pc:docMk/>
            <pc:sldMk cId="3613428569" sldId="262"/>
            <ac:picMk id="8" creationId="{FD9A2631-2D26-5A39-AD87-DD538F01EE8A}"/>
          </ac:picMkLst>
        </pc:picChg>
      </pc:sldChg>
      <pc:sldChg chg="addSp delSp modSp add mod modNotesTx">
        <pc:chgData name="ROBERT Cindy" userId="e669625b-9c28-42b5-8009-8bcf7151a741" providerId="ADAL" clId="{57BB86D0-EDA1-48A6-8730-44818743563E}" dt="2023-03-22T11:25:38.313" v="4046" actId="20577"/>
        <pc:sldMkLst>
          <pc:docMk/>
          <pc:sldMk cId="934048346" sldId="263"/>
        </pc:sldMkLst>
        <pc:spChg chg="mod">
          <ac:chgData name="ROBERT Cindy" userId="e669625b-9c28-42b5-8009-8bcf7151a741" providerId="ADAL" clId="{57BB86D0-EDA1-48A6-8730-44818743563E}" dt="2023-03-17T15:19:51.446" v="865" actId="20577"/>
          <ac:spMkLst>
            <pc:docMk/>
            <pc:sldMk cId="934048346" sldId="263"/>
            <ac:spMk id="3" creationId="{C02A4F16-997D-DA41-A147-E379A60A141C}"/>
          </ac:spMkLst>
        </pc:spChg>
        <pc:picChg chg="add mod">
          <ac:chgData name="ROBERT Cindy" userId="e669625b-9c28-42b5-8009-8bcf7151a741" providerId="ADAL" clId="{57BB86D0-EDA1-48A6-8730-44818743563E}" dt="2023-03-22T11:20:33.291" v="3915" actId="1076"/>
          <ac:picMkLst>
            <pc:docMk/>
            <pc:sldMk cId="934048346" sldId="263"/>
            <ac:picMk id="4" creationId="{1A72749B-D601-9F98-CBC0-D614A2C3865E}"/>
          </ac:picMkLst>
        </pc:picChg>
        <pc:picChg chg="add mod">
          <ac:chgData name="ROBERT Cindy" userId="e669625b-9c28-42b5-8009-8bcf7151a741" providerId="ADAL" clId="{57BB86D0-EDA1-48A6-8730-44818743563E}" dt="2023-03-17T15:20:06.883" v="867" actId="1076"/>
          <ac:picMkLst>
            <pc:docMk/>
            <pc:sldMk cId="934048346" sldId="263"/>
            <ac:picMk id="5" creationId="{3ECC518B-8F54-440C-F1FA-EB06EF1CAECC}"/>
          </ac:picMkLst>
        </pc:picChg>
        <pc:picChg chg="add del mod">
          <ac:chgData name="ROBERT Cindy" userId="e669625b-9c28-42b5-8009-8bcf7151a741" providerId="ADAL" clId="{57BB86D0-EDA1-48A6-8730-44818743563E}" dt="2023-03-17T15:35:27.379" v="888" actId="478"/>
          <ac:picMkLst>
            <pc:docMk/>
            <pc:sldMk cId="934048346" sldId="263"/>
            <ac:picMk id="6" creationId="{30D06D0F-2223-D641-6FE9-C2D288E9DBD1}"/>
          </ac:picMkLst>
        </pc:picChg>
        <pc:picChg chg="del">
          <ac:chgData name="ROBERT Cindy" userId="e669625b-9c28-42b5-8009-8bcf7151a741" providerId="ADAL" clId="{57BB86D0-EDA1-48A6-8730-44818743563E}" dt="2023-03-17T15:19:38.116" v="841" actId="478"/>
          <ac:picMkLst>
            <pc:docMk/>
            <pc:sldMk cId="934048346" sldId="263"/>
            <ac:picMk id="7" creationId="{1D92074D-D019-2517-CBC2-7CDE2790420D}"/>
          </ac:picMkLst>
        </pc:picChg>
        <pc:picChg chg="del">
          <ac:chgData name="ROBERT Cindy" userId="e669625b-9c28-42b5-8009-8bcf7151a741" providerId="ADAL" clId="{57BB86D0-EDA1-48A6-8730-44818743563E}" dt="2023-03-17T15:19:38.770" v="842" actId="478"/>
          <ac:picMkLst>
            <pc:docMk/>
            <pc:sldMk cId="934048346" sldId="263"/>
            <ac:picMk id="8" creationId="{FD9A2631-2D26-5A39-AD87-DD538F01EE8A}"/>
          </ac:picMkLst>
        </pc:picChg>
        <pc:picChg chg="add mod">
          <ac:chgData name="ROBERT Cindy" userId="e669625b-9c28-42b5-8009-8bcf7151a741" providerId="ADAL" clId="{57BB86D0-EDA1-48A6-8730-44818743563E}" dt="2023-03-22T11:20:00.490" v="3912" actId="1076"/>
          <ac:picMkLst>
            <pc:docMk/>
            <pc:sldMk cId="934048346" sldId="263"/>
            <ac:picMk id="10" creationId="{4339DA77-75BB-29F7-8C96-3F8EBE0DDC72}"/>
          </ac:picMkLst>
        </pc:picChg>
        <pc:picChg chg="add mod">
          <ac:chgData name="ROBERT Cindy" userId="e669625b-9c28-42b5-8009-8bcf7151a741" providerId="ADAL" clId="{57BB86D0-EDA1-48A6-8730-44818743563E}" dt="2023-03-22T11:20:02.698" v="3913" actId="1076"/>
          <ac:picMkLst>
            <pc:docMk/>
            <pc:sldMk cId="934048346" sldId="263"/>
            <ac:picMk id="12" creationId="{346C70E6-E72F-5292-7C02-0DFBFC7C33B1}"/>
          </ac:picMkLst>
        </pc:picChg>
      </pc:sldChg>
      <pc:sldChg chg="addSp delSp modSp add del mod">
        <pc:chgData name="ROBERT Cindy" userId="e669625b-9c28-42b5-8009-8bcf7151a741" providerId="ADAL" clId="{57BB86D0-EDA1-48A6-8730-44818743563E}" dt="2023-03-22T10:29:40.856" v="3672" actId="2696"/>
        <pc:sldMkLst>
          <pc:docMk/>
          <pc:sldMk cId="2755055278" sldId="264"/>
        </pc:sldMkLst>
        <pc:spChg chg="mod">
          <ac:chgData name="ROBERT Cindy" userId="e669625b-9c28-42b5-8009-8bcf7151a741" providerId="ADAL" clId="{57BB86D0-EDA1-48A6-8730-44818743563E}" dt="2023-03-21T15:41:05.363" v="1521" actId="20577"/>
          <ac:spMkLst>
            <pc:docMk/>
            <pc:sldMk cId="2755055278" sldId="264"/>
            <ac:spMk id="2" creationId="{341E9289-6DF0-CCEE-4516-9B9956A9A485}"/>
          </ac:spMkLst>
        </pc:spChg>
        <pc:spChg chg="mod">
          <ac:chgData name="ROBERT Cindy" userId="e669625b-9c28-42b5-8009-8bcf7151a741" providerId="ADAL" clId="{57BB86D0-EDA1-48A6-8730-44818743563E}" dt="2023-03-17T15:48:20.532" v="970" actId="20577"/>
          <ac:spMkLst>
            <pc:docMk/>
            <pc:sldMk cId="2755055278" sldId="264"/>
            <ac:spMk id="3" creationId="{C02A4F16-997D-DA41-A147-E379A60A141C}"/>
          </ac:spMkLst>
        </pc:spChg>
        <pc:spChg chg="add mod">
          <ac:chgData name="ROBERT Cindy" userId="e669625b-9c28-42b5-8009-8bcf7151a741" providerId="ADAL" clId="{57BB86D0-EDA1-48A6-8730-44818743563E}" dt="2023-03-20T07:48:03.186" v="1083" actId="20577"/>
          <ac:spMkLst>
            <pc:docMk/>
            <pc:sldMk cId="2755055278" sldId="264"/>
            <ac:spMk id="4" creationId="{9F993D8E-3038-F0AE-26BE-A510ADEFFEA6}"/>
          </ac:spMkLst>
        </pc:spChg>
        <pc:spChg chg="add mod">
          <ac:chgData name="ROBERT Cindy" userId="e669625b-9c28-42b5-8009-8bcf7151a741" providerId="ADAL" clId="{57BB86D0-EDA1-48A6-8730-44818743563E}" dt="2023-03-17T16:00:15.140" v="1038" actId="1076"/>
          <ac:spMkLst>
            <pc:docMk/>
            <pc:sldMk cId="2755055278" sldId="264"/>
            <ac:spMk id="9" creationId="{5AB75D6C-0E27-0172-23A7-F0F13A6AF356}"/>
          </ac:spMkLst>
        </pc:spChg>
        <pc:spChg chg="add mod">
          <ac:chgData name="ROBERT Cindy" userId="e669625b-9c28-42b5-8009-8bcf7151a741" providerId="ADAL" clId="{57BB86D0-EDA1-48A6-8730-44818743563E}" dt="2023-03-20T09:50:42.109" v="1444" actId="207"/>
          <ac:spMkLst>
            <pc:docMk/>
            <pc:sldMk cId="2755055278" sldId="264"/>
            <ac:spMk id="10" creationId="{EF0D29A2-528A-87B2-C052-E37FF8AD7B2D}"/>
          </ac:spMkLst>
        </pc:spChg>
        <pc:spChg chg="add mod">
          <ac:chgData name="ROBERT Cindy" userId="e669625b-9c28-42b5-8009-8bcf7151a741" providerId="ADAL" clId="{57BB86D0-EDA1-48A6-8730-44818743563E}" dt="2023-03-17T16:01:03.412" v="1043" actId="1582"/>
          <ac:spMkLst>
            <pc:docMk/>
            <pc:sldMk cId="2755055278" sldId="264"/>
            <ac:spMk id="11" creationId="{C998D77A-CD47-80C3-8BDA-1834EA5A8FD2}"/>
          </ac:spMkLst>
        </pc:spChg>
        <pc:picChg chg="del">
          <ac:chgData name="ROBERT Cindy" userId="e669625b-9c28-42b5-8009-8bcf7151a741" providerId="ADAL" clId="{57BB86D0-EDA1-48A6-8730-44818743563E}" dt="2023-03-17T15:36:07.351" v="897" actId="478"/>
          <ac:picMkLst>
            <pc:docMk/>
            <pc:sldMk cId="2755055278" sldId="264"/>
            <ac:picMk id="5" creationId="{3ECC518B-8F54-440C-F1FA-EB06EF1CAECC}"/>
          </ac:picMkLst>
        </pc:picChg>
        <pc:picChg chg="add mod">
          <ac:chgData name="ROBERT Cindy" userId="e669625b-9c28-42b5-8009-8bcf7151a741" providerId="ADAL" clId="{57BB86D0-EDA1-48A6-8730-44818743563E}" dt="2023-03-17T16:01:06.331" v="1044" actId="1076"/>
          <ac:picMkLst>
            <pc:docMk/>
            <pc:sldMk cId="2755055278" sldId="264"/>
            <ac:picMk id="6" creationId="{54933C92-F576-F19B-CEE6-0D68AD2ED299}"/>
          </ac:picMkLst>
        </pc:picChg>
        <pc:picChg chg="del">
          <ac:chgData name="ROBERT Cindy" userId="e669625b-9c28-42b5-8009-8bcf7151a741" providerId="ADAL" clId="{57BB86D0-EDA1-48A6-8730-44818743563E}" dt="2023-03-17T15:35:38.742" v="893" actId="478"/>
          <ac:picMkLst>
            <pc:docMk/>
            <pc:sldMk cId="2755055278" sldId="264"/>
            <ac:picMk id="10" creationId="{4339DA77-75BB-29F7-8C96-3F8EBE0DDC72}"/>
          </ac:picMkLst>
        </pc:picChg>
        <pc:cxnChg chg="add">
          <ac:chgData name="ROBERT Cindy" userId="e669625b-9c28-42b5-8009-8bcf7151a741" providerId="ADAL" clId="{57BB86D0-EDA1-48A6-8730-44818743563E}" dt="2023-03-20T07:48:09.007" v="1084" actId="11529"/>
          <ac:cxnSpMkLst>
            <pc:docMk/>
            <pc:sldMk cId="2755055278" sldId="264"/>
            <ac:cxnSpMk id="7" creationId="{387B4433-FAC1-97E4-E336-BE74E7B54083}"/>
          </ac:cxnSpMkLst>
        </pc:cxnChg>
        <pc:cxnChg chg="add">
          <ac:chgData name="ROBERT Cindy" userId="e669625b-9c28-42b5-8009-8bcf7151a741" providerId="ADAL" clId="{57BB86D0-EDA1-48A6-8730-44818743563E}" dt="2023-03-17T15:59:47.556" v="973" actId="11529"/>
          <ac:cxnSpMkLst>
            <pc:docMk/>
            <pc:sldMk cId="2755055278" sldId="264"/>
            <ac:cxnSpMk id="8" creationId="{8E4EDED0-E241-805A-97DA-5A06CD6EAE25}"/>
          </ac:cxnSpMkLst>
        </pc:cxnChg>
      </pc:sldChg>
      <pc:sldChg chg="addSp delSp modSp add del mod modNotesTx">
        <pc:chgData name="ROBERT Cindy" userId="e669625b-9c28-42b5-8009-8bcf7151a741" providerId="ADAL" clId="{57BB86D0-EDA1-48A6-8730-44818743563E}" dt="2023-03-22T10:31:33.623" v="3722" actId="2696"/>
        <pc:sldMkLst>
          <pc:docMk/>
          <pc:sldMk cId="1506949674" sldId="265"/>
        </pc:sldMkLst>
        <pc:spChg chg="del">
          <ac:chgData name="ROBERT Cindy" userId="e669625b-9c28-42b5-8009-8bcf7151a741" providerId="ADAL" clId="{57BB86D0-EDA1-48A6-8730-44818743563E}" dt="2023-03-21T15:41:10.991" v="1522" actId="478"/>
          <ac:spMkLst>
            <pc:docMk/>
            <pc:sldMk cId="1506949674" sldId="265"/>
            <ac:spMk id="2" creationId="{341E9289-6DF0-CCEE-4516-9B9956A9A485}"/>
          </ac:spMkLst>
        </pc:spChg>
        <pc:spChg chg="add del">
          <ac:chgData name="ROBERT Cindy" userId="e669625b-9c28-42b5-8009-8bcf7151a741" providerId="ADAL" clId="{57BB86D0-EDA1-48A6-8730-44818743563E}" dt="2023-03-22T09:09:02.606" v="1715" actId="478"/>
          <ac:spMkLst>
            <pc:docMk/>
            <pc:sldMk cId="1506949674" sldId="265"/>
            <ac:spMk id="2" creationId="{7287A795-F95F-04F2-4CE6-D35E598F3364}"/>
          </ac:spMkLst>
        </pc:spChg>
        <pc:spChg chg="mod">
          <ac:chgData name="ROBERT Cindy" userId="e669625b-9c28-42b5-8009-8bcf7151a741" providerId="ADAL" clId="{57BB86D0-EDA1-48A6-8730-44818743563E}" dt="2023-03-20T09:10:29.885" v="1345" actId="20577"/>
          <ac:spMkLst>
            <pc:docMk/>
            <pc:sldMk cId="1506949674" sldId="265"/>
            <ac:spMk id="3" creationId="{C02A4F16-997D-DA41-A147-E379A60A141C}"/>
          </ac:spMkLst>
        </pc:spChg>
        <pc:spChg chg="del mod">
          <ac:chgData name="ROBERT Cindy" userId="e669625b-9c28-42b5-8009-8bcf7151a741" providerId="ADAL" clId="{57BB86D0-EDA1-48A6-8730-44818743563E}" dt="2023-03-20T08:24:08.910" v="1089" actId="478"/>
          <ac:spMkLst>
            <pc:docMk/>
            <pc:sldMk cId="1506949674" sldId="265"/>
            <ac:spMk id="4" creationId="{9F993D8E-3038-F0AE-26BE-A510ADEFFEA6}"/>
          </ac:spMkLst>
        </pc:spChg>
        <pc:spChg chg="add mod">
          <ac:chgData name="ROBERT Cindy" userId="e669625b-9c28-42b5-8009-8bcf7151a741" providerId="ADAL" clId="{57BB86D0-EDA1-48A6-8730-44818743563E}" dt="2023-03-21T15:41:11.421" v="1523"/>
          <ac:spMkLst>
            <pc:docMk/>
            <pc:sldMk cId="1506949674" sldId="265"/>
            <ac:spMk id="4" creationId="{A31CF7ED-2AAC-D958-C838-5680809D37C2}"/>
          </ac:spMkLst>
        </pc:spChg>
        <pc:spChg chg="add mod">
          <ac:chgData name="ROBERT Cindy" userId="e669625b-9c28-42b5-8009-8bcf7151a741" providerId="ADAL" clId="{57BB86D0-EDA1-48A6-8730-44818743563E}" dt="2023-03-22T09:09:37.327" v="1718" actId="207"/>
          <ac:spMkLst>
            <pc:docMk/>
            <pc:sldMk cId="1506949674" sldId="265"/>
            <ac:spMk id="5" creationId="{700E85B7-BCE5-3CCB-CDB3-17DCFA66974F}"/>
          </ac:spMkLst>
        </pc:spChg>
        <pc:spChg chg="del">
          <ac:chgData name="ROBERT Cindy" userId="e669625b-9c28-42b5-8009-8bcf7151a741" providerId="ADAL" clId="{57BB86D0-EDA1-48A6-8730-44818743563E}" dt="2023-03-20T08:24:16.833" v="1095" actId="478"/>
          <ac:spMkLst>
            <pc:docMk/>
            <pc:sldMk cId="1506949674" sldId="265"/>
            <ac:spMk id="9" creationId="{5AB75D6C-0E27-0172-23A7-F0F13A6AF356}"/>
          </ac:spMkLst>
        </pc:spChg>
        <pc:spChg chg="del mod">
          <ac:chgData name="ROBERT Cindy" userId="e669625b-9c28-42b5-8009-8bcf7151a741" providerId="ADAL" clId="{57BB86D0-EDA1-48A6-8730-44818743563E}" dt="2023-03-20T08:24:13.873" v="1093" actId="478"/>
          <ac:spMkLst>
            <pc:docMk/>
            <pc:sldMk cId="1506949674" sldId="265"/>
            <ac:spMk id="11" creationId="{C998D77A-CD47-80C3-8BDA-1834EA5A8FD2}"/>
          </ac:spMkLst>
        </pc:spChg>
        <pc:spChg chg="add mod">
          <ac:chgData name="ROBERT Cindy" userId="e669625b-9c28-42b5-8009-8bcf7151a741" providerId="ADAL" clId="{57BB86D0-EDA1-48A6-8730-44818743563E}" dt="2023-03-20T09:34:45.406" v="1353" actId="1582"/>
          <ac:spMkLst>
            <pc:docMk/>
            <pc:sldMk cId="1506949674" sldId="265"/>
            <ac:spMk id="14" creationId="{DF5D5949-FBF4-6B95-99F8-CF93F9428FB3}"/>
          </ac:spMkLst>
        </pc:spChg>
        <pc:spChg chg="add mod">
          <ac:chgData name="ROBERT Cindy" userId="e669625b-9c28-42b5-8009-8bcf7151a741" providerId="ADAL" clId="{57BB86D0-EDA1-48A6-8730-44818743563E}" dt="2023-03-20T09:50:57.643" v="1447" actId="207"/>
          <ac:spMkLst>
            <pc:docMk/>
            <pc:sldMk cId="1506949674" sldId="265"/>
            <ac:spMk id="15" creationId="{DA0CCF7A-6525-1F6D-25D5-1CD32E58D7AB}"/>
          </ac:spMkLst>
        </pc:spChg>
        <pc:picChg chg="add del">
          <ac:chgData name="ROBERT Cindy" userId="e669625b-9c28-42b5-8009-8bcf7151a741" providerId="ADAL" clId="{57BB86D0-EDA1-48A6-8730-44818743563E}" dt="2023-03-20T08:59:28.137" v="1096" actId="478"/>
          <ac:picMkLst>
            <pc:docMk/>
            <pc:sldMk cId="1506949674" sldId="265"/>
            <ac:picMk id="6" creationId="{54933C92-F576-F19B-CEE6-0D68AD2ED299}"/>
          </ac:picMkLst>
        </pc:picChg>
        <pc:picChg chg="add del">
          <ac:chgData name="ROBERT Cindy" userId="e669625b-9c28-42b5-8009-8bcf7151a741" providerId="ADAL" clId="{57BB86D0-EDA1-48A6-8730-44818743563E}" dt="2023-03-20T09:00:54.213" v="1098" actId="478"/>
          <ac:picMkLst>
            <pc:docMk/>
            <pc:sldMk cId="1506949674" sldId="265"/>
            <ac:picMk id="10" creationId="{42E9F9E5-D5D6-213B-5C12-187A9DE49926}"/>
          </ac:picMkLst>
        </pc:picChg>
        <pc:picChg chg="add">
          <ac:chgData name="ROBERT Cindy" userId="e669625b-9c28-42b5-8009-8bcf7151a741" providerId="ADAL" clId="{57BB86D0-EDA1-48A6-8730-44818743563E}" dt="2023-03-20T09:06:17.635" v="1099" actId="22"/>
          <ac:picMkLst>
            <pc:docMk/>
            <pc:sldMk cId="1506949674" sldId="265"/>
            <ac:picMk id="13" creationId="{FEB186F9-FD72-F3F0-8F81-ED7ED9EB5EFA}"/>
          </ac:picMkLst>
        </pc:picChg>
        <pc:cxnChg chg="del">
          <ac:chgData name="ROBERT Cindy" userId="e669625b-9c28-42b5-8009-8bcf7151a741" providerId="ADAL" clId="{57BB86D0-EDA1-48A6-8730-44818743563E}" dt="2023-03-20T08:24:07.469" v="1087" actId="478"/>
          <ac:cxnSpMkLst>
            <pc:docMk/>
            <pc:sldMk cId="1506949674" sldId="265"/>
            <ac:cxnSpMk id="7" creationId="{387B4433-FAC1-97E4-E336-BE74E7B54083}"/>
          </ac:cxnSpMkLst>
        </pc:cxnChg>
        <pc:cxnChg chg="del">
          <ac:chgData name="ROBERT Cindy" userId="e669625b-9c28-42b5-8009-8bcf7151a741" providerId="ADAL" clId="{57BB86D0-EDA1-48A6-8730-44818743563E}" dt="2023-03-20T08:24:15.196" v="1094" actId="478"/>
          <ac:cxnSpMkLst>
            <pc:docMk/>
            <pc:sldMk cId="1506949674" sldId="265"/>
            <ac:cxnSpMk id="8" creationId="{8E4EDED0-E241-805A-97DA-5A06CD6EAE25}"/>
          </ac:cxnSpMkLst>
        </pc:cxnChg>
      </pc:sldChg>
      <pc:sldChg chg="addSp delSp modSp add mod ord modNotesTx">
        <pc:chgData name="ROBERT Cindy" userId="e669625b-9c28-42b5-8009-8bcf7151a741" providerId="ADAL" clId="{57BB86D0-EDA1-48A6-8730-44818743563E}" dt="2023-03-29T15:33:42.996" v="6386" actId="20577"/>
        <pc:sldMkLst>
          <pc:docMk/>
          <pc:sldMk cId="308407061" sldId="266"/>
        </pc:sldMkLst>
        <pc:spChg chg="add mod">
          <ac:chgData name="ROBERT Cindy" userId="e669625b-9c28-42b5-8009-8bcf7151a741" providerId="ADAL" clId="{57BB86D0-EDA1-48A6-8730-44818743563E}" dt="2023-03-22T09:08:02.284" v="1662" actId="207"/>
          <ac:spMkLst>
            <pc:docMk/>
            <pc:sldMk cId="308407061" sldId="266"/>
            <ac:spMk id="2" creationId="{25110112-D0C5-0F9B-FB7D-D9CA518154DF}"/>
          </ac:spMkLst>
        </pc:spChg>
        <pc:spChg chg="del">
          <ac:chgData name="ROBERT Cindy" userId="e669625b-9c28-42b5-8009-8bcf7151a741" providerId="ADAL" clId="{57BB86D0-EDA1-48A6-8730-44818743563E}" dt="2023-03-21T15:41:14.580" v="1524" actId="478"/>
          <ac:spMkLst>
            <pc:docMk/>
            <pc:sldMk cId="308407061" sldId="266"/>
            <ac:spMk id="2" creationId="{341E9289-6DF0-CCEE-4516-9B9956A9A485}"/>
          </ac:spMkLst>
        </pc:spChg>
        <pc:spChg chg="mod">
          <ac:chgData name="ROBERT Cindy" userId="e669625b-9c28-42b5-8009-8bcf7151a741" providerId="ADAL" clId="{57BB86D0-EDA1-48A6-8730-44818743563E}" dt="2023-03-20T09:51:34.121" v="1492" actId="20577"/>
          <ac:spMkLst>
            <pc:docMk/>
            <pc:sldMk cId="308407061" sldId="266"/>
            <ac:spMk id="3" creationId="{C02A4F16-997D-DA41-A147-E379A60A141C}"/>
          </ac:spMkLst>
        </pc:spChg>
        <pc:spChg chg="add mod">
          <ac:chgData name="ROBERT Cindy" userId="e669625b-9c28-42b5-8009-8bcf7151a741" providerId="ADAL" clId="{57BB86D0-EDA1-48A6-8730-44818743563E}" dt="2023-03-22T14:01:45.572" v="4082" actId="20577"/>
          <ac:spMkLst>
            <pc:docMk/>
            <pc:sldMk cId="308407061" sldId="266"/>
            <ac:spMk id="4" creationId="{F15262A1-80C7-BAFA-F6DB-D49A803A6946}"/>
          </ac:spMkLst>
        </pc:spChg>
        <pc:spChg chg="add del mod">
          <ac:chgData name="ROBERT Cindy" userId="e669625b-9c28-42b5-8009-8bcf7151a741" providerId="ADAL" clId="{57BB86D0-EDA1-48A6-8730-44818743563E}" dt="2023-03-23T10:02:14.362" v="5450" actId="478"/>
          <ac:spMkLst>
            <pc:docMk/>
            <pc:sldMk cId="308407061" sldId="266"/>
            <ac:spMk id="6" creationId="{E0A0CB83-FF47-50C4-3EE9-B61028CCC0A5}"/>
          </ac:spMkLst>
        </pc:spChg>
        <pc:spChg chg="add del mod">
          <ac:chgData name="ROBERT Cindy" userId="e669625b-9c28-42b5-8009-8bcf7151a741" providerId="ADAL" clId="{57BB86D0-EDA1-48A6-8730-44818743563E}" dt="2023-03-22T10:32:21.619" v="3734" actId="478"/>
          <ac:spMkLst>
            <pc:docMk/>
            <pc:sldMk cId="308407061" sldId="266"/>
            <ac:spMk id="6" creationId="{E38E45F9-51C7-F961-2319-844EB376EC3E}"/>
          </ac:spMkLst>
        </pc:spChg>
        <pc:spChg chg="add mod">
          <ac:chgData name="ROBERT Cindy" userId="e669625b-9c28-42b5-8009-8bcf7151a741" providerId="ADAL" clId="{57BB86D0-EDA1-48A6-8730-44818743563E}" dt="2023-03-23T10:03:45.994" v="5495" actId="20577"/>
          <ac:spMkLst>
            <pc:docMk/>
            <pc:sldMk cId="308407061" sldId="266"/>
            <ac:spMk id="7" creationId="{942F3BFA-F458-8E66-269C-2561F498E789}"/>
          </ac:spMkLst>
        </pc:spChg>
        <pc:spChg chg="add mod">
          <ac:chgData name="ROBERT Cindy" userId="e669625b-9c28-42b5-8009-8bcf7151a741" providerId="ADAL" clId="{57BB86D0-EDA1-48A6-8730-44818743563E}" dt="2023-03-23T10:02:26.712" v="5452" actId="1076"/>
          <ac:spMkLst>
            <pc:docMk/>
            <pc:sldMk cId="308407061" sldId="266"/>
            <ac:spMk id="8" creationId="{236DC5A7-62F9-8720-0826-41F872907ECC}"/>
          </ac:spMkLst>
        </pc:spChg>
        <pc:spChg chg="add del mod">
          <ac:chgData name="ROBERT Cindy" userId="e669625b-9c28-42b5-8009-8bcf7151a741" providerId="ADAL" clId="{57BB86D0-EDA1-48A6-8730-44818743563E}" dt="2023-03-22T10:32:20.139" v="3732" actId="478"/>
          <ac:spMkLst>
            <pc:docMk/>
            <pc:sldMk cId="308407061" sldId="266"/>
            <ac:spMk id="9" creationId="{1CE20006-8878-2D13-1037-F4DBD5C001CF}"/>
          </ac:spMkLst>
        </pc:spChg>
        <pc:spChg chg="add mod">
          <ac:chgData name="ROBERT Cindy" userId="e669625b-9c28-42b5-8009-8bcf7151a741" providerId="ADAL" clId="{57BB86D0-EDA1-48A6-8730-44818743563E}" dt="2023-03-22T10:33:29.353" v="3764" actId="2085"/>
          <ac:spMkLst>
            <pc:docMk/>
            <pc:sldMk cId="308407061" sldId="266"/>
            <ac:spMk id="10" creationId="{E12CD0B5-5DC9-AE6C-4443-83DBF124B0BC}"/>
          </ac:spMkLst>
        </pc:spChg>
        <pc:spChg chg="add mod">
          <ac:chgData name="ROBERT Cindy" userId="e669625b-9c28-42b5-8009-8bcf7151a741" providerId="ADAL" clId="{57BB86D0-EDA1-48A6-8730-44818743563E}" dt="2023-03-22T10:33:36.929" v="3767" actId="207"/>
          <ac:spMkLst>
            <pc:docMk/>
            <pc:sldMk cId="308407061" sldId="266"/>
            <ac:spMk id="11" creationId="{33F42A05-5C00-C972-FE53-27632B276A08}"/>
          </ac:spMkLst>
        </pc:spChg>
        <pc:spChg chg="add mod">
          <ac:chgData name="ROBERT Cindy" userId="e669625b-9c28-42b5-8009-8bcf7151a741" providerId="ADAL" clId="{57BB86D0-EDA1-48A6-8730-44818743563E}" dt="2023-03-22T10:34:14.274" v="3775" actId="207"/>
          <ac:spMkLst>
            <pc:docMk/>
            <pc:sldMk cId="308407061" sldId="266"/>
            <ac:spMk id="12" creationId="{0BE39330-C834-7827-A0A7-19188B00D16E}"/>
          </ac:spMkLst>
        </pc:spChg>
        <pc:spChg chg="add mod">
          <ac:chgData name="ROBERT Cindy" userId="e669625b-9c28-42b5-8009-8bcf7151a741" providerId="ADAL" clId="{57BB86D0-EDA1-48A6-8730-44818743563E}" dt="2023-03-22T11:05:11.254" v="3911" actId="1076"/>
          <ac:spMkLst>
            <pc:docMk/>
            <pc:sldMk cId="308407061" sldId="266"/>
            <ac:spMk id="13" creationId="{96DB872B-7278-A091-2796-7F195185C9E4}"/>
          </ac:spMkLst>
        </pc:spChg>
        <pc:spChg chg="add mod">
          <ac:chgData name="ROBERT Cindy" userId="e669625b-9c28-42b5-8009-8bcf7151a741" providerId="ADAL" clId="{57BB86D0-EDA1-48A6-8730-44818743563E}" dt="2023-03-23T10:02:30.662" v="5453" actId="1076"/>
          <ac:spMkLst>
            <pc:docMk/>
            <pc:sldMk cId="308407061" sldId="266"/>
            <ac:spMk id="14" creationId="{CF5753BE-F002-A437-0BE8-E55B12DCD27C}"/>
          </ac:spMkLst>
        </pc:spChg>
        <pc:spChg chg="add mod">
          <ac:chgData name="ROBERT Cindy" userId="e669625b-9c28-42b5-8009-8bcf7151a741" providerId="ADAL" clId="{57BB86D0-EDA1-48A6-8730-44818743563E}" dt="2023-03-23T10:03:35.296" v="5484" actId="1076"/>
          <ac:spMkLst>
            <pc:docMk/>
            <pc:sldMk cId="308407061" sldId="266"/>
            <ac:spMk id="15" creationId="{CEFAFEA4-F26A-8CF5-8C1A-9DE21D7B2703}"/>
          </ac:spMkLst>
        </pc:spChg>
        <pc:spChg chg="add mod">
          <ac:chgData name="ROBERT Cindy" userId="e669625b-9c28-42b5-8009-8bcf7151a741" providerId="ADAL" clId="{57BB86D0-EDA1-48A6-8730-44818743563E}" dt="2023-03-23T10:02:43.206" v="5456" actId="1076"/>
          <ac:spMkLst>
            <pc:docMk/>
            <pc:sldMk cId="308407061" sldId="266"/>
            <ac:spMk id="16" creationId="{1E214C5D-2186-B44C-61E3-67E683223589}"/>
          </ac:spMkLst>
        </pc:spChg>
        <pc:spChg chg="add mod">
          <ac:chgData name="ROBERT Cindy" userId="e669625b-9c28-42b5-8009-8bcf7151a741" providerId="ADAL" clId="{57BB86D0-EDA1-48A6-8730-44818743563E}" dt="2023-03-23T10:03:15.192" v="5478" actId="1076"/>
          <ac:spMkLst>
            <pc:docMk/>
            <pc:sldMk cId="308407061" sldId="266"/>
            <ac:spMk id="19" creationId="{B92722DE-2BCF-58F5-8323-B8ADACF3AABE}"/>
          </ac:spMkLst>
        </pc:spChg>
        <pc:spChg chg="add mod">
          <ac:chgData name="ROBERT Cindy" userId="e669625b-9c28-42b5-8009-8bcf7151a741" providerId="ADAL" clId="{57BB86D0-EDA1-48A6-8730-44818743563E}" dt="2023-03-23T10:03:29.206" v="5482" actId="20577"/>
          <ac:spMkLst>
            <pc:docMk/>
            <pc:sldMk cId="308407061" sldId="266"/>
            <ac:spMk id="20" creationId="{1BB76069-AAD8-2FC4-833A-5EF51F052809}"/>
          </ac:spMkLst>
        </pc:spChg>
        <pc:spChg chg="add mod">
          <ac:chgData name="ROBERT Cindy" userId="e669625b-9c28-42b5-8009-8bcf7151a741" providerId="ADAL" clId="{57BB86D0-EDA1-48A6-8730-44818743563E}" dt="2023-03-23T10:03:37.663" v="5485" actId="1076"/>
          <ac:spMkLst>
            <pc:docMk/>
            <pc:sldMk cId="308407061" sldId="266"/>
            <ac:spMk id="21" creationId="{96641210-0A5A-D365-2CAB-CED1AFF602EC}"/>
          </ac:spMkLst>
        </pc:spChg>
        <pc:picChg chg="add del mod">
          <ac:chgData name="ROBERT Cindy" userId="e669625b-9c28-42b5-8009-8bcf7151a741" providerId="ADAL" clId="{57BB86D0-EDA1-48A6-8730-44818743563E}" dt="2023-03-20T09:47:33.124" v="1355" actId="478"/>
          <ac:picMkLst>
            <pc:docMk/>
            <pc:sldMk cId="308407061" sldId="266"/>
            <ac:picMk id="5" creationId="{49B84524-6BE7-9CF3-D1D1-FE10E1079F3F}"/>
          </ac:picMkLst>
        </pc:picChg>
        <pc:picChg chg="add mod">
          <ac:chgData name="ROBERT Cindy" userId="e669625b-9c28-42b5-8009-8bcf7151a741" providerId="ADAL" clId="{57BB86D0-EDA1-48A6-8730-44818743563E}" dt="2023-03-22T10:32:23.416" v="3735" actId="1076"/>
          <ac:picMkLst>
            <pc:docMk/>
            <pc:sldMk cId="308407061" sldId="266"/>
            <ac:picMk id="5" creationId="{7847F4C8-057F-5AC1-51D5-727178228091}"/>
          </ac:picMkLst>
        </pc:picChg>
        <pc:picChg chg="add del">
          <ac:chgData name="ROBERT Cindy" userId="e669625b-9c28-42b5-8009-8bcf7151a741" providerId="ADAL" clId="{57BB86D0-EDA1-48A6-8730-44818743563E}" dt="2023-03-22T10:32:11.202" v="3729" actId="478"/>
          <ac:picMkLst>
            <pc:docMk/>
            <pc:sldMk cId="308407061" sldId="266"/>
            <ac:picMk id="8" creationId="{FE0D65D2-CEE4-AE19-B9E1-99B47B6580F8}"/>
          </ac:picMkLst>
        </pc:picChg>
        <pc:picChg chg="add mod">
          <ac:chgData name="ROBERT Cindy" userId="e669625b-9c28-42b5-8009-8bcf7151a741" providerId="ADAL" clId="{57BB86D0-EDA1-48A6-8730-44818743563E}" dt="2023-03-23T10:02:26.712" v="5452" actId="1076"/>
          <ac:picMkLst>
            <pc:docMk/>
            <pc:sldMk cId="308407061" sldId="266"/>
            <ac:picMk id="9" creationId="{6DCB9D29-C41D-63FF-D285-06DCD4950D91}"/>
          </ac:picMkLst>
        </pc:picChg>
        <pc:picChg chg="del">
          <ac:chgData name="ROBERT Cindy" userId="e669625b-9c28-42b5-8009-8bcf7151a741" providerId="ADAL" clId="{57BB86D0-EDA1-48A6-8730-44818743563E}" dt="2023-03-20T09:34:10.881" v="1347" actId="478"/>
          <ac:picMkLst>
            <pc:docMk/>
            <pc:sldMk cId="308407061" sldId="266"/>
            <ac:picMk id="13" creationId="{FEB186F9-FD72-F3F0-8F81-ED7ED9EB5EFA}"/>
          </ac:picMkLst>
        </pc:picChg>
        <pc:picChg chg="add mod">
          <ac:chgData name="ROBERT Cindy" userId="e669625b-9c28-42b5-8009-8bcf7151a741" providerId="ADAL" clId="{57BB86D0-EDA1-48A6-8730-44818743563E}" dt="2023-03-23T10:02:52.738" v="5458" actId="1076"/>
          <ac:picMkLst>
            <pc:docMk/>
            <pc:sldMk cId="308407061" sldId="266"/>
            <ac:picMk id="17" creationId="{22E5E4BC-5A56-88DF-AD1B-8EE2C3EF6DD5}"/>
          </ac:picMkLst>
        </pc:picChg>
        <pc:picChg chg="add mod">
          <ac:chgData name="ROBERT Cindy" userId="e669625b-9c28-42b5-8009-8bcf7151a741" providerId="ADAL" clId="{57BB86D0-EDA1-48A6-8730-44818743563E}" dt="2023-03-23T10:02:56.399" v="5460" actId="1076"/>
          <ac:picMkLst>
            <pc:docMk/>
            <pc:sldMk cId="308407061" sldId="266"/>
            <ac:picMk id="18" creationId="{1CCFC9A7-C8E5-371A-2444-17498FE678A5}"/>
          </ac:picMkLst>
        </pc:picChg>
        <pc:picChg chg="add mod">
          <ac:chgData name="ROBERT Cindy" userId="e669625b-9c28-42b5-8009-8bcf7151a741" providerId="ADAL" clId="{57BB86D0-EDA1-48A6-8730-44818743563E}" dt="2023-03-23T10:04:46.380" v="5497" actId="1076"/>
          <ac:picMkLst>
            <pc:docMk/>
            <pc:sldMk cId="308407061" sldId="266"/>
            <ac:picMk id="22" creationId="{5C03EAE7-5137-0AA4-BD60-22428F88C23B}"/>
          </ac:picMkLst>
        </pc:picChg>
      </pc:sldChg>
      <pc:sldChg chg="addSp delSp modSp new mod modClrScheme chgLayout">
        <pc:chgData name="ROBERT Cindy" userId="e669625b-9c28-42b5-8009-8bcf7151a741" providerId="ADAL" clId="{57BB86D0-EDA1-48A6-8730-44818743563E}" dt="2023-03-28T09:26:34.703" v="5523" actId="20577"/>
        <pc:sldMkLst>
          <pc:docMk/>
          <pc:sldMk cId="2769928468" sldId="267"/>
        </pc:sldMkLst>
        <pc:spChg chg="add mod">
          <ac:chgData name="ROBERT Cindy" userId="e669625b-9c28-42b5-8009-8bcf7151a741" providerId="ADAL" clId="{57BB86D0-EDA1-48A6-8730-44818743563E}" dt="2023-03-22T14:02:34.946" v="4087" actId="20577"/>
          <ac:spMkLst>
            <pc:docMk/>
            <pc:sldMk cId="2769928468" sldId="267"/>
            <ac:spMk id="2" creationId="{48B8707F-A7E3-3715-5D53-5CED9C115E5E}"/>
          </ac:spMkLst>
        </pc:spChg>
        <pc:spChg chg="add mod">
          <ac:chgData name="ROBERT Cindy" userId="e669625b-9c28-42b5-8009-8bcf7151a741" providerId="ADAL" clId="{57BB86D0-EDA1-48A6-8730-44818743563E}" dt="2023-03-28T09:26:21.665" v="5510" actId="1076"/>
          <ac:spMkLst>
            <pc:docMk/>
            <pc:sldMk cId="2769928468" sldId="267"/>
            <ac:spMk id="3" creationId="{F340C56C-22A7-3288-43F2-0A153D3FA20F}"/>
          </ac:spMkLst>
        </pc:spChg>
        <pc:spChg chg="add mod ord">
          <ac:chgData name="ROBERT Cindy" userId="e669625b-9c28-42b5-8009-8bcf7151a741" providerId="ADAL" clId="{57BB86D0-EDA1-48A6-8730-44818743563E}" dt="2023-03-22T09:17:56.688" v="2248" actId="1076"/>
          <ac:spMkLst>
            <pc:docMk/>
            <pc:sldMk cId="2769928468" sldId="267"/>
            <ac:spMk id="5" creationId="{2C1410B9-49FA-86B9-1AA4-FDDD52BD7A3E}"/>
          </ac:spMkLst>
        </pc:spChg>
        <pc:spChg chg="add del mod ord">
          <ac:chgData name="ROBERT Cindy" userId="e669625b-9c28-42b5-8009-8bcf7151a741" providerId="ADAL" clId="{57BB86D0-EDA1-48A6-8730-44818743563E}" dt="2023-03-22T13:50:55.424" v="4066" actId="478"/>
          <ac:spMkLst>
            <pc:docMk/>
            <pc:sldMk cId="2769928468" sldId="267"/>
            <ac:spMk id="8" creationId="{AAE7539B-E2AE-DF45-C986-F1C449176B8D}"/>
          </ac:spMkLst>
        </pc:spChg>
        <pc:spChg chg="add del mod ord">
          <ac:chgData name="ROBERT Cindy" userId="e669625b-9c28-42b5-8009-8bcf7151a741" providerId="ADAL" clId="{57BB86D0-EDA1-48A6-8730-44818743563E}" dt="2023-03-22T13:50:58.216" v="4067" actId="700"/>
          <ac:spMkLst>
            <pc:docMk/>
            <pc:sldMk cId="2769928468" sldId="267"/>
            <ac:spMk id="9" creationId="{84AFFDAA-C3CB-4362-E677-0205408174A9}"/>
          </ac:spMkLst>
        </pc:spChg>
        <pc:spChg chg="add del mod">
          <ac:chgData name="ROBERT Cindy" userId="e669625b-9c28-42b5-8009-8bcf7151a741" providerId="ADAL" clId="{57BB86D0-EDA1-48A6-8730-44818743563E}" dt="2023-03-22T13:50:58.216" v="4067" actId="700"/>
          <ac:spMkLst>
            <pc:docMk/>
            <pc:sldMk cId="2769928468" sldId="267"/>
            <ac:spMk id="11" creationId="{C3F8BDAA-CFB2-19AB-D000-BF3A7459C301}"/>
          </ac:spMkLst>
        </pc:spChg>
        <pc:spChg chg="add mod">
          <ac:chgData name="ROBERT Cindy" userId="e669625b-9c28-42b5-8009-8bcf7151a741" providerId="ADAL" clId="{57BB86D0-EDA1-48A6-8730-44818743563E}" dt="2023-03-22T14:03:42.724" v="4111" actId="1076"/>
          <ac:spMkLst>
            <pc:docMk/>
            <pc:sldMk cId="2769928468" sldId="267"/>
            <ac:spMk id="12" creationId="{D0C57331-1175-5BE4-FC30-DBF62B394EBE}"/>
          </ac:spMkLst>
        </pc:spChg>
        <pc:spChg chg="add mod">
          <ac:chgData name="ROBERT Cindy" userId="e669625b-9c28-42b5-8009-8bcf7151a741" providerId="ADAL" clId="{57BB86D0-EDA1-48A6-8730-44818743563E}" dt="2023-03-22T14:03:48.757" v="4114" actId="2085"/>
          <ac:spMkLst>
            <pc:docMk/>
            <pc:sldMk cId="2769928468" sldId="267"/>
            <ac:spMk id="13" creationId="{0676C893-45A0-5899-0270-D7EEFF705BF5}"/>
          </ac:spMkLst>
        </pc:spChg>
        <pc:spChg chg="add mod">
          <ac:chgData name="ROBERT Cindy" userId="e669625b-9c28-42b5-8009-8bcf7151a741" providerId="ADAL" clId="{57BB86D0-EDA1-48A6-8730-44818743563E}" dt="2023-03-28T09:26:34.703" v="5523" actId="20577"/>
          <ac:spMkLst>
            <pc:docMk/>
            <pc:sldMk cId="2769928468" sldId="267"/>
            <ac:spMk id="14" creationId="{6BE6D729-D3C7-F593-579B-EC97A0443806}"/>
          </ac:spMkLst>
        </pc:spChg>
        <pc:picChg chg="add del mod">
          <ac:chgData name="ROBERT Cindy" userId="e669625b-9c28-42b5-8009-8bcf7151a741" providerId="ADAL" clId="{57BB86D0-EDA1-48A6-8730-44818743563E}" dt="2023-03-22T08:28:10.410" v="1653" actId="478"/>
          <ac:picMkLst>
            <pc:docMk/>
            <pc:sldMk cId="2769928468" sldId="267"/>
            <ac:picMk id="4" creationId="{21FA4340-A70B-CA7D-DE60-EC34AB3A3608}"/>
          </ac:picMkLst>
        </pc:picChg>
        <pc:picChg chg="add mod">
          <ac:chgData name="ROBERT Cindy" userId="e669625b-9c28-42b5-8009-8bcf7151a741" providerId="ADAL" clId="{57BB86D0-EDA1-48A6-8730-44818743563E}" dt="2023-03-22T14:04:13.880" v="4128" actId="14100"/>
          <ac:picMkLst>
            <pc:docMk/>
            <pc:sldMk cId="2769928468" sldId="267"/>
            <ac:picMk id="7" creationId="{005B7D9F-F31B-AFA4-0B77-49225F452C4F}"/>
          </ac:picMkLst>
        </pc:picChg>
      </pc:sldChg>
      <pc:sldChg chg="new del">
        <pc:chgData name="ROBERT Cindy" userId="e669625b-9c28-42b5-8009-8bcf7151a741" providerId="ADAL" clId="{57BB86D0-EDA1-48A6-8730-44818743563E}" dt="2023-03-21T15:34:23.975" v="1499" actId="47"/>
        <pc:sldMkLst>
          <pc:docMk/>
          <pc:sldMk cId="732811601" sldId="268"/>
        </pc:sldMkLst>
      </pc:sldChg>
      <pc:sldChg chg="addSp modSp add mod ord modNotesTx">
        <pc:chgData name="ROBERT Cindy" userId="e669625b-9c28-42b5-8009-8bcf7151a741" providerId="ADAL" clId="{57BB86D0-EDA1-48A6-8730-44818743563E}" dt="2023-04-06T08:23:40.261" v="6995" actId="1076"/>
        <pc:sldMkLst>
          <pc:docMk/>
          <pc:sldMk cId="1691670661" sldId="268"/>
        </pc:sldMkLst>
        <pc:spChg chg="mod">
          <ac:chgData name="ROBERT Cindy" userId="e669625b-9c28-42b5-8009-8bcf7151a741" providerId="ADAL" clId="{57BB86D0-EDA1-48A6-8730-44818743563E}" dt="2023-03-22T09:29:57.436" v="2907" actId="20577"/>
          <ac:spMkLst>
            <pc:docMk/>
            <pc:sldMk cId="1691670661" sldId="268"/>
            <ac:spMk id="2" creationId="{48B8707F-A7E3-3715-5D53-5CED9C115E5E}"/>
          </ac:spMkLst>
        </pc:spChg>
        <pc:spChg chg="add mod">
          <ac:chgData name="ROBERT Cindy" userId="e669625b-9c28-42b5-8009-8bcf7151a741" providerId="ADAL" clId="{57BB86D0-EDA1-48A6-8730-44818743563E}" dt="2023-03-22T09:28:50.890" v="2857" actId="1076"/>
          <ac:spMkLst>
            <pc:docMk/>
            <pc:sldMk cId="1691670661" sldId="268"/>
            <ac:spMk id="4" creationId="{8F3C5674-C712-356B-6D27-24F0BBEA0357}"/>
          </ac:spMkLst>
        </pc:spChg>
        <pc:spChg chg="add mod">
          <ac:chgData name="ROBERT Cindy" userId="e669625b-9c28-42b5-8009-8bcf7151a741" providerId="ADAL" clId="{57BB86D0-EDA1-48A6-8730-44818743563E}" dt="2023-03-22T09:28:59.482" v="2860" actId="1076"/>
          <ac:spMkLst>
            <pc:docMk/>
            <pc:sldMk cId="1691670661" sldId="268"/>
            <ac:spMk id="5" creationId="{2A0F488D-496A-10CA-3C55-E34482714F70}"/>
          </ac:spMkLst>
        </pc:spChg>
        <pc:spChg chg="add mod">
          <ac:chgData name="ROBERT Cindy" userId="e669625b-9c28-42b5-8009-8bcf7151a741" providerId="ADAL" clId="{57BB86D0-EDA1-48A6-8730-44818743563E}" dt="2023-03-22T09:29:10.547" v="2863" actId="207"/>
          <ac:spMkLst>
            <pc:docMk/>
            <pc:sldMk cId="1691670661" sldId="268"/>
            <ac:spMk id="6" creationId="{250D5C91-5084-182B-4AC2-005BD2FCE7A0}"/>
          </ac:spMkLst>
        </pc:spChg>
        <pc:spChg chg="add mod">
          <ac:chgData name="ROBERT Cindy" userId="e669625b-9c28-42b5-8009-8bcf7151a741" providerId="ADAL" clId="{57BB86D0-EDA1-48A6-8730-44818743563E}" dt="2023-03-22T09:29:15.957" v="2866" actId="2085"/>
          <ac:spMkLst>
            <pc:docMk/>
            <pc:sldMk cId="1691670661" sldId="268"/>
            <ac:spMk id="7" creationId="{511D2084-63FB-8E26-570E-D9E094336CFE}"/>
          </ac:spMkLst>
        </pc:spChg>
        <pc:spChg chg="add mod">
          <ac:chgData name="ROBERT Cindy" userId="e669625b-9c28-42b5-8009-8bcf7151a741" providerId="ADAL" clId="{57BB86D0-EDA1-48A6-8730-44818743563E}" dt="2023-03-22T09:29:26.698" v="2888" actId="20577"/>
          <ac:spMkLst>
            <pc:docMk/>
            <pc:sldMk cId="1691670661" sldId="268"/>
            <ac:spMk id="8" creationId="{10A65374-A4BD-9D97-C941-EBD4D6432196}"/>
          </ac:spMkLst>
        </pc:spChg>
        <pc:spChg chg="add mod">
          <ac:chgData name="ROBERT Cindy" userId="e669625b-9c28-42b5-8009-8bcf7151a741" providerId="ADAL" clId="{57BB86D0-EDA1-48A6-8730-44818743563E}" dt="2023-03-22T09:29:41.786" v="2904" actId="1076"/>
          <ac:spMkLst>
            <pc:docMk/>
            <pc:sldMk cId="1691670661" sldId="268"/>
            <ac:spMk id="9" creationId="{9B63ED03-F30F-59C3-A39A-53F2A3077675}"/>
          </ac:spMkLst>
        </pc:spChg>
        <pc:picChg chg="add mod">
          <ac:chgData name="ROBERT Cindy" userId="e669625b-9c28-42b5-8009-8bcf7151a741" providerId="ADAL" clId="{57BB86D0-EDA1-48A6-8730-44818743563E}" dt="2023-03-22T09:28:01.602" v="2735"/>
          <ac:picMkLst>
            <pc:docMk/>
            <pc:sldMk cId="1691670661" sldId="268"/>
            <ac:picMk id="3" creationId="{D2CB7000-1C59-1553-6F45-709B93631F41}"/>
          </ac:picMkLst>
        </pc:picChg>
        <pc:picChg chg="add mod">
          <ac:chgData name="ROBERT Cindy" userId="e669625b-9c28-42b5-8009-8bcf7151a741" providerId="ADAL" clId="{57BB86D0-EDA1-48A6-8730-44818743563E}" dt="2023-04-06T08:23:40.261" v="6995" actId="1076"/>
          <ac:picMkLst>
            <pc:docMk/>
            <pc:sldMk cId="1691670661" sldId="268"/>
            <ac:picMk id="11" creationId="{D135A606-DC98-0CD5-E2AF-75E3F07203E4}"/>
          </ac:picMkLst>
        </pc:picChg>
      </pc:sldChg>
      <pc:sldChg chg="addSp delSp modSp add mod addCm modNotesTx">
        <pc:chgData name="ROBERT Cindy" userId="e669625b-9c28-42b5-8009-8bcf7151a741" providerId="ADAL" clId="{57BB86D0-EDA1-48A6-8730-44818743563E}" dt="2023-04-06T08:56:31.839" v="7247"/>
        <pc:sldMkLst>
          <pc:docMk/>
          <pc:sldMk cId="832343222" sldId="269"/>
        </pc:sldMkLst>
        <pc:spChg chg="mod">
          <ac:chgData name="ROBERT Cindy" userId="e669625b-9c28-42b5-8009-8bcf7151a741" providerId="ADAL" clId="{57BB86D0-EDA1-48A6-8730-44818743563E}" dt="2023-03-22T09:13:09.099" v="2034" actId="14100"/>
          <ac:spMkLst>
            <pc:docMk/>
            <pc:sldMk cId="832343222" sldId="269"/>
            <ac:spMk id="2" creationId="{48B8707F-A7E3-3715-5D53-5CED9C115E5E}"/>
          </ac:spMkLst>
        </pc:spChg>
        <pc:spChg chg="add mod">
          <ac:chgData name="ROBERT Cindy" userId="e669625b-9c28-42b5-8009-8bcf7151a741" providerId="ADAL" clId="{57BB86D0-EDA1-48A6-8730-44818743563E}" dt="2023-03-28T09:27:08.530" v="5546" actId="1076"/>
          <ac:spMkLst>
            <pc:docMk/>
            <pc:sldMk cId="832343222" sldId="269"/>
            <ac:spMk id="3" creationId="{54830FD6-4ACC-6771-1F03-706CF371E874}"/>
          </ac:spMkLst>
        </pc:spChg>
        <pc:spChg chg="add mod">
          <ac:chgData name="ROBERT Cindy" userId="e669625b-9c28-42b5-8009-8bcf7151a741" providerId="ADAL" clId="{57BB86D0-EDA1-48A6-8730-44818743563E}" dt="2023-03-28T09:27:04.075" v="5544" actId="20577"/>
          <ac:spMkLst>
            <pc:docMk/>
            <pc:sldMk cId="832343222" sldId="269"/>
            <ac:spMk id="4" creationId="{311C2A74-3141-F753-9EAF-CD3FFDACF61E}"/>
          </ac:spMkLst>
        </pc:spChg>
        <pc:spChg chg="add del mod">
          <ac:chgData name="ROBERT Cindy" userId="e669625b-9c28-42b5-8009-8bcf7151a741" providerId="ADAL" clId="{57BB86D0-EDA1-48A6-8730-44818743563E}" dt="2023-03-22T09:31:08.093" v="2955" actId="478"/>
          <ac:spMkLst>
            <pc:docMk/>
            <pc:sldMk cId="832343222" sldId="269"/>
            <ac:spMk id="5" creationId="{3D584A28-0535-C7C2-C6FF-16BCA8E29B99}"/>
          </ac:spMkLst>
        </pc:spChg>
        <pc:spChg chg="add mod ord">
          <ac:chgData name="ROBERT Cindy" userId="e669625b-9c28-42b5-8009-8bcf7151a741" providerId="ADAL" clId="{57BB86D0-EDA1-48A6-8730-44818743563E}" dt="2023-03-22T14:24:36.740" v="4422" actId="1076"/>
          <ac:spMkLst>
            <pc:docMk/>
            <pc:sldMk cId="832343222" sldId="269"/>
            <ac:spMk id="6" creationId="{1C612E44-5375-1C39-C01D-68DE48EDD80D}"/>
          </ac:spMkLst>
        </pc:spChg>
        <pc:spChg chg="add mod">
          <ac:chgData name="ROBERT Cindy" userId="e669625b-9c28-42b5-8009-8bcf7151a741" providerId="ADAL" clId="{57BB86D0-EDA1-48A6-8730-44818743563E}" dt="2023-03-22T14:24:52.427" v="4424" actId="1076"/>
          <ac:spMkLst>
            <pc:docMk/>
            <pc:sldMk cId="832343222" sldId="269"/>
            <ac:spMk id="9" creationId="{3F47F624-57E4-4D54-3F2A-AFEE57169539}"/>
          </ac:spMkLst>
        </pc:spChg>
        <pc:spChg chg="add mod">
          <ac:chgData name="ROBERT Cindy" userId="e669625b-9c28-42b5-8009-8bcf7151a741" providerId="ADAL" clId="{57BB86D0-EDA1-48A6-8730-44818743563E}" dt="2023-03-22T14:25:00.870" v="4427" actId="2085"/>
          <ac:spMkLst>
            <pc:docMk/>
            <pc:sldMk cId="832343222" sldId="269"/>
            <ac:spMk id="10" creationId="{58344BC8-0F58-ED5B-EC45-FEBB02B5101D}"/>
          </ac:spMkLst>
        </pc:spChg>
        <pc:spChg chg="add mod">
          <ac:chgData name="ROBERT Cindy" userId="e669625b-9c28-42b5-8009-8bcf7151a741" providerId="ADAL" clId="{57BB86D0-EDA1-48A6-8730-44818743563E}" dt="2023-03-30T07:13:21.757" v="6735" actId="1076"/>
          <ac:spMkLst>
            <pc:docMk/>
            <pc:sldMk cId="832343222" sldId="269"/>
            <ac:spMk id="11" creationId="{1F04F439-17C9-886C-55A9-5D89434AE607}"/>
          </ac:spMkLst>
        </pc:spChg>
        <pc:spChg chg="add mod">
          <ac:chgData name="ROBERT Cindy" userId="e669625b-9c28-42b5-8009-8bcf7151a741" providerId="ADAL" clId="{57BB86D0-EDA1-48A6-8730-44818743563E}" dt="2023-03-30T07:13:55.715" v="6750" actId="14100"/>
          <ac:spMkLst>
            <pc:docMk/>
            <pc:sldMk cId="832343222" sldId="269"/>
            <ac:spMk id="14" creationId="{558A9A05-71ED-9F7F-4AD5-3BA30211288F}"/>
          </ac:spMkLst>
        </pc:spChg>
        <pc:spChg chg="add mod">
          <ac:chgData name="ROBERT Cindy" userId="e669625b-9c28-42b5-8009-8bcf7151a741" providerId="ADAL" clId="{57BB86D0-EDA1-48A6-8730-44818743563E}" dt="2023-03-30T07:16:36.639" v="6758" actId="20577"/>
          <ac:spMkLst>
            <pc:docMk/>
            <pc:sldMk cId="832343222" sldId="269"/>
            <ac:spMk id="16" creationId="{EAC2490D-0A94-2023-95E7-EDA45AF32E8E}"/>
          </ac:spMkLst>
        </pc:spChg>
        <pc:picChg chg="add del mod">
          <ac:chgData name="ROBERT Cindy" userId="e669625b-9c28-42b5-8009-8bcf7151a741" providerId="ADAL" clId="{57BB86D0-EDA1-48A6-8730-44818743563E}" dt="2023-03-22T14:24:23.671" v="4417" actId="478"/>
          <ac:picMkLst>
            <pc:docMk/>
            <pc:sldMk cId="832343222" sldId="269"/>
            <ac:picMk id="3" creationId="{418B23FC-D716-41E0-D789-CD848299D8EF}"/>
          </ac:picMkLst>
        </pc:picChg>
        <pc:picChg chg="add mod">
          <ac:chgData name="ROBERT Cindy" userId="e669625b-9c28-42b5-8009-8bcf7151a741" providerId="ADAL" clId="{57BB86D0-EDA1-48A6-8730-44818743563E}" dt="2023-03-30T07:12:39.188" v="6719" actId="1076"/>
          <ac:picMkLst>
            <pc:docMk/>
            <pc:sldMk cId="832343222" sldId="269"/>
            <ac:picMk id="7" creationId="{0D0A4ED6-7C24-3DBC-1374-17B65C39EF9F}"/>
          </ac:picMkLst>
        </pc:picChg>
        <pc:picChg chg="add mod">
          <ac:chgData name="ROBERT Cindy" userId="e669625b-9c28-42b5-8009-8bcf7151a741" providerId="ADAL" clId="{57BB86D0-EDA1-48A6-8730-44818743563E}" dt="2023-03-30T07:18:48.580" v="6760" actId="1076"/>
          <ac:picMkLst>
            <pc:docMk/>
            <pc:sldMk cId="832343222" sldId="269"/>
            <ac:picMk id="8" creationId="{60689737-11DA-2608-6072-A1928D16DAA2}"/>
          </ac:picMkLst>
        </pc:picChg>
        <pc:picChg chg="add mod">
          <ac:chgData name="ROBERT Cindy" userId="e669625b-9c28-42b5-8009-8bcf7151a741" providerId="ADAL" clId="{57BB86D0-EDA1-48A6-8730-44818743563E}" dt="2023-03-30T07:13:37.132" v="6738" actId="1076"/>
          <ac:picMkLst>
            <pc:docMk/>
            <pc:sldMk cId="832343222" sldId="269"/>
            <ac:picMk id="13" creationId="{8083688F-8B11-00AD-44D5-CE786363E380}"/>
          </ac:picMkLst>
        </pc:picChg>
        <pc:picChg chg="add mod">
          <ac:chgData name="ROBERT Cindy" userId="e669625b-9c28-42b5-8009-8bcf7151a741" providerId="ADAL" clId="{57BB86D0-EDA1-48A6-8730-44818743563E}" dt="2023-03-30T07:13:44.150" v="6740" actId="1076"/>
          <ac:picMkLst>
            <pc:docMk/>
            <pc:sldMk cId="832343222" sldId="269"/>
            <ac:picMk id="15" creationId="{115DCA97-0C17-198E-640F-FD42748EB6AF}"/>
          </ac:picMkLst>
        </pc:picChg>
        <pc:picChg chg="add mod">
          <ac:chgData name="ROBERT Cindy" userId="e669625b-9c28-42b5-8009-8bcf7151a741" providerId="ADAL" clId="{57BB86D0-EDA1-48A6-8730-44818743563E}" dt="2023-03-30T07:16:34.678" v="6752" actId="1076"/>
          <ac:picMkLst>
            <pc:docMk/>
            <pc:sldMk cId="832343222" sldId="269"/>
            <ac:picMk id="17" creationId="{09E51A63-0BE2-CD0E-56E7-676B1947D64D}"/>
          </ac:picMkLst>
        </pc:picChg>
      </pc:sldChg>
      <pc:sldChg chg="addSp modSp add mod modNotesTx">
        <pc:chgData name="ROBERT Cindy" userId="e669625b-9c28-42b5-8009-8bcf7151a741" providerId="ADAL" clId="{57BB86D0-EDA1-48A6-8730-44818743563E}" dt="2023-03-30T07:20:43.288" v="6805" actId="20577"/>
        <pc:sldMkLst>
          <pc:docMk/>
          <pc:sldMk cId="426840391" sldId="270"/>
        </pc:sldMkLst>
        <pc:spChg chg="mod">
          <ac:chgData name="ROBERT Cindy" userId="e669625b-9c28-42b5-8009-8bcf7151a741" providerId="ADAL" clId="{57BB86D0-EDA1-48A6-8730-44818743563E}" dt="2023-03-22T09:13:34.365" v="2074" actId="20577"/>
          <ac:spMkLst>
            <pc:docMk/>
            <pc:sldMk cId="426840391" sldId="270"/>
            <ac:spMk id="2" creationId="{48B8707F-A7E3-3715-5D53-5CED9C115E5E}"/>
          </ac:spMkLst>
        </pc:spChg>
        <pc:spChg chg="add mod">
          <ac:chgData name="ROBERT Cindy" userId="e669625b-9c28-42b5-8009-8bcf7151a741" providerId="ADAL" clId="{57BB86D0-EDA1-48A6-8730-44818743563E}" dt="2023-03-22T14:27:26.757" v="4433" actId="1076"/>
          <ac:spMkLst>
            <pc:docMk/>
            <pc:sldMk cId="426840391" sldId="270"/>
            <ac:spMk id="4" creationId="{7B0D7C10-B3C6-2485-2782-A2DC717D08B7}"/>
          </ac:spMkLst>
        </pc:spChg>
        <pc:spChg chg="add mod">
          <ac:chgData name="ROBERT Cindy" userId="e669625b-9c28-42b5-8009-8bcf7151a741" providerId="ADAL" clId="{57BB86D0-EDA1-48A6-8730-44818743563E}" dt="2023-03-22T14:27:30.430" v="4434" actId="1076"/>
          <ac:spMkLst>
            <pc:docMk/>
            <pc:sldMk cId="426840391" sldId="270"/>
            <ac:spMk id="5" creationId="{3E2D1C1D-4F59-AA94-7E07-B40DA460F88D}"/>
          </ac:spMkLst>
        </pc:spChg>
        <pc:spChg chg="add mod">
          <ac:chgData name="ROBERT Cindy" userId="e669625b-9c28-42b5-8009-8bcf7151a741" providerId="ADAL" clId="{57BB86D0-EDA1-48A6-8730-44818743563E}" dt="2023-03-22T09:33:45.034" v="3150" actId="20577"/>
          <ac:spMkLst>
            <pc:docMk/>
            <pc:sldMk cId="426840391" sldId="270"/>
            <ac:spMk id="6" creationId="{9113155C-A60A-41E9-5450-2E3BCA946E47}"/>
          </ac:spMkLst>
        </pc:spChg>
        <pc:spChg chg="add mod">
          <ac:chgData name="ROBERT Cindy" userId="e669625b-9c28-42b5-8009-8bcf7151a741" providerId="ADAL" clId="{57BB86D0-EDA1-48A6-8730-44818743563E}" dt="2023-03-30T07:20:36.094" v="6795" actId="1076"/>
          <ac:spMkLst>
            <pc:docMk/>
            <pc:sldMk cId="426840391" sldId="270"/>
            <ac:spMk id="11" creationId="{E9266FC5-8F63-4BAC-E299-F98C99DECCA9}"/>
          </ac:spMkLst>
        </pc:spChg>
        <pc:spChg chg="add mod">
          <ac:chgData name="ROBERT Cindy" userId="e669625b-9c28-42b5-8009-8bcf7151a741" providerId="ADAL" clId="{57BB86D0-EDA1-48A6-8730-44818743563E}" dt="2023-03-30T07:20:43.288" v="6805" actId="20577"/>
          <ac:spMkLst>
            <pc:docMk/>
            <pc:sldMk cId="426840391" sldId="270"/>
            <ac:spMk id="12" creationId="{58C19636-D401-E2FD-96E7-0D1BF701B513}"/>
          </ac:spMkLst>
        </pc:spChg>
        <pc:picChg chg="add mod">
          <ac:chgData name="ROBERT Cindy" userId="e669625b-9c28-42b5-8009-8bcf7151a741" providerId="ADAL" clId="{57BB86D0-EDA1-48A6-8730-44818743563E}" dt="2023-03-22T09:32:36.144" v="3094"/>
          <ac:picMkLst>
            <pc:docMk/>
            <pc:sldMk cId="426840391" sldId="270"/>
            <ac:picMk id="3" creationId="{03E868AA-9C3F-0245-04AB-C9AB31123C3C}"/>
          </ac:picMkLst>
        </pc:picChg>
        <pc:picChg chg="add mod">
          <ac:chgData name="ROBERT Cindy" userId="e669625b-9c28-42b5-8009-8bcf7151a741" providerId="ADAL" clId="{57BB86D0-EDA1-48A6-8730-44818743563E}" dt="2023-03-30T07:19:44.092" v="6762" actId="1076"/>
          <ac:picMkLst>
            <pc:docMk/>
            <pc:sldMk cId="426840391" sldId="270"/>
            <ac:picMk id="8" creationId="{0D79E96C-961B-BF87-933A-8810AF3F7A95}"/>
          </ac:picMkLst>
        </pc:picChg>
        <pc:picChg chg="add mod">
          <ac:chgData name="ROBERT Cindy" userId="e669625b-9c28-42b5-8009-8bcf7151a741" providerId="ADAL" clId="{57BB86D0-EDA1-48A6-8730-44818743563E}" dt="2023-03-30T07:19:50.661" v="6764" actId="1076"/>
          <ac:picMkLst>
            <pc:docMk/>
            <pc:sldMk cId="426840391" sldId="270"/>
            <ac:picMk id="9" creationId="{7C76994D-939D-8108-12BF-0C2BC574EDCF}"/>
          </ac:picMkLst>
        </pc:picChg>
        <pc:picChg chg="add mod">
          <ac:chgData name="ROBERT Cindy" userId="e669625b-9c28-42b5-8009-8bcf7151a741" providerId="ADAL" clId="{57BB86D0-EDA1-48A6-8730-44818743563E}" dt="2023-03-30T07:19:53.917" v="6766" actId="1076"/>
          <ac:picMkLst>
            <pc:docMk/>
            <pc:sldMk cId="426840391" sldId="270"/>
            <ac:picMk id="10" creationId="{1639D815-5145-A1A8-3CEF-01AF8439D08B}"/>
          </ac:picMkLst>
        </pc:picChg>
      </pc:sldChg>
      <pc:sldChg chg="addSp modSp add mod modNotesTx">
        <pc:chgData name="ROBERT Cindy" userId="e669625b-9c28-42b5-8009-8bcf7151a741" providerId="ADAL" clId="{57BB86D0-EDA1-48A6-8730-44818743563E}" dt="2023-03-30T07:42:41.444" v="6916" actId="14100"/>
        <pc:sldMkLst>
          <pc:docMk/>
          <pc:sldMk cId="3151516562" sldId="271"/>
        </pc:sldMkLst>
        <pc:spChg chg="mod">
          <ac:chgData name="ROBERT Cindy" userId="e669625b-9c28-42b5-8009-8bcf7151a741" providerId="ADAL" clId="{57BB86D0-EDA1-48A6-8730-44818743563E}" dt="2023-03-22T14:47:24.380" v="4676" actId="20577"/>
          <ac:spMkLst>
            <pc:docMk/>
            <pc:sldMk cId="3151516562" sldId="271"/>
            <ac:spMk id="2" creationId="{48B8707F-A7E3-3715-5D53-5CED9C115E5E}"/>
          </ac:spMkLst>
        </pc:spChg>
        <pc:spChg chg="add mod">
          <ac:chgData name="ROBERT Cindy" userId="e669625b-9c28-42b5-8009-8bcf7151a741" providerId="ADAL" clId="{57BB86D0-EDA1-48A6-8730-44818743563E}" dt="2023-03-22T14:43:49.509" v="4586" actId="1076"/>
          <ac:spMkLst>
            <pc:docMk/>
            <pc:sldMk cId="3151516562" sldId="271"/>
            <ac:spMk id="4" creationId="{78893DAE-3924-5F6D-43B4-4EC8EF02EFD7}"/>
          </ac:spMkLst>
        </pc:spChg>
        <pc:spChg chg="add mod">
          <ac:chgData name="ROBERT Cindy" userId="e669625b-9c28-42b5-8009-8bcf7151a741" providerId="ADAL" clId="{57BB86D0-EDA1-48A6-8730-44818743563E}" dt="2023-03-22T14:43:49.509" v="4586" actId="1076"/>
          <ac:spMkLst>
            <pc:docMk/>
            <pc:sldMk cId="3151516562" sldId="271"/>
            <ac:spMk id="5" creationId="{C01ED63D-8B20-7079-4976-B4621B5CE664}"/>
          </ac:spMkLst>
        </pc:spChg>
        <pc:spChg chg="add mod">
          <ac:chgData name="ROBERT Cindy" userId="e669625b-9c28-42b5-8009-8bcf7151a741" providerId="ADAL" clId="{57BB86D0-EDA1-48A6-8730-44818743563E}" dt="2023-03-22T14:44:17.644" v="4590" actId="1076"/>
          <ac:spMkLst>
            <pc:docMk/>
            <pc:sldMk cId="3151516562" sldId="271"/>
            <ac:spMk id="6" creationId="{8DF92EC4-19B3-08D7-EF13-CAE4E1F3FBDF}"/>
          </ac:spMkLst>
        </pc:spChg>
        <pc:spChg chg="add mod">
          <ac:chgData name="ROBERT Cindy" userId="e669625b-9c28-42b5-8009-8bcf7151a741" providerId="ADAL" clId="{57BB86D0-EDA1-48A6-8730-44818743563E}" dt="2023-03-22T14:44:11.132" v="4589" actId="1076"/>
          <ac:spMkLst>
            <pc:docMk/>
            <pc:sldMk cId="3151516562" sldId="271"/>
            <ac:spMk id="7" creationId="{AAFB6642-AFDD-7BD2-308E-AA513F909985}"/>
          </ac:spMkLst>
        </pc:spChg>
        <pc:spChg chg="add mod">
          <ac:chgData name="ROBERT Cindy" userId="e669625b-9c28-42b5-8009-8bcf7151a741" providerId="ADAL" clId="{57BB86D0-EDA1-48A6-8730-44818743563E}" dt="2023-03-22T14:42:32.867" v="4532" actId="20577"/>
          <ac:spMkLst>
            <pc:docMk/>
            <pc:sldMk cId="3151516562" sldId="271"/>
            <ac:spMk id="8" creationId="{253BC831-A703-05B3-233C-A786D569BA2C}"/>
          </ac:spMkLst>
        </pc:spChg>
        <pc:spChg chg="add mod">
          <ac:chgData name="ROBERT Cindy" userId="e669625b-9c28-42b5-8009-8bcf7151a741" providerId="ADAL" clId="{57BB86D0-EDA1-48A6-8730-44818743563E}" dt="2023-03-22T14:43:58.101" v="4588" actId="1076"/>
          <ac:spMkLst>
            <pc:docMk/>
            <pc:sldMk cId="3151516562" sldId="271"/>
            <ac:spMk id="9" creationId="{1C16346A-3B84-2156-D774-252D859E7193}"/>
          </ac:spMkLst>
        </pc:spChg>
        <pc:spChg chg="add mod">
          <ac:chgData name="ROBERT Cindy" userId="e669625b-9c28-42b5-8009-8bcf7151a741" providerId="ADAL" clId="{57BB86D0-EDA1-48A6-8730-44818743563E}" dt="2023-03-30T07:35:34.235" v="6871" actId="1076"/>
          <ac:spMkLst>
            <pc:docMk/>
            <pc:sldMk cId="3151516562" sldId="271"/>
            <ac:spMk id="10" creationId="{3F00BC46-BA51-2F0B-AEB1-70E4CAA9D9DC}"/>
          </ac:spMkLst>
        </pc:spChg>
        <pc:spChg chg="add mod">
          <ac:chgData name="ROBERT Cindy" userId="e669625b-9c28-42b5-8009-8bcf7151a741" providerId="ADAL" clId="{57BB86D0-EDA1-48A6-8730-44818743563E}" dt="2023-03-30T07:42:31.571" v="6896" actId="1076"/>
          <ac:spMkLst>
            <pc:docMk/>
            <pc:sldMk cId="3151516562" sldId="271"/>
            <ac:spMk id="15" creationId="{15C09F1D-82B7-37CB-C18B-53B89788CA22}"/>
          </ac:spMkLst>
        </pc:spChg>
        <pc:spChg chg="add mod">
          <ac:chgData name="ROBERT Cindy" userId="e669625b-9c28-42b5-8009-8bcf7151a741" providerId="ADAL" clId="{57BB86D0-EDA1-48A6-8730-44818743563E}" dt="2023-03-30T07:42:41.444" v="6916" actId="14100"/>
          <ac:spMkLst>
            <pc:docMk/>
            <pc:sldMk cId="3151516562" sldId="271"/>
            <ac:spMk id="16" creationId="{D9680F17-A6C1-DDFE-D9F9-D6F287305B28}"/>
          </ac:spMkLst>
        </pc:spChg>
        <pc:picChg chg="add mod">
          <ac:chgData name="ROBERT Cindy" userId="e669625b-9c28-42b5-8009-8bcf7151a741" providerId="ADAL" clId="{57BB86D0-EDA1-48A6-8730-44818743563E}" dt="2023-03-22T14:43:43.035" v="4585" actId="1076"/>
          <ac:picMkLst>
            <pc:docMk/>
            <pc:sldMk cId="3151516562" sldId="271"/>
            <ac:picMk id="3" creationId="{54689942-3919-0458-F004-2D4AC772D028}"/>
          </ac:picMkLst>
        </pc:picChg>
        <pc:picChg chg="add mod">
          <ac:chgData name="ROBERT Cindy" userId="e669625b-9c28-42b5-8009-8bcf7151a741" providerId="ADAL" clId="{57BB86D0-EDA1-48A6-8730-44818743563E}" dt="2023-03-30T07:41:41.244" v="6873" actId="1076"/>
          <ac:picMkLst>
            <pc:docMk/>
            <pc:sldMk cId="3151516562" sldId="271"/>
            <ac:picMk id="12" creationId="{61D368C8-F1D4-C72F-DB9A-94E41A7B4999}"/>
          </ac:picMkLst>
        </pc:picChg>
        <pc:picChg chg="add mod">
          <ac:chgData name="ROBERT Cindy" userId="e669625b-9c28-42b5-8009-8bcf7151a741" providerId="ADAL" clId="{57BB86D0-EDA1-48A6-8730-44818743563E}" dt="2023-03-30T07:41:46.508" v="6875" actId="1076"/>
          <ac:picMkLst>
            <pc:docMk/>
            <pc:sldMk cId="3151516562" sldId="271"/>
            <ac:picMk id="13" creationId="{F9D61776-1A85-45E0-2CDB-7A66110C4F24}"/>
          </ac:picMkLst>
        </pc:picChg>
        <pc:picChg chg="add mod">
          <ac:chgData name="ROBERT Cindy" userId="e669625b-9c28-42b5-8009-8bcf7151a741" providerId="ADAL" clId="{57BB86D0-EDA1-48A6-8730-44818743563E}" dt="2023-03-30T07:41:50.564" v="6877" actId="1076"/>
          <ac:picMkLst>
            <pc:docMk/>
            <pc:sldMk cId="3151516562" sldId="271"/>
            <ac:picMk id="14" creationId="{CCBF054C-87C7-668A-0444-04EA713125EB}"/>
          </ac:picMkLst>
        </pc:picChg>
      </pc:sldChg>
      <pc:sldChg chg="modSp add del mod">
        <pc:chgData name="ROBERT Cindy" userId="e669625b-9c28-42b5-8009-8bcf7151a741" providerId="ADAL" clId="{57BB86D0-EDA1-48A6-8730-44818743563E}" dt="2023-03-22T09:39:49.681" v="3614" actId="2696"/>
        <pc:sldMkLst>
          <pc:docMk/>
          <pc:sldMk cId="2483475192" sldId="272"/>
        </pc:sldMkLst>
        <pc:spChg chg="mod">
          <ac:chgData name="ROBERT Cindy" userId="e669625b-9c28-42b5-8009-8bcf7151a741" providerId="ADAL" clId="{57BB86D0-EDA1-48A6-8730-44818743563E}" dt="2023-03-22T09:14:34.400" v="2178" actId="14100"/>
          <ac:spMkLst>
            <pc:docMk/>
            <pc:sldMk cId="2483475192" sldId="272"/>
            <ac:spMk id="2" creationId="{48B8707F-A7E3-3715-5D53-5CED9C115E5E}"/>
          </ac:spMkLst>
        </pc:spChg>
      </pc:sldChg>
      <pc:sldChg chg="modSp add del mod">
        <pc:chgData name="ROBERT Cindy" userId="e669625b-9c28-42b5-8009-8bcf7151a741" providerId="ADAL" clId="{57BB86D0-EDA1-48A6-8730-44818743563E}" dt="2023-03-22T14:25:08.892" v="4428" actId="2696"/>
        <pc:sldMkLst>
          <pc:docMk/>
          <pc:sldMk cId="1169554352" sldId="273"/>
        </pc:sldMkLst>
        <pc:spChg chg="mod">
          <ac:chgData name="ROBERT Cindy" userId="e669625b-9c28-42b5-8009-8bcf7151a741" providerId="ADAL" clId="{57BB86D0-EDA1-48A6-8730-44818743563E}" dt="2023-03-22T09:13:18.731" v="2052" actId="20577"/>
          <ac:spMkLst>
            <pc:docMk/>
            <pc:sldMk cId="1169554352" sldId="273"/>
            <ac:spMk id="2" creationId="{48B8707F-A7E3-3715-5D53-5CED9C115E5E}"/>
          </ac:spMkLst>
        </pc:spChg>
      </pc:sldChg>
      <pc:sldChg chg="addSp delSp modSp add mod addCm modNotesTx">
        <pc:chgData name="ROBERT Cindy" userId="e669625b-9c28-42b5-8009-8bcf7151a741" providerId="ADAL" clId="{57BB86D0-EDA1-48A6-8730-44818743563E}" dt="2023-04-06T08:56:57.170" v="7248"/>
        <pc:sldMkLst>
          <pc:docMk/>
          <pc:sldMk cId="1279251430" sldId="274"/>
        </pc:sldMkLst>
        <pc:spChg chg="mod">
          <ac:chgData name="ROBERT Cindy" userId="e669625b-9c28-42b5-8009-8bcf7151a741" providerId="ADAL" clId="{57BB86D0-EDA1-48A6-8730-44818743563E}" dt="2023-03-22T09:13:46.800" v="2097" actId="14100"/>
          <ac:spMkLst>
            <pc:docMk/>
            <pc:sldMk cId="1279251430" sldId="274"/>
            <ac:spMk id="2" creationId="{48B8707F-A7E3-3715-5D53-5CED9C115E5E}"/>
          </ac:spMkLst>
        </pc:spChg>
        <pc:spChg chg="add mod">
          <ac:chgData name="ROBERT Cindy" userId="e669625b-9c28-42b5-8009-8bcf7151a741" providerId="ADAL" clId="{57BB86D0-EDA1-48A6-8730-44818743563E}" dt="2023-03-22T09:34:59.026" v="3243" actId="1076"/>
          <ac:spMkLst>
            <pc:docMk/>
            <pc:sldMk cId="1279251430" sldId="274"/>
            <ac:spMk id="4" creationId="{DAA72FD4-01A0-3EF8-5367-CFD2E7F9F1D3}"/>
          </ac:spMkLst>
        </pc:spChg>
        <pc:spChg chg="add mod">
          <ac:chgData name="ROBERT Cindy" userId="e669625b-9c28-42b5-8009-8bcf7151a741" providerId="ADAL" clId="{57BB86D0-EDA1-48A6-8730-44818743563E}" dt="2023-03-22T09:34:30.077" v="3200" actId="404"/>
          <ac:spMkLst>
            <pc:docMk/>
            <pc:sldMk cId="1279251430" sldId="274"/>
            <ac:spMk id="5" creationId="{2D171719-9B92-D133-F5F3-A48524C1A825}"/>
          </ac:spMkLst>
        </pc:spChg>
        <pc:spChg chg="add mod">
          <ac:chgData name="ROBERT Cindy" userId="e669625b-9c28-42b5-8009-8bcf7151a741" providerId="ADAL" clId="{57BB86D0-EDA1-48A6-8730-44818743563E}" dt="2023-03-28T09:27:57.863" v="5571" actId="20577"/>
          <ac:spMkLst>
            <pc:docMk/>
            <pc:sldMk cId="1279251430" sldId="274"/>
            <ac:spMk id="6" creationId="{02B6AFB7-C676-C774-35F3-11A1F7C68379}"/>
          </ac:spMkLst>
        </pc:spChg>
        <pc:spChg chg="add mod">
          <ac:chgData name="ROBERT Cindy" userId="e669625b-9c28-42b5-8009-8bcf7151a741" providerId="ADAL" clId="{57BB86D0-EDA1-48A6-8730-44818743563E}" dt="2023-03-22T14:34:20.626" v="4485" actId="207"/>
          <ac:spMkLst>
            <pc:docMk/>
            <pc:sldMk cId="1279251430" sldId="274"/>
            <ac:spMk id="7" creationId="{ABCABB79-E670-0722-EA73-1D30AB653399}"/>
          </ac:spMkLst>
        </pc:spChg>
        <pc:spChg chg="add mod">
          <ac:chgData name="ROBERT Cindy" userId="e669625b-9c28-42b5-8009-8bcf7151a741" providerId="ADAL" clId="{57BB86D0-EDA1-48A6-8730-44818743563E}" dt="2023-03-22T14:34:40.699" v="4487" actId="1076"/>
          <ac:spMkLst>
            <pc:docMk/>
            <pc:sldMk cId="1279251430" sldId="274"/>
            <ac:spMk id="8" creationId="{1DBEF27F-1178-6FC2-583C-9DCBA5831D0B}"/>
          </ac:spMkLst>
        </pc:spChg>
        <pc:spChg chg="add mod">
          <ac:chgData name="ROBERT Cindy" userId="e669625b-9c28-42b5-8009-8bcf7151a741" providerId="ADAL" clId="{57BB86D0-EDA1-48A6-8730-44818743563E}" dt="2023-03-28T09:28:03.640" v="5573" actId="1076"/>
          <ac:spMkLst>
            <pc:docMk/>
            <pc:sldMk cId="1279251430" sldId="274"/>
            <ac:spMk id="9" creationId="{49BC24D2-43F8-23C3-9586-A73F07AA275C}"/>
          </ac:spMkLst>
        </pc:spChg>
        <pc:spChg chg="add mod">
          <ac:chgData name="ROBERT Cindy" userId="e669625b-9c28-42b5-8009-8bcf7151a741" providerId="ADAL" clId="{57BB86D0-EDA1-48A6-8730-44818743563E}" dt="2023-03-30T07:23:15.989" v="6834" actId="14100"/>
          <ac:spMkLst>
            <pc:docMk/>
            <pc:sldMk cId="1279251430" sldId="274"/>
            <ac:spMk id="15" creationId="{FAF436C0-2444-9DE7-D64C-1D439A4601C1}"/>
          </ac:spMkLst>
        </pc:spChg>
        <pc:spChg chg="add mod">
          <ac:chgData name="ROBERT Cindy" userId="e669625b-9c28-42b5-8009-8bcf7151a741" providerId="ADAL" clId="{57BB86D0-EDA1-48A6-8730-44818743563E}" dt="2023-03-30T07:23:39.727" v="6855" actId="20577"/>
          <ac:spMkLst>
            <pc:docMk/>
            <pc:sldMk cId="1279251430" sldId="274"/>
            <ac:spMk id="17" creationId="{B272F105-D198-FD06-3A71-4CF7D83AAD5E}"/>
          </ac:spMkLst>
        </pc:spChg>
        <pc:spChg chg="add mod">
          <ac:chgData name="ROBERT Cindy" userId="e669625b-9c28-42b5-8009-8bcf7151a741" providerId="ADAL" clId="{57BB86D0-EDA1-48A6-8730-44818743563E}" dt="2023-03-30T07:23:37.855" v="6854" actId="20577"/>
          <ac:spMkLst>
            <pc:docMk/>
            <pc:sldMk cId="1279251430" sldId="274"/>
            <ac:spMk id="18" creationId="{0F73EF20-E842-B041-1512-10C9E3CF1AEC}"/>
          </ac:spMkLst>
        </pc:spChg>
        <pc:picChg chg="add mod">
          <ac:chgData name="ROBERT Cindy" userId="e669625b-9c28-42b5-8009-8bcf7151a741" providerId="ADAL" clId="{57BB86D0-EDA1-48A6-8730-44818743563E}" dt="2023-03-22T15:05:18.172" v="4718" actId="1076"/>
          <ac:picMkLst>
            <pc:docMk/>
            <pc:sldMk cId="1279251430" sldId="274"/>
            <ac:picMk id="3" creationId="{1EBC0571-98A9-053D-90EB-7D2E180E9D81}"/>
          </ac:picMkLst>
        </pc:picChg>
        <pc:picChg chg="add mod">
          <ac:chgData name="ROBERT Cindy" userId="e669625b-9c28-42b5-8009-8bcf7151a741" providerId="ADAL" clId="{57BB86D0-EDA1-48A6-8730-44818743563E}" dt="2023-03-30T07:22:38.541" v="6809" actId="1076"/>
          <ac:picMkLst>
            <pc:docMk/>
            <pc:sldMk cId="1279251430" sldId="274"/>
            <ac:picMk id="11" creationId="{F0A31FC9-D69D-C16A-566E-4E06F139039A}"/>
          </ac:picMkLst>
        </pc:picChg>
        <pc:picChg chg="add mod">
          <ac:chgData name="ROBERT Cindy" userId="e669625b-9c28-42b5-8009-8bcf7151a741" providerId="ADAL" clId="{57BB86D0-EDA1-48A6-8730-44818743563E}" dt="2023-03-30T07:22:45.438" v="6811" actId="1076"/>
          <ac:picMkLst>
            <pc:docMk/>
            <pc:sldMk cId="1279251430" sldId="274"/>
            <ac:picMk id="12" creationId="{48E752B4-0C16-FFFC-3492-9610B978E42E}"/>
          </ac:picMkLst>
        </pc:picChg>
        <pc:picChg chg="add mod">
          <ac:chgData name="ROBERT Cindy" userId="e669625b-9c28-42b5-8009-8bcf7151a741" providerId="ADAL" clId="{57BB86D0-EDA1-48A6-8730-44818743563E}" dt="2023-03-30T07:22:53.317" v="6816" actId="1076"/>
          <ac:picMkLst>
            <pc:docMk/>
            <pc:sldMk cId="1279251430" sldId="274"/>
            <ac:picMk id="13" creationId="{678F8E2A-B4D5-CDBA-32E0-A3FAB8582FC8}"/>
          </ac:picMkLst>
        </pc:picChg>
        <pc:picChg chg="add mod">
          <ac:chgData name="ROBERT Cindy" userId="e669625b-9c28-42b5-8009-8bcf7151a741" providerId="ADAL" clId="{57BB86D0-EDA1-48A6-8730-44818743563E}" dt="2023-03-30T07:22:52.229" v="6815" actId="1076"/>
          <ac:picMkLst>
            <pc:docMk/>
            <pc:sldMk cId="1279251430" sldId="274"/>
            <ac:picMk id="14" creationId="{89CCFCB1-45CC-2B3A-BCAA-F60CD9E4601D}"/>
          </ac:picMkLst>
        </pc:picChg>
        <pc:picChg chg="add del mod">
          <ac:chgData name="ROBERT Cindy" userId="e669625b-9c28-42b5-8009-8bcf7151a741" providerId="ADAL" clId="{57BB86D0-EDA1-48A6-8730-44818743563E}" dt="2023-03-30T07:23:23.566" v="6836"/>
          <ac:picMkLst>
            <pc:docMk/>
            <pc:sldMk cId="1279251430" sldId="274"/>
            <ac:picMk id="16" creationId="{A06E88E2-8447-D6E4-46D9-C4F9A04C5522}"/>
          </ac:picMkLst>
        </pc:picChg>
      </pc:sldChg>
      <pc:sldChg chg="addSp modSp add mod modNotesTx">
        <pc:chgData name="ROBERT Cindy" userId="e669625b-9c28-42b5-8009-8bcf7151a741" providerId="ADAL" clId="{57BB86D0-EDA1-48A6-8730-44818743563E}" dt="2023-03-22T15:05:30.441" v="4720"/>
        <pc:sldMkLst>
          <pc:docMk/>
          <pc:sldMk cId="2687366642" sldId="275"/>
        </pc:sldMkLst>
        <pc:spChg chg="mod">
          <ac:chgData name="ROBERT Cindy" userId="e669625b-9c28-42b5-8009-8bcf7151a741" providerId="ADAL" clId="{57BB86D0-EDA1-48A6-8730-44818743563E}" dt="2023-03-22T09:38:49.325" v="3607" actId="20577"/>
          <ac:spMkLst>
            <pc:docMk/>
            <pc:sldMk cId="2687366642" sldId="275"/>
            <ac:spMk id="2" creationId="{48B8707F-A7E3-3715-5D53-5CED9C115E5E}"/>
          </ac:spMkLst>
        </pc:spChg>
        <pc:spChg chg="add mod">
          <ac:chgData name="ROBERT Cindy" userId="e669625b-9c28-42b5-8009-8bcf7151a741" providerId="ADAL" clId="{57BB86D0-EDA1-48A6-8730-44818743563E}" dt="2023-03-22T09:38:17.909" v="3474"/>
          <ac:spMkLst>
            <pc:docMk/>
            <pc:sldMk cId="2687366642" sldId="275"/>
            <ac:spMk id="4" creationId="{3783922F-5CD0-FBBB-EE41-0CB472E7BB61}"/>
          </ac:spMkLst>
        </pc:spChg>
        <pc:spChg chg="add mod">
          <ac:chgData name="ROBERT Cindy" userId="e669625b-9c28-42b5-8009-8bcf7151a741" providerId="ADAL" clId="{57BB86D0-EDA1-48A6-8730-44818743563E}" dt="2023-03-22T09:38:17.909" v="3474"/>
          <ac:spMkLst>
            <pc:docMk/>
            <pc:sldMk cId="2687366642" sldId="275"/>
            <ac:spMk id="5" creationId="{E84A3CF4-D806-1F97-C7BA-98D8A3870602}"/>
          </ac:spMkLst>
        </pc:spChg>
        <pc:spChg chg="add mod">
          <ac:chgData name="ROBERT Cindy" userId="e669625b-9c28-42b5-8009-8bcf7151a741" providerId="ADAL" clId="{57BB86D0-EDA1-48A6-8730-44818743563E}" dt="2023-03-22T09:38:57.402" v="3610" actId="2085"/>
          <ac:spMkLst>
            <pc:docMk/>
            <pc:sldMk cId="2687366642" sldId="275"/>
            <ac:spMk id="6" creationId="{7BF94CF2-4AD2-D944-F6C5-D09162054D47}"/>
          </ac:spMkLst>
        </pc:spChg>
        <pc:spChg chg="add mod">
          <ac:chgData name="ROBERT Cindy" userId="e669625b-9c28-42b5-8009-8bcf7151a741" providerId="ADAL" clId="{57BB86D0-EDA1-48A6-8730-44818743563E}" dt="2023-03-22T09:39:02.517" v="3613" actId="2085"/>
          <ac:spMkLst>
            <pc:docMk/>
            <pc:sldMk cId="2687366642" sldId="275"/>
            <ac:spMk id="7" creationId="{35382390-7CF9-1C64-1CCE-E40A146107ED}"/>
          </ac:spMkLst>
        </pc:spChg>
        <pc:spChg chg="add mod">
          <ac:chgData name="ROBERT Cindy" userId="e669625b-9c28-42b5-8009-8bcf7151a741" providerId="ADAL" clId="{57BB86D0-EDA1-48A6-8730-44818743563E}" dt="2023-03-22T15:05:30.441" v="4720"/>
          <ac:spMkLst>
            <pc:docMk/>
            <pc:sldMk cId="2687366642" sldId="275"/>
            <ac:spMk id="8" creationId="{68B0464E-C3B8-7512-EE57-14F95FAC90AE}"/>
          </ac:spMkLst>
        </pc:spChg>
        <pc:picChg chg="add mod">
          <ac:chgData name="ROBERT Cindy" userId="e669625b-9c28-42b5-8009-8bcf7151a741" providerId="ADAL" clId="{57BB86D0-EDA1-48A6-8730-44818743563E}" dt="2023-03-22T09:38:17.909" v="3474"/>
          <ac:picMkLst>
            <pc:docMk/>
            <pc:sldMk cId="2687366642" sldId="275"/>
            <ac:picMk id="3" creationId="{BED737F6-3289-FAED-A30B-E59FD78F6752}"/>
          </ac:picMkLst>
        </pc:picChg>
      </pc:sldChg>
      <pc:sldChg chg="modSp add del mod">
        <pc:chgData name="ROBERT Cindy" userId="e669625b-9c28-42b5-8009-8bcf7151a741" providerId="ADAL" clId="{57BB86D0-EDA1-48A6-8730-44818743563E}" dt="2023-03-22T09:29:54.149" v="2905" actId="2696"/>
        <pc:sldMkLst>
          <pc:docMk/>
          <pc:sldMk cId="1086507983" sldId="276"/>
        </pc:sldMkLst>
        <pc:spChg chg="mod">
          <ac:chgData name="ROBERT Cindy" userId="e669625b-9c28-42b5-8009-8bcf7151a741" providerId="ADAL" clId="{57BB86D0-EDA1-48A6-8730-44818743563E}" dt="2023-03-22T09:17:16.541" v="2226" actId="20577"/>
          <ac:spMkLst>
            <pc:docMk/>
            <pc:sldMk cId="1086507983" sldId="276"/>
            <ac:spMk id="2" creationId="{48B8707F-A7E3-3715-5D53-5CED9C115E5E}"/>
          </ac:spMkLst>
        </pc:spChg>
      </pc:sldChg>
      <pc:sldChg chg="addSp modSp add mod modNotesTx">
        <pc:chgData name="ROBERT Cindy" userId="e669625b-9c28-42b5-8009-8bcf7151a741" providerId="ADAL" clId="{57BB86D0-EDA1-48A6-8730-44818743563E}" dt="2023-03-30T07:00:07.701" v="6677" actId="1076"/>
        <pc:sldMkLst>
          <pc:docMk/>
          <pc:sldMk cId="2326525059" sldId="277"/>
        </pc:sldMkLst>
        <pc:spChg chg="mod">
          <ac:chgData name="ROBERT Cindy" userId="e669625b-9c28-42b5-8009-8bcf7151a741" providerId="ADAL" clId="{57BB86D0-EDA1-48A6-8730-44818743563E}" dt="2023-03-22T13:49:38.345" v="4047" actId="20577"/>
          <ac:spMkLst>
            <pc:docMk/>
            <pc:sldMk cId="2326525059" sldId="277"/>
            <ac:spMk id="2" creationId="{48B8707F-A7E3-3715-5D53-5CED9C115E5E}"/>
          </ac:spMkLst>
        </pc:spChg>
        <pc:spChg chg="add mod">
          <ac:chgData name="ROBERT Cindy" userId="e669625b-9c28-42b5-8009-8bcf7151a741" providerId="ADAL" clId="{57BB86D0-EDA1-48A6-8730-44818743563E}" dt="2023-03-22T09:18:53.433" v="2284" actId="255"/>
          <ac:spMkLst>
            <pc:docMk/>
            <pc:sldMk cId="2326525059" sldId="277"/>
            <ac:spMk id="3" creationId="{CDE608D6-28F4-949A-8768-6F28F0CC09B7}"/>
          </ac:spMkLst>
        </pc:spChg>
        <pc:spChg chg="add mod">
          <ac:chgData name="ROBERT Cindy" userId="e669625b-9c28-42b5-8009-8bcf7151a741" providerId="ADAL" clId="{57BB86D0-EDA1-48A6-8730-44818743563E}" dt="2023-03-28T09:26:41.615" v="5532" actId="20577"/>
          <ac:spMkLst>
            <pc:docMk/>
            <pc:sldMk cId="2326525059" sldId="277"/>
            <ac:spMk id="4" creationId="{54B2DADD-AF68-524D-816A-37855789E6AC}"/>
          </ac:spMkLst>
        </pc:spChg>
        <pc:spChg chg="add mod">
          <ac:chgData name="ROBERT Cindy" userId="e669625b-9c28-42b5-8009-8bcf7151a741" providerId="ADAL" clId="{57BB86D0-EDA1-48A6-8730-44818743563E}" dt="2023-03-22T14:03:19.625" v="4107" actId="207"/>
          <ac:spMkLst>
            <pc:docMk/>
            <pc:sldMk cId="2326525059" sldId="277"/>
            <ac:spMk id="6" creationId="{B666D022-ED28-AF8E-841A-6CBA2544FEAA}"/>
          </ac:spMkLst>
        </pc:spChg>
        <pc:spChg chg="add mod">
          <ac:chgData name="ROBERT Cindy" userId="e669625b-9c28-42b5-8009-8bcf7151a741" providerId="ADAL" clId="{57BB86D0-EDA1-48A6-8730-44818743563E}" dt="2023-03-22T14:03:33.501" v="4109" actId="1076"/>
          <ac:spMkLst>
            <pc:docMk/>
            <pc:sldMk cId="2326525059" sldId="277"/>
            <ac:spMk id="8" creationId="{71E66BA9-897A-9F95-58AB-C1A0BC7B92F5}"/>
          </ac:spMkLst>
        </pc:spChg>
        <pc:spChg chg="add mod">
          <ac:chgData name="ROBERT Cindy" userId="e669625b-9c28-42b5-8009-8bcf7151a741" providerId="ADAL" clId="{57BB86D0-EDA1-48A6-8730-44818743563E}" dt="2023-03-28T09:26:47.157" v="5534" actId="1076"/>
          <ac:spMkLst>
            <pc:docMk/>
            <pc:sldMk cId="2326525059" sldId="277"/>
            <ac:spMk id="9" creationId="{4590C703-041F-FA66-37CE-184A5C9F7719}"/>
          </ac:spMkLst>
        </pc:spChg>
        <pc:spChg chg="add mod">
          <ac:chgData name="ROBERT Cindy" userId="e669625b-9c28-42b5-8009-8bcf7151a741" providerId="ADAL" clId="{57BB86D0-EDA1-48A6-8730-44818743563E}" dt="2023-03-30T06:58:59.716" v="6654" actId="1076"/>
          <ac:spMkLst>
            <pc:docMk/>
            <pc:sldMk cId="2326525059" sldId="277"/>
            <ac:spMk id="10" creationId="{C04600F6-02F3-C1CB-98BF-C5EE40415FA0}"/>
          </ac:spMkLst>
        </pc:spChg>
        <pc:spChg chg="add mod">
          <ac:chgData name="ROBERT Cindy" userId="e669625b-9c28-42b5-8009-8bcf7151a741" providerId="ADAL" clId="{57BB86D0-EDA1-48A6-8730-44818743563E}" dt="2023-03-30T06:58:59.716" v="6654" actId="1076"/>
          <ac:spMkLst>
            <pc:docMk/>
            <pc:sldMk cId="2326525059" sldId="277"/>
            <ac:spMk id="12" creationId="{18451FAA-6A4F-E61F-7DD3-893B61A1A89E}"/>
          </ac:spMkLst>
        </pc:spChg>
        <pc:spChg chg="add mod">
          <ac:chgData name="ROBERT Cindy" userId="e669625b-9c28-42b5-8009-8bcf7151a741" providerId="ADAL" clId="{57BB86D0-EDA1-48A6-8730-44818743563E}" dt="2023-03-30T06:58:59.716" v="6654" actId="1076"/>
          <ac:spMkLst>
            <pc:docMk/>
            <pc:sldMk cId="2326525059" sldId="277"/>
            <ac:spMk id="13" creationId="{5B9341B8-6602-306A-4D42-BCCACA29972A}"/>
          </ac:spMkLst>
        </pc:spChg>
        <pc:spChg chg="add mod">
          <ac:chgData name="ROBERT Cindy" userId="e669625b-9c28-42b5-8009-8bcf7151a741" providerId="ADAL" clId="{57BB86D0-EDA1-48A6-8730-44818743563E}" dt="2023-03-30T06:59:31.988" v="6675" actId="1076"/>
          <ac:spMkLst>
            <pc:docMk/>
            <pc:sldMk cId="2326525059" sldId="277"/>
            <ac:spMk id="14" creationId="{63F814A4-85D8-45F7-E965-343FC00CEEBE}"/>
          </ac:spMkLst>
        </pc:spChg>
        <pc:picChg chg="add mod">
          <ac:chgData name="ROBERT Cindy" userId="e669625b-9c28-42b5-8009-8bcf7151a741" providerId="ADAL" clId="{57BB86D0-EDA1-48A6-8730-44818743563E}" dt="2023-03-30T06:58:59.716" v="6654" actId="1076"/>
          <ac:picMkLst>
            <pc:docMk/>
            <pc:sldMk cId="2326525059" sldId="277"/>
            <ac:picMk id="11" creationId="{67A1024E-4E3A-9399-881C-590BB5299529}"/>
          </ac:picMkLst>
        </pc:picChg>
        <pc:picChg chg="add mod">
          <ac:chgData name="ROBERT Cindy" userId="e669625b-9c28-42b5-8009-8bcf7151a741" providerId="ADAL" clId="{57BB86D0-EDA1-48A6-8730-44818743563E}" dt="2023-03-30T07:00:07.701" v="6677" actId="1076"/>
          <ac:picMkLst>
            <pc:docMk/>
            <pc:sldMk cId="2326525059" sldId="277"/>
            <ac:picMk id="15" creationId="{5B008BBC-1D51-DA24-6207-2B356B6D6E77}"/>
          </ac:picMkLst>
        </pc:picChg>
      </pc:sldChg>
      <pc:sldChg chg="addSp modSp add mod modNotesTx">
        <pc:chgData name="ROBERT Cindy" userId="e669625b-9c28-42b5-8009-8bcf7151a741" providerId="ADAL" clId="{57BB86D0-EDA1-48A6-8730-44818743563E}" dt="2023-03-29T15:31:28.674" v="6113" actId="20577"/>
        <pc:sldMkLst>
          <pc:docMk/>
          <pc:sldMk cId="2842710879" sldId="278"/>
        </pc:sldMkLst>
        <pc:spChg chg="mod">
          <ac:chgData name="ROBERT Cindy" userId="e669625b-9c28-42b5-8009-8bcf7151a741" providerId="ADAL" clId="{57BB86D0-EDA1-48A6-8730-44818743563E}" dt="2023-03-22T14:09:33.039" v="4142" actId="20577"/>
          <ac:spMkLst>
            <pc:docMk/>
            <pc:sldMk cId="2842710879" sldId="278"/>
            <ac:spMk id="2" creationId="{48B8707F-A7E3-3715-5D53-5CED9C115E5E}"/>
          </ac:spMkLst>
        </pc:spChg>
        <pc:spChg chg="add mod">
          <ac:chgData name="ROBERT Cindy" userId="e669625b-9c28-42b5-8009-8bcf7151a741" providerId="ADAL" clId="{57BB86D0-EDA1-48A6-8730-44818743563E}" dt="2023-03-22T14:09:36.008" v="4144" actId="20577"/>
          <ac:spMkLst>
            <pc:docMk/>
            <pc:sldMk cId="2842710879" sldId="278"/>
            <ac:spMk id="4" creationId="{12275272-177E-47AA-95A5-97D277D021B7}"/>
          </ac:spMkLst>
        </pc:spChg>
      </pc:sldChg>
      <pc:sldChg chg="addSp delSp modSp add mod modNotesTx">
        <pc:chgData name="ROBERT Cindy" userId="e669625b-9c28-42b5-8009-8bcf7151a741" providerId="ADAL" clId="{57BB86D0-EDA1-48A6-8730-44818743563E}" dt="2023-04-06T08:17:19.237" v="6960" actId="1076"/>
        <pc:sldMkLst>
          <pc:docMk/>
          <pc:sldMk cId="693895089" sldId="279"/>
        </pc:sldMkLst>
        <pc:spChg chg="mod">
          <ac:chgData name="ROBERT Cindy" userId="e669625b-9c28-42b5-8009-8bcf7151a741" providerId="ADAL" clId="{57BB86D0-EDA1-48A6-8730-44818743563E}" dt="2023-03-22T14:09:39.692" v="4145" actId="20577"/>
          <ac:spMkLst>
            <pc:docMk/>
            <pc:sldMk cId="693895089" sldId="279"/>
            <ac:spMk id="2" creationId="{48B8707F-A7E3-3715-5D53-5CED9C115E5E}"/>
          </ac:spMkLst>
        </pc:spChg>
        <pc:spChg chg="mod">
          <ac:chgData name="ROBERT Cindy" userId="e669625b-9c28-42b5-8009-8bcf7151a741" providerId="ADAL" clId="{57BB86D0-EDA1-48A6-8730-44818743563E}" dt="2023-03-29T15:33:54.547" v="6392" actId="20577"/>
          <ac:spMkLst>
            <pc:docMk/>
            <pc:sldMk cId="693895089" sldId="279"/>
            <ac:spMk id="3" creationId="{CDE608D6-28F4-949A-8768-6F28F0CC09B7}"/>
          </ac:spMkLst>
        </pc:spChg>
        <pc:spChg chg="mod">
          <ac:chgData name="ROBERT Cindy" userId="e669625b-9c28-42b5-8009-8bcf7151a741" providerId="ADAL" clId="{57BB86D0-EDA1-48A6-8730-44818743563E}" dt="2023-03-29T15:29:42.526" v="5980" actId="20577"/>
          <ac:spMkLst>
            <pc:docMk/>
            <pc:sldMk cId="693895089" sldId="279"/>
            <ac:spMk id="4" creationId="{12275272-177E-47AA-95A5-97D277D021B7}"/>
          </ac:spMkLst>
        </pc:spChg>
        <pc:spChg chg="add mod">
          <ac:chgData name="ROBERT Cindy" userId="e669625b-9c28-42b5-8009-8bcf7151a741" providerId="ADAL" clId="{57BB86D0-EDA1-48A6-8730-44818743563E}" dt="2023-03-22T14:10:48.300" v="4158" actId="207"/>
          <ac:spMkLst>
            <pc:docMk/>
            <pc:sldMk cId="693895089" sldId="279"/>
            <ac:spMk id="6" creationId="{EE2FFFA2-A875-6044-170F-2DB189A17C37}"/>
          </ac:spMkLst>
        </pc:spChg>
        <pc:spChg chg="add mod">
          <ac:chgData name="ROBERT Cindy" userId="e669625b-9c28-42b5-8009-8bcf7151a741" providerId="ADAL" clId="{57BB86D0-EDA1-48A6-8730-44818743563E}" dt="2023-03-22T14:10:56.687" v="4161" actId="2085"/>
          <ac:spMkLst>
            <pc:docMk/>
            <pc:sldMk cId="693895089" sldId="279"/>
            <ac:spMk id="8" creationId="{32CA8847-5C73-A973-F3BC-4BA962B53E2A}"/>
          </ac:spMkLst>
        </pc:spChg>
        <pc:spChg chg="add del mod">
          <ac:chgData name="ROBERT Cindy" userId="e669625b-9c28-42b5-8009-8bcf7151a741" providerId="ADAL" clId="{57BB86D0-EDA1-48A6-8730-44818743563E}" dt="2023-03-29T15:36:48.456" v="6451" actId="478"/>
          <ac:spMkLst>
            <pc:docMk/>
            <pc:sldMk cId="693895089" sldId="279"/>
            <ac:spMk id="9" creationId="{11B1B92F-2629-AA8B-0E2C-C63E950A80D2}"/>
          </ac:spMkLst>
        </pc:spChg>
        <pc:spChg chg="add mod">
          <ac:chgData name="ROBERT Cindy" userId="e669625b-9c28-42b5-8009-8bcf7151a741" providerId="ADAL" clId="{57BB86D0-EDA1-48A6-8730-44818743563E}" dt="2023-04-06T08:17:03.164" v="6954" actId="1076"/>
          <ac:spMkLst>
            <pc:docMk/>
            <pc:sldMk cId="693895089" sldId="279"/>
            <ac:spMk id="9" creationId="{32E55C5D-E4FE-CCE7-DD0D-E8998D6CBE5E}"/>
          </ac:spMkLst>
        </pc:spChg>
        <pc:spChg chg="add mod">
          <ac:chgData name="ROBERT Cindy" userId="e669625b-9c28-42b5-8009-8bcf7151a741" providerId="ADAL" clId="{57BB86D0-EDA1-48A6-8730-44818743563E}" dt="2023-04-06T08:16:52.503" v="6952" actId="20577"/>
          <ac:spMkLst>
            <pc:docMk/>
            <pc:sldMk cId="693895089" sldId="279"/>
            <ac:spMk id="10" creationId="{2D58859D-CA42-3A38-7961-C1285A4328EF}"/>
          </ac:spMkLst>
        </pc:spChg>
        <pc:spChg chg="add mod">
          <ac:chgData name="ROBERT Cindy" userId="e669625b-9c28-42b5-8009-8bcf7151a741" providerId="ADAL" clId="{57BB86D0-EDA1-48A6-8730-44818743563E}" dt="2023-04-06T08:17:13.888" v="6958" actId="1076"/>
          <ac:spMkLst>
            <pc:docMk/>
            <pc:sldMk cId="693895089" sldId="279"/>
            <ac:spMk id="11" creationId="{E562E883-01A0-F2D6-5BCF-0787C71C52DF}"/>
          </ac:spMkLst>
        </pc:spChg>
        <pc:spChg chg="add mod">
          <ac:chgData name="ROBERT Cindy" userId="e669625b-9c28-42b5-8009-8bcf7151a741" providerId="ADAL" clId="{57BB86D0-EDA1-48A6-8730-44818743563E}" dt="2023-03-30T07:11:57.705" v="6714" actId="1076"/>
          <ac:spMkLst>
            <pc:docMk/>
            <pc:sldMk cId="693895089" sldId="279"/>
            <ac:spMk id="12" creationId="{C3C285FC-4966-9D16-89C1-9E009D6EA607}"/>
          </ac:spMkLst>
        </pc:spChg>
        <pc:spChg chg="add mod">
          <ac:chgData name="ROBERT Cindy" userId="e669625b-9c28-42b5-8009-8bcf7151a741" providerId="ADAL" clId="{57BB86D0-EDA1-48A6-8730-44818743563E}" dt="2023-04-06T08:16:59.663" v="6953" actId="1076"/>
          <ac:spMkLst>
            <pc:docMk/>
            <pc:sldMk cId="693895089" sldId="279"/>
            <ac:spMk id="14" creationId="{528EE831-FE09-CB56-ADCD-4FCE25C9EF54}"/>
          </ac:spMkLst>
        </pc:spChg>
        <pc:spChg chg="add mod">
          <ac:chgData name="ROBERT Cindy" userId="e669625b-9c28-42b5-8009-8bcf7151a741" providerId="ADAL" clId="{57BB86D0-EDA1-48A6-8730-44818743563E}" dt="2023-04-06T08:17:11.423" v="6957" actId="1076"/>
          <ac:spMkLst>
            <pc:docMk/>
            <pc:sldMk cId="693895089" sldId="279"/>
            <ac:spMk id="15" creationId="{8031C8A6-4FE6-DE65-1189-3C09E56A1DEC}"/>
          </ac:spMkLst>
        </pc:spChg>
        <pc:spChg chg="add mod">
          <ac:chgData name="ROBERT Cindy" userId="e669625b-9c28-42b5-8009-8bcf7151a741" providerId="ADAL" clId="{57BB86D0-EDA1-48A6-8730-44818743563E}" dt="2023-04-06T08:17:19.237" v="6960" actId="1076"/>
          <ac:spMkLst>
            <pc:docMk/>
            <pc:sldMk cId="693895089" sldId="279"/>
            <ac:spMk id="16" creationId="{564F5F84-717A-ED36-DC12-38CF95E3ADBB}"/>
          </ac:spMkLst>
        </pc:spChg>
        <pc:spChg chg="add mod">
          <ac:chgData name="ROBERT Cindy" userId="e669625b-9c28-42b5-8009-8bcf7151a741" providerId="ADAL" clId="{57BB86D0-EDA1-48A6-8730-44818743563E}" dt="2023-04-06T08:17:16.310" v="6959" actId="1076"/>
          <ac:spMkLst>
            <pc:docMk/>
            <pc:sldMk cId="693895089" sldId="279"/>
            <ac:spMk id="18" creationId="{212EDE01-7194-2653-1286-9C6A3F250503}"/>
          </ac:spMkLst>
        </pc:spChg>
        <pc:picChg chg="mod">
          <ac:chgData name="ROBERT Cindy" userId="e669625b-9c28-42b5-8009-8bcf7151a741" providerId="ADAL" clId="{57BB86D0-EDA1-48A6-8730-44818743563E}" dt="2023-03-30T07:11:59.448" v="6716" actId="1076"/>
          <ac:picMkLst>
            <pc:docMk/>
            <pc:sldMk cId="693895089" sldId="279"/>
            <ac:picMk id="7" creationId="{005B7D9F-F31B-AFA4-0B77-49225F452C4F}"/>
          </ac:picMkLst>
        </pc:picChg>
        <pc:picChg chg="add mod">
          <ac:chgData name="ROBERT Cindy" userId="e669625b-9c28-42b5-8009-8bcf7151a741" providerId="ADAL" clId="{57BB86D0-EDA1-48A6-8730-44818743563E}" dt="2023-03-30T07:07:57.663" v="6679" actId="1076"/>
          <ac:picMkLst>
            <pc:docMk/>
            <pc:sldMk cId="693895089" sldId="279"/>
            <ac:picMk id="13" creationId="{87E590AD-74C7-D04C-2FC4-1E907BE0033C}"/>
          </ac:picMkLst>
        </pc:picChg>
        <pc:picChg chg="add mod">
          <ac:chgData name="ROBERT Cindy" userId="e669625b-9c28-42b5-8009-8bcf7151a741" providerId="ADAL" clId="{57BB86D0-EDA1-48A6-8730-44818743563E}" dt="2023-03-30T07:07:57.663" v="6679" actId="1076"/>
          <ac:picMkLst>
            <pc:docMk/>
            <pc:sldMk cId="693895089" sldId="279"/>
            <ac:picMk id="17" creationId="{E88CE5C0-600D-4A00-BD62-7FBF4C3283A1}"/>
          </ac:picMkLst>
        </pc:picChg>
        <pc:picChg chg="add mod">
          <ac:chgData name="ROBERT Cindy" userId="e669625b-9c28-42b5-8009-8bcf7151a741" providerId="ADAL" clId="{57BB86D0-EDA1-48A6-8730-44818743563E}" dt="2023-04-06T08:17:08.689" v="6956" actId="1076"/>
          <ac:picMkLst>
            <pc:docMk/>
            <pc:sldMk cId="693895089" sldId="279"/>
            <ac:picMk id="19" creationId="{B6A59EEE-0FD7-24A4-B73D-BF38A1F44C22}"/>
          </ac:picMkLst>
        </pc:picChg>
      </pc:sldChg>
      <pc:sldChg chg="addSp modSp add del mod modNotesTx">
        <pc:chgData name="ROBERT Cindy" userId="e669625b-9c28-42b5-8009-8bcf7151a741" providerId="ADAL" clId="{57BB86D0-EDA1-48A6-8730-44818743563E}" dt="2023-03-29T15:37:39.396" v="6454" actId="2696"/>
        <pc:sldMkLst>
          <pc:docMk/>
          <pc:sldMk cId="868173774" sldId="280"/>
        </pc:sldMkLst>
        <pc:spChg chg="mod">
          <ac:chgData name="ROBERT Cindy" userId="e669625b-9c28-42b5-8009-8bcf7151a741" providerId="ADAL" clId="{57BB86D0-EDA1-48A6-8730-44818743563E}" dt="2023-03-22T14:11:24.839" v="4162" actId="20577"/>
          <ac:spMkLst>
            <pc:docMk/>
            <pc:sldMk cId="868173774" sldId="280"/>
            <ac:spMk id="2" creationId="{48B8707F-A7E3-3715-5D53-5CED9C115E5E}"/>
          </ac:spMkLst>
        </pc:spChg>
        <pc:spChg chg="mod">
          <ac:chgData name="ROBERT Cindy" userId="e669625b-9c28-42b5-8009-8bcf7151a741" providerId="ADAL" clId="{57BB86D0-EDA1-48A6-8730-44818743563E}" dt="2023-03-29T15:35:18.160" v="6408" actId="20577"/>
          <ac:spMkLst>
            <pc:docMk/>
            <pc:sldMk cId="868173774" sldId="280"/>
            <ac:spMk id="3" creationId="{CDE608D6-28F4-949A-8768-6F28F0CC09B7}"/>
          </ac:spMkLst>
        </pc:spChg>
        <pc:spChg chg="add mod">
          <ac:chgData name="ROBERT Cindy" userId="e669625b-9c28-42b5-8009-8bcf7151a741" providerId="ADAL" clId="{57BB86D0-EDA1-48A6-8730-44818743563E}" dt="2023-03-29T15:35:30.482" v="6444" actId="20577"/>
          <ac:spMkLst>
            <pc:docMk/>
            <pc:sldMk cId="868173774" sldId="280"/>
            <ac:spMk id="6" creationId="{A9E14F20-ADC1-AB91-E6C5-67A476957450}"/>
          </ac:spMkLst>
        </pc:spChg>
        <pc:spChg chg="add mod">
          <ac:chgData name="ROBERT Cindy" userId="e669625b-9c28-42b5-8009-8bcf7151a741" providerId="ADAL" clId="{57BB86D0-EDA1-48A6-8730-44818743563E}" dt="2023-03-29T14:38:18.477" v="5576" actId="14100"/>
          <ac:spMkLst>
            <pc:docMk/>
            <pc:sldMk cId="868173774" sldId="280"/>
            <ac:spMk id="8" creationId="{EEFEE601-6880-6195-53BB-2DA343BD62AB}"/>
          </ac:spMkLst>
        </pc:spChg>
        <pc:spChg chg="add mod">
          <ac:chgData name="ROBERT Cindy" userId="e669625b-9c28-42b5-8009-8bcf7151a741" providerId="ADAL" clId="{57BB86D0-EDA1-48A6-8730-44818743563E}" dt="2023-03-22T09:27:21.859" v="2732" actId="2085"/>
          <ac:spMkLst>
            <pc:docMk/>
            <pc:sldMk cId="868173774" sldId="280"/>
            <ac:spMk id="9" creationId="{79E09A4C-9758-0A5C-C27D-C6E1152E25BB}"/>
          </ac:spMkLst>
        </pc:spChg>
      </pc:sldChg>
      <pc:sldChg chg="add del">
        <pc:chgData name="ROBERT Cindy" userId="e669625b-9c28-42b5-8009-8bcf7151a741" providerId="ADAL" clId="{57BB86D0-EDA1-48A6-8730-44818743563E}" dt="2023-03-22T09:27:57.561" v="2734"/>
        <pc:sldMkLst>
          <pc:docMk/>
          <pc:sldMk cId="227535611" sldId="281"/>
        </pc:sldMkLst>
      </pc:sldChg>
      <pc:sldChg chg="add del">
        <pc:chgData name="ROBERT Cindy" userId="e669625b-9c28-42b5-8009-8bcf7151a741" providerId="ADAL" clId="{57BB86D0-EDA1-48A6-8730-44818743563E}" dt="2023-03-22T09:30:46.294" v="2943" actId="2696"/>
        <pc:sldMkLst>
          <pc:docMk/>
          <pc:sldMk cId="644129437" sldId="281"/>
        </pc:sldMkLst>
      </pc:sldChg>
      <pc:sldChg chg="addSp modSp add mod modNotesTx">
        <pc:chgData name="ROBERT Cindy" userId="e669625b-9c28-42b5-8009-8bcf7151a741" providerId="ADAL" clId="{57BB86D0-EDA1-48A6-8730-44818743563E}" dt="2023-03-30T07:55:50.365" v="6931" actId="1076"/>
        <pc:sldMkLst>
          <pc:docMk/>
          <pc:sldMk cId="1007680150" sldId="281"/>
        </pc:sldMkLst>
        <pc:spChg chg="mod">
          <ac:chgData name="ROBERT Cindy" userId="e669625b-9c28-42b5-8009-8bcf7151a741" providerId="ADAL" clId="{57BB86D0-EDA1-48A6-8730-44818743563E}" dt="2023-03-22T09:37:38.955" v="3341" actId="20577"/>
          <ac:spMkLst>
            <pc:docMk/>
            <pc:sldMk cId="1007680150" sldId="281"/>
            <ac:spMk id="2" creationId="{48B8707F-A7E3-3715-5D53-5CED9C115E5E}"/>
          </ac:spMkLst>
        </pc:spChg>
        <pc:spChg chg="add mod">
          <ac:chgData name="ROBERT Cindy" userId="e669625b-9c28-42b5-8009-8bcf7151a741" providerId="ADAL" clId="{57BB86D0-EDA1-48A6-8730-44818743563E}" dt="2023-03-22T15:05:27.917" v="4719"/>
          <ac:spMkLst>
            <pc:docMk/>
            <pc:sldMk cId="1007680150" sldId="281"/>
            <ac:spMk id="8" creationId="{AD575F5D-0A37-CBBA-856F-0BE921E32BC2}"/>
          </ac:spMkLst>
        </pc:spChg>
        <pc:spChg chg="add mod">
          <ac:chgData name="ROBERT Cindy" userId="e669625b-9c28-42b5-8009-8bcf7151a741" providerId="ADAL" clId="{57BB86D0-EDA1-48A6-8730-44818743563E}" dt="2023-03-30T07:46:19.742" v="6924" actId="20577"/>
          <ac:spMkLst>
            <pc:docMk/>
            <pc:sldMk cId="1007680150" sldId="281"/>
            <ac:spMk id="9" creationId="{8C3ED4FE-E875-304F-2997-15579D82D2D7}"/>
          </ac:spMkLst>
        </pc:spChg>
        <pc:picChg chg="add mod">
          <ac:chgData name="ROBERT Cindy" userId="e669625b-9c28-42b5-8009-8bcf7151a741" providerId="ADAL" clId="{57BB86D0-EDA1-48A6-8730-44818743563E}" dt="2023-03-30T07:55:45.654" v="6929" actId="1076"/>
          <ac:picMkLst>
            <pc:docMk/>
            <pc:sldMk cId="1007680150" sldId="281"/>
            <ac:picMk id="11" creationId="{2CA636F2-BBD3-4DAA-F7F6-BE8DC18E8ED5}"/>
          </ac:picMkLst>
        </pc:picChg>
        <pc:picChg chg="add mod">
          <ac:chgData name="ROBERT Cindy" userId="e669625b-9c28-42b5-8009-8bcf7151a741" providerId="ADAL" clId="{57BB86D0-EDA1-48A6-8730-44818743563E}" dt="2023-03-30T07:55:50.365" v="6931" actId="1076"/>
          <ac:picMkLst>
            <pc:docMk/>
            <pc:sldMk cId="1007680150" sldId="281"/>
            <ac:picMk id="12" creationId="{A29CC039-AF57-A8BB-CDAC-454809E9E77E}"/>
          </ac:picMkLst>
        </pc:picChg>
      </pc:sldChg>
      <pc:sldChg chg="addSp delSp modSp add mod">
        <pc:chgData name="ROBERT Cindy" userId="e669625b-9c28-42b5-8009-8bcf7151a741" providerId="ADAL" clId="{57BB86D0-EDA1-48A6-8730-44818743563E}" dt="2023-03-28T07:28:09.225" v="5508" actId="20577"/>
        <pc:sldMkLst>
          <pc:docMk/>
          <pc:sldMk cId="779897856" sldId="282"/>
        </pc:sldMkLst>
        <pc:spChg chg="mod">
          <ac:chgData name="ROBERT Cindy" userId="e669625b-9c28-42b5-8009-8bcf7151a741" providerId="ADAL" clId="{57BB86D0-EDA1-48A6-8730-44818743563E}" dt="2023-03-22T10:27:05.284" v="3650" actId="20577"/>
          <ac:spMkLst>
            <pc:docMk/>
            <pc:sldMk cId="779897856" sldId="282"/>
            <ac:spMk id="2" creationId="{341E9289-6DF0-CCEE-4516-9B9956A9A485}"/>
          </ac:spMkLst>
        </pc:spChg>
        <pc:spChg chg="add mod">
          <ac:chgData name="ROBERT Cindy" userId="e669625b-9c28-42b5-8009-8bcf7151a741" providerId="ADAL" clId="{57BB86D0-EDA1-48A6-8730-44818743563E}" dt="2023-03-28T07:28:09.225" v="5508" actId="20577"/>
          <ac:spMkLst>
            <pc:docMk/>
            <pc:sldMk cId="779897856" sldId="282"/>
            <ac:spMk id="4" creationId="{8CE8B4F2-6219-25DE-67F7-B5ABA87F45BD}"/>
          </ac:spMkLst>
        </pc:spChg>
        <pc:spChg chg="del mod">
          <ac:chgData name="ROBERT Cindy" userId="e669625b-9c28-42b5-8009-8bcf7151a741" providerId="ADAL" clId="{57BB86D0-EDA1-48A6-8730-44818743563E}" dt="2023-03-22T10:26:51.874" v="3625" actId="478"/>
          <ac:spMkLst>
            <pc:docMk/>
            <pc:sldMk cId="779897856" sldId="282"/>
            <ac:spMk id="4" creationId="{9F993D8E-3038-F0AE-26BE-A510ADEFFEA6}"/>
          </ac:spMkLst>
        </pc:spChg>
        <pc:spChg chg="del">
          <ac:chgData name="ROBERT Cindy" userId="e669625b-9c28-42b5-8009-8bcf7151a741" providerId="ADAL" clId="{57BB86D0-EDA1-48A6-8730-44818743563E}" dt="2023-03-22T10:26:53.712" v="3627" actId="478"/>
          <ac:spMkLst>
            <pc:docMk/>
            <pc:sldMk cId="779897856" sldId="282"/>
            <ac:spMk id="9" creationId="{5AB75D6C-0E27-0172-23A7-F0F13A6AF356}"/>
          </ac:spMkLst>
        </pc:spChg>
        <pc:spChg chg="del">
          <ac:chgData name="ROBERT Cindy" userId="e669625b-9c28-42b5-8009-8bcf7151a741" providerId="ADAL" clId="{57BB86D0-EDA1-48A6-8730-44818743563E}" dt="2023-03-22T10:26:48.840" v="3622" actId="478"/>
          <ac:spMkLst>
            <pc:docMk/>
            <pc:sldMk cId="779897856" sldId="282"/>
            <ac:spMk id="11" creationId="{C998D77A-CD47-80C3-8BDA-1834EA5A8FD2}"/>
          </ac:spMkLst>
        </pc:spChg>
        <pc:spChg chg="add mod">
          <ac:chgData name="ROBERT Cindy" userId="e669625b-9c28-42b5-8009-8bcf7151a741" providerId="ADAL" clId="{57BB86D0-EDA1-48A6-8730-44818743563E}" dt="2023-03-22T10:28:59.008" v="3662" actId="2085"/>
          <ac:spMkLst>
            <pc:docMk/>
            <pc:sldMk cId="779897856" sldId="282"/>
            <ac:spMk id="13" creationId="{914B2BE1-ED5C-72A7-70A7-232A87EA0319}"/>
          </ac:spMkLst>
        </pc:spChg>
        <pc:spChg chg="add mod">
          <ac:chgData name="ROBERT Cindy" userId="e669625b-9c28-42b5-8009-8bcf7151a741" providerId="ADAL" clId="{57BB86D0-EDA1-48A6-8730-44818743563E}" dt="2023-03-22T10:29:10.255" v="3664" actId="1076"/>
          <ac:spMkLst>
            <pc:docMk/>
            <pc:sldMk cId="779897856" sldId="282"/>
            <ac:spMk id="14" creationId="{703170B2-311B-6BEA-D101-19ECBDE01628}"/>
          </ac:spMkLst>
        </pc:spChg>
        <pc:spChg chg="add mod">
          <ac:chgData name="ROBERT Cindy" userId="e669625b-9c28-42b5-8009-8bcf7151a741" providerId="ADAL" clId="{57BB86D0-EDA1-48A6-8730-44818743563E}" dt="2023-03-22T10:29:28.401" v="3666" actId="1076"/>
          <ac:spMkLst>
            <pc:docMk/>
            <pc:sldMk cId="779897856" sldId="282"/>
            <ac:spMk id="17" creationId="{1E764523-FC67-36D5-5BF5-A95FCE071ED9}"/>
          </ac:spMkLst>
        </pc:spChg>
        <pc:spChg chg="add mod">
          <ac:chgData name="ROBERT Cindy" userId="e669625b-9c28-42b5-8009-8bcf7151a741" providerId="ADAL" clId="{57BB86D0-EDA1-48A6-8730-44818743563E}" dt="2023-03-22T10:29:37.359" v="3671" actId="1076"/>
          <ac:spMkLst>
            <pc:docMk/>
            <pc:sldMk cId="779897856" sldId="282"/>
            <ac:spMk id="18" creationId="{71A8B4D8-C70A-3250-F33A-EB0E8A306F5A}"/>
          </ac:spMkLst>
        </pc:spChg>
        <pc:spChg chg="add mod">
          <ac:chgData name="ROBERT Cindy" userId="e669625b-9c28-42b5-8009-8bcf7151a741" providerId="ADAL" clId="{57BB86D0-EDA1-48A6-8730-44818743563E}" dt="2023-03-28T07:27:52.351" v="5499" actId="14100"/>
          <ac:spMkLst>
            <pc:docMk/>
            <pc:sldMk cId="779897856" sldId="282"/>
            <ac:spMk id="19" creationId="{0DEBA9A4-26F8-DC8C-BF71-16477647FFF6}"/>
          </ac:spMkLst>
        </pc:spChg>
        <pc:spChg chg="add mod">
          <ac:chgData name="ROBERT Cindy" userId="e669625b-9c28-42b5-8009-8bcf7151a741" providerId="ADAL" clId="{57BB86D0-EDA1-48A6-8730-44818743563E}" dt="2023-03-22T10:38:11.576" v="3792" actId="1076"/>
          <ac:spMkLst>
            <pc:docMk/>
            <pc:sldMk cId="779897856" sldId="282"/>
            <ac:spMk id="20" creationId="{1439E439-2B19-79F5-F179-1F95406FBBF8}"/>
          </ac:spMkLst>
        </pc:spChg>
        <pc:picChg chg="del">
          <ac:chgData name="ROBERT Cindy" userId="e669625b-9c28-42b5-8009-8bcf7151a741" providerId="ADAL" clId="{57BB86D0-EDA1-48A6-8730-44818743563E}" dt="2023-03-22T10:26:34.528" v="3621" actId="478"/>
          <ac:picMkLst>
            <pc:docMk/>
            <pc:sldMk cId="779897856" sldId="282"/>
            <ac:picMk id="6" creationId="{54933C92-F576-F19B-CEE6-0D68AD2ED299}"/>
          </ac:picMkLst>
        </pc:picChg>
        <pc:picChg chg="add mod">
          <ac:chgData name="ROBERT Cindy" userId="e669625b-9c28-42b5-8009-8bcf7151a741" providerId="ADAL" clId="{57BB86D0-EDA1-48A6-8730-44818743563E}" dt="2023-03-22T10:29:34.742" v="3670" actId="1076"/>
          <ac:picMkLst>
            <pc:docMk/>
            <pc:sldMk cId="779897856" sldId="282"/>
            <ac:picMk id="12" creationId="{347DE436-3C00-CC0B-1D14-41FE80EB9745}"/>
          </ac:picMkLst>
        </pc:picChg>
        <pc:cxnChg chg="del">
          <ac:chgData name="ROBERT Cindy" userId="e669625b-9c28-42b5-8009-8bcf7151a741" providerId="ADAL" clId="{57BB86D0-EDA1-48A6-8730-44818743563E}" dt="2023-03-22T10:26:50.391" v="3624" actId="478"/>
          <ac:cxnSpMkLst>
            <pc:docMk/>
            <pc:sldMk cId="779897856" sldId="282"/>
            <ac:cxnSpMk id="7" creationId="{387B4433-FAC1-97E4-E336-BE74E7B54083}"/>
          </ac:cxnSpMkLst>
        </pc:cxnChg>
        <pc:cxnChg chg="del">
          <ac:chgData name="ROBERT Cindy" userId="e669625b-9c28-42b5-8009-8bcf7151a741" providerId="ADAL" clId="{57BB86D0-EDA1-48A6-8730-44818743563E}" dt="2023-03-22T10:26:52.703" v="3626" actId="478"/>
          <ac:cxnSpMkLst>
            <pc:docMk/>
            <pc:sldMk cId="779897856" sldId="282"/>
            <ac:cxnSpMk id="8" creationId="{8E4EDED0-E241-805A-97DA-5A06CD6EAE25}"/>
          </ac:cxnSpMkLst>
        </pc:cxnChg>
        <pc:cxnChg chg="add mod">
          <ac:chgData name="ROBERT Cindy" userId="e669625b-9c28-42b5-8009-8bcf7151a741" providerId="ADAL" clId="{57BB86D0-EDA1-48A6-8730-44818743563E}" dt="2023-03-22T10:29:10.255" v="3664" actId="1076"/>
          <ac:cxnSpMkLst>
            <pc:docMk/>
            <pc:sldMk cId="779897856" sldId="282"/>
            <ac:cxnSpMk id="15" creationId="{58D26544-CA83-14D0-E335-FF4B450C8C58}"/>
          </ac:cxnSpMkLst>
        </pc:cxnChg>
        <pc:cxnChg chg="add mod">
          <ac:chgData name="ROBERT Cindy" userId="e669625b-9c28-42b5-8009-8bcf7151a741" providerId="ADAL" clId="{57BB86D0-EDA1-48A6-8730-44818743563E}" dt="2023-03-22T10:29:28.401" v="3666" actId="1076"/>
          <ac:cxnSpMkLst>
            <pc:docMk/>
            <pc:sldMk cId="779897856" sldId="282"/>
            <ac:cxnSpMk id="16" creationId="{B26A7538-F60B-62B1-9668-CAA292335ECB}"/>
          </ac:cxnSpMkLst>
        </pc:cxnChg>
      </pc:sldChg>
      <pc:sldChg chg="addSp delSp modSp add mod modNotesTx">
        <pc:chgData name="ROBERT Cindy" userId="e669625b-9c28-42b5-8009-8bcf7151a741" providerId="ADAL" clId="{57BB86D0-EDA1-48A6-8730-44818743563E}" dt="2023-03-29T16:08:52.625" v="6635" actId="164"/>
        <pc:sldMkLst>
          <pc:docMk/>
          <pc:sldMk cId="361788603" sldId="283"/>
        </pc:sldMkLst>
        <pc:spChg chg="add mod">
          <ac:chgData name="ROBERT Cindy" userId="e669625b-9c28-42b5-8009-8bcf7151a741" providerId="ADAL" clId="{57BB86D0-EDA1-48A6-8730-44818743563E}" dt="2023-03-22T10:30:29.111" v="3710" actId="14100"/>
          <ac:spMkLst>
            <pc:docMk/>
            <pc:sldMk cId="361788603" sldId="283"/>
            <ac:spMk id="4" creationId="{A20320B9-4E40-8E7A-80FD-ABA9C51319DA}"/>
          </ac:spMkLst>
        </pc:spChg>
        <pc:spChg chg="add mod">
          <ac:chgData name="ROBERT Cindy" userId="e669625b-9c28-42b5-8009-8bcf7151a741" providerId="ADAL" clId="{57BB86D0-EDA1-48A6-8730-44818743563E}" dt="2023-03-29T16:08:52.625" v="6635" actId="164"/>
          <ac:spMkLst>
            <pc:docMk/>
            <pc:sldMk cId="361788603" sldId="283"/>
            <ac:spMk id="5" creationId="{0735BC20-9AE7-CE49-0BF8-626F7575025F}"/>
          </ac:spMkLst>
        </pc:spChg>
        <pc:spChg chg="add mod">
          <ac:chgData name="ROBERT Cindy" userId="e669625b-9c28-42b5-8009-8bcf7151a741" providerId="ADAL" clId="{57BB86D0-EDA1-48A6-8730-44818743563E}" dt="2023-03-23T09:29:55.507" v="4743" actId="2085"/>
          <ac:spMkLst>
            <pc:docMk/>
            <pc:sldMk cId="361788603" sldId="283"/>
            <ac:spMk id="6" creationId="{1F0272FF-0541-96F3-BDC8-8CFB973288A0}"/>
          </ac:spMkLst>
        </pc:spChg>
        <pc:spChg chg="add del">
          <ac:chgData name="ROBERT Cindy" userId="e669625b-9c28-42b5-8009-8bcf7151a741" providerId="ADAL" clId="{57BB86D0-EDA1-48A6-8730-44818743563E}" dt="2023-03-22T10:31:55.459" v="3727" actId="478"/>
          <ac:spMkLst>
            <pc:docMk/>
            <pc:sldMk cId="361788603" sldId="283"/>
            <ac:spMk id="6" creationId="{8589EDD1-E337-DE3E-75B4-6467EAF7DC21}"/>
          </ac:spMkLst>
        </pc:spChg>
        <pc:spChg chg="add mod">
          <ac:chgData name="ROBERT Cindy" userId="e669625b-9c28-42b5-8009-8bcf7151a741" providerId="ADAL" clId="{57BB86D0-EDA1-48A6-8730-44818743563E}" dt="2023-03-29T16:08:52.625" v="6635" actId="164"/>
          <ac:spMkLst>
            <pc:docMk/>
            <pc:sldMk cId="361788603" sldId="283"/>
            <ac:spMk id="7" creationId="{A20FEF89-D666-7196-06C4-5E2A4FE2EC85}"/>
          </ac:spMkLst>
        </pc:spChg>
        <pc:spChg chg="add mod">
          <ac:chgData name="ROBERT Cindy" userId="e669625b-9c28-42b5-8009-8bcf7151a741" providerId="ADAL" clId="{57BB86D0-EDA1-48A6-8730-44818743563E}" dt="2023-03-22T11:05:07.508" v="3909"/>
          <ac:spMkLst>
            <pc:docMk/>
            <pc:sldMk cId="361788603" sldId="283"/>
            <ac:spMk id="8" creationId="{5F8F4873-5A89-C5BA-ED7B-CBF83B199732}"/>
          </ac:spMkLst>
        </pc:spChg>
        <pc:spChg chg="add mod">
          <ac:chgData name="ROBERT Cindy" userId="e669625b-9c28-42b5-8009-8bcf7151a741" providerId="ADAL" clId="{57BB86D0-EDA1-48A6-8730-44818743563E}" dt="2023-03-23T09:30:24.668" v="4780" actId="20577"/>
          <ac:spMkLst>
            <pc:docMk/>
            <pc:sldMk cId="361788603" sldId="283"/>
            <ac:spMk id="9" creationId="{7D6FD6C3-E298-4303-F262-7EC6392CD5CC}"/>
          </ac:spMkLst>
        </pc:spChg>
        <pc:spChg chg="mod">
          <ac:chgData name="ROBERT Cindy" userId="e669625b-9c28-42b5-8009-8bcf7151a741" providerId="ADAL" clId="{57BB86D0-EDA1-48A6-8730-44818743563E}" dt="2023-03-29T16:08:52.625" v="6635" actId="164"/>
          <ac:spMkLst>
            <pc:docMk/>
            <pc:sldMk cId="361788603" sldId="283"/>
            <ac:spMk id="13" creationId="{914B2BE1-ED5C-72A7-70A7-232A87EA0319}"/>
          </ac:spMkLst>
        </pc:spChg>
        <pc:spChg chg="del">
          <ac:chgData name="ROBERT Cindy" userId="e669625b-9c28-42b5-8009-8bcf7151a741" providerId="ADAL" clId="{57BB86D0-EDA1-48A6-8730-44818743563E}" dt="2023-03-22T10:30:34.033" v="3711" actId="478"/>
          <ac:spMkLst>
            <pc:docMk/>
            <pc:sldMk cId="361788603" sldId="283"/>
            <ac:spMk id="14" creationId="{703170B2-311B-6BEA-D101-19ECBDE01628}"/>
          </ac:spMkLst>
        </pc:spChg>
        <pc:spChg chg="del">
          <ac:chgData name="ROBERT Cindy" userId="e669625b-9c28-42b5-8009-8bcf7151a741" providerId="ADAL" clId="{57BB86D0-EDA1-48A6-8730-44818743563E}" dt="2023-03-22T10:30:37.683" v="3714" actId="478"/>
          <ac:spMkLst>
            <pc:docMk/>
            <pc:sldMk cId="361788603" sldId="283"/>
            <ac:spMk id="17" creationId="{1E764523-FC67-36D5-5BF5-A95FCE071ED9}"/>
          </ac:spMkLst>
        </pc:spChg>
        <pc:spChg chg="add mod">
          <ac:chgData name="ROBERT Cindy" userId="e669625b-9c28-42b5-8009-8bcf7151a741" providerId="ADAL" clId="{57BB86D0-EDA1-48A6-8730-44818743563E}" dt="2023-03-23T09:31:25.498" v="4807" actId="404"/>
          <ac:spMkLst>
            <pc:docMk/>
            <pc:sldMk cId="361788603" sldId="283"/>
            <ac:spMk id="17" creationId="{DCB83922-3289-74A3-4484-01EA21EB465B}"/>
          </ac:spMkLst>
        </pc:spChg>
        <pc:spChg chg="add mod">
          <ac:chgData name="ROBERT Cindy" userId="e669625b-9c28-42b5-8009-8bcf7151a741" providerId="ADAL" clId="{57BB86D0-EDA1-48A6-8730-44818743563E}" dt="2023-03-23T09:32:14.023" v="4878" actId="1076"/>
          <ac:spMkLst>
            <pc:docMk/>
            <pc:sldMk cId="361788603" sldId="283"/>
            <ac:spMk id="18" creationId="{646D9C6D-3F93-1B86-1F1B-A9A740F28740}"/>
          </ac:spMkLst>
        </pc:spChg>
        <pc:spChg chg="del">
          <ac:chgData name="ROBERT Cindy" userId="e669625b-9c28-42b5-8009-8bcf7151a741" providerId="ADAL" clId="{57BB86D0-EDA1-48A6-8730-44818743563E}" dt="2023-03-22T10:29:59.491" v="3676" actId="478"/>
          <ac:spMkLst>
            <pc:docMk/>
            <pc:sldMk cId="361788603" sldId="283"/>
            <ac:spMk id="18" creationId="{71A8B4D8-C70A-3250-F33A-EB0E8A306F5A}"/>
          </ac:spMkLst>
        </pc:spChg>
        <pc:spChg chg="add mod">
          <ac:chgData name="ROBERT Cindy" userId="e669625b-9c28-42b5-8009-8bcf7151a741" providerId="ADAL" clId="{57BB86D0-EDA1-48A6-8730-44818743563E}" dt="2023-03-23T09:31:57.183" v="4840" actId="1076"/>
          <ac:spMkLst>
            <pc:docMk/>
            <pc:sldMk cId="361788603" sldId="283"/>
            <ac:spMk id="19" creationId="{8CB337AE-1CE0-72EC-41A4-4AB0966967C9}"/>
          </ac:spMkLst>
        </pc:spChg>
        <pc:spChg chg="add mod">
          <ac:chgData name="ROBERT Cindy" userId="e669625b-9c28-42b5-8009-8bcf7151a741" providerId="ADAL" clId="{57BB86D0-EDA1-48A6-8730-44818743563E}" dt="2023-03-23T09:32:19.956" v="4881" actId="2085"/>
          <ac:spMkLst>
            <pc:docMk/>
            <pc:sldMk cId="361788603" sldId="283"/>
            <ac:spMk id="20" creationId="{D049A1B2-3158-EABA-55CE-097AAD7D9BFF}"/>
          </ac:spMkLst>
        </pc:spChg>
        <pc:spChg chg="add mod">
          <ac:chgData name="ROBERT Cindy" userId="e669625b-9c28-42b5-8009-8bcf7151a741" providerId="ADAL" clId="{57BB86D0-EDA1-48A6-8730-44818743563E}" dt="2023-03-29T16:08:52.625" v="6635" actId="164"/>
          <ac:spMkLst>
            <pc:docMk/>
            <pc:sldMk cId="361788603" sldId="283"/>
            <ac:spMk id="21" creationId="{6358E209-409C-CE42-BA95-F3CF8B3D337F}"/>
          </ac:spMkLst>
        </pc:spChg>
        <pc:grpChg chg="add mod">
          <ac:chgData name="ROBERT Cindy" userId="e669625b-9c28-42b5-8009-8bcf7151a741" providerId="ADAL" clId="{57BB86D0-EDA1-48A6-8730-44818743563E}" dt="2023-03-29T16:07:43.963" v="6631" actId="164"/>
          <ac:grpSpMkLst>
            <pc:docMk/>
            <pc:sldMk cId="361788603" sldId="283"/>
            <ac:grpSpMk id="11" creationId="{44B76479-678B-4FEA-CF89-4D7EC5A28032}"/>
          </ac:grpSpMkLst>
        </pc:grpChg>
        <pc:grpChg chg="add mod">
          <ac:chgData name="ROBERT Cindy" userId="e669625b-9c28-42b5-8009-8bcf7151a741" providerId="ADAL" clId="{57BB86D0-EDA1-48A6-8730-44818743563E}" dt="2023-03-29T16:08:52.625" v="6635" actId="164"/>
          <ac:grpSpMkLst>
            <pc:docMk/>
            <pc:sldMk cId="361788603" sldId="283"/>
            <ac:grpSpMk id="15" creationId="{D9053948-4C50-40A5-78CC-33A0CCEF2754}"/>
          </ac:grpSpMkLst>
        </pc:grpChg>
        <pc:picChg chg="mod">
          <ac:chgData name="ROBERT Cindy" userId="e669625b-9c28-42b5-8009-8bcf7151a741" providerId="ADAL" clId="{57BB86D0-EDA1-48A6-8730-44818743563E}" dt="2023-03-29T16:08:52.625" v="6635" actId="164"/>
          <ac:picMkLst>
            <pc:docMk/>
            <pc:sldMk cId="361788603" sldId="283"/>
            <ac:picMk id="12" creationId="{347DE436-3C00-CC0B-1D14-41FE80EB9745}"/>
          </ac:picMkLst>
        </pc:picChg>
        <pc:picChg chg="add mod">
          <ac:chgData name="ROBERT Cindy" userId="e669625b-9c28-42b5-8009-8bcf7151a741" providerId="ADAL" clId="{57BB86D0-EDA1-48A6-8730-44818743563E}" dt="2023-03-23T09:30:54.092" v="4785" actId="1076"/>
          <ac:picMkLst>
            <pc:docMk/>
            <pc:sldMk cId="361788603" sldId="283"/>
            <ac:picMk id="14" creationId="{4DACD863-EC40-0E2B-0F9F-6184982F3A55}"/>
          </ac:picMkLst>
        </pc:picChg>
        <pc:picChg chg="add mod">
          <ac:chgData name="ROBERT Cindy" userId="e669625b-9c28-42b5-8009-8bcf7151a741" providerId="ADAL" clId="{57BB86D0-EDA1-48A6-8730-44818743563E}" dt="2023-03-23T09:30:55.589" v="4786" actId="1076"/>
          <ac:picMkLst>
            <pc:docMk/>
            <pc:sldMk cId="361788603" sldId="283"/>
            <ac:picMk id="16" creationId="{03899479-C5BD-B5D6-7729-A63C3A9DF1C4}"/>
          </ac:picMkLst>
        </pc:picChg>
        <pc:cxnChg chg="del">
          <ac:chgData name="ROBERT Cindy" userId="e669625b-9c28-42b5-8009-8bcf7151a741" providerId="ADAL" clId="{57BB86D0-EDA1-48A6-8730-44818743563E}" dt="2023-03-22T10:30:34.850" v="3712" actId="478"/>
          <ac:cxnSpMkLst>
            <pc:docMk/>
            <pc:sldMk cId="361788603" sldId="283"/>
            <ac:cxnSpMk id="15" creationId="{58D26544-CA83-14D0-E335-FF4B450C8C58}"/>
          </ac:cxnSpMkLst>
        </pc:cxnChg>
        <pc:cxnChg chg="del">
          <ac:chgData name="ROBERT Cindy" userId="e669625b-9c28-42b5-8009-8bcf7151a741" providerId="ADAL" clId="{57BB86D0-EDA1-48A6-8730-44818743563E}" dt="2023-03-22T10:30:35.952" v="3713" actId="478"/>
          <ac:cxnSpMkLst>
            <pc:docMk/>
            <pc:sldMk cId="361788603" sldId="283"/>
            <ac:cxnSpMk id="16" creationId="{B26A7538-F60B-62B1-9668-CAA292335ECB}"/>
          </ac:cxnSpMkLst>
        </pc:cxnChg>
      </pc:sldChg>
      <pc:sldChg chg="addSp delSp modSp add mod">
        <pc:chgData name="ROBERT Cindy" userId="e669625b-9c28-42b5-8009-8bcf7151a741" providerId="ADAL" clId="{57BB86D0-EDA1-48A6-8730-44818743563E}" dt="2023-03-28T09:26:28.991" v="5514" actId="478"/>
        <pc:sldMkLst>
          <pc:docMk/>
          <pc:sldMk cId="1351801938" sldId="284"/>
        </pc:sldMkLst>
        <pc:spChg chg="add del mod">
          <ac:chgData name="ROBERT Cindy" userId="e669625b-9c28-42b5-8009-8bcf7151a741" providerId="ADAL" clId="{57BB86D0-EDA1-48A6-8730-44818743563E}" dt="2023-03-28T09:26:28.991" v="5514" actId="478"/>
          <ac:spMkLst>
            <pc:docMk/>
            <pc:sldMk cId="1351801938" sldId="284"/>
            <ac:spMk id="3" creationId="{57148900-65A6-3BDE-E91A-B87D5CC2F559}"/>
          </ac:spMkLst>
        </pc:spChg>
        <pc:spChg chg="del">
          <ac:chgData name="ROBERT Cindy" userId="e669625b-9c28-42b5-8009-8bcf7151a741" providerId="ADAL" clId="{57BB86D0-EDA1-48A6-8730-44818743563E}" dt="2023-03-22T14:04:28.716" v="4138" actId="478"/>
          <ac:spMkLst>
            <pc:docMk/>
            <pc:sldMk cId="1351801938" sldId="284"/>
            <ac:spMk id="12" creationId="{D0C57331-1175-5BE4-FC30-DBF62B394EBE}"/>
          </ac:spMkLst>
        </pc:spChg>
        <pc:spChg chg="del">
          <ac:chgData name="ROBERT Cindy" userId="e669625b-9c28-42b5-8009-8bcf7151a741" providerId="ADAL" clId="{57BB86D0-EDA1-48A6-8730-44818743563E}" dt="2023-03-22T14:04:33.315" v="4141" actId="478"/>
          <ac:spMkLst>
            <pc:docMk/>
            <pc:sldMk cId="1351801938" sldId="284"/>
            <ac:spMk id="13" creationId="{0676C893-45A0-5899-0270-D7EEFF705BF5}"/>
          </ac:spMkLst>
        </pc:spChg>
        <pc:spChg chg="mod">
          <ac:chgData name="ROBERT Cindy" userId="e669625b-9c28-42b5-8009-8bcf7151a741" providerId="ADAL" clId="{57BB86D0-EDA1-48A6-8730-44818743563E}" dt="2023-03-22T14:04:25.363" v="4137" actId="20577"/>
          <ac:spMkLst>
            <pc:docMk/>
            <pc:sldMk cId="1351801938" sldId="284"/>
            <ac:spMk id="14" creationId="{6BE6D729-D3C7-F593-579B-EC97A0443806}"/>
          </ac:spMkLst>
        </pc:spChg>
        <pc:picChg chg="add del">
          <ac:chgData name="ROBERT Cindy" userId="e669625b-9c28-42b5-8009-8bcf7151a741" providerId="ADAL" clId="{57BB86D0-EDA1-48A6-8730-44818743563E}" dt="2023-03-22T14:04:31.055" v="4140" actId="478"/>
          <ac:picMkLst>
            <pc:docMk/>
            <pc:sldMk cId="1351801938" sldId="284"/>
            <ac:picMk id="7" creationId="{005B7D9F-F31B-AFA4-0B77-49225F452C4F}"/>
          </ac:picMkLst>
        </pc:picChg>
      </pc:sldChg>
      <pc:sldChg chg="add del">
        <pc:chgData name="ROBERT Cindy" userId="e669625b-9c28-42b5-8009-8bcf7151a741" providerId="ADAL" clId="{57BB86D0-EDA1-48A6-8730-44818743563E}" dt="2023-03-22T10:34:04.456" v="3772" actId="2696"/>
        <pc:sldMkLst>
          <pc:docMk/>
          <pc:sldMk cId="2066347496" sldId="284"/>
        </pc:sldMkLst>
      </pc:sldChg>
      <pc:sldChg chg="addSp delSp modSp add mod modNotesTx">
        <pc:chgData name="ROBERT Cindy" userId="e669625b-9c28-42b5-8009-8bcf7151a741" providerId="ADAL" clId="{57BB86D0-EDA1-48A6-8730-44818743563E}" dt="2023-04-06T08:22:23.188" v="6993" actId="20577"/>
        <pc:sldMkLst>
          <pc:docMk/>
          <pc:sldMk cId="2536694589" sldId="285"/>
        </pc:sldMkLst>
        <pc:spChg chg="mod">
          <ac:chgData name="ROBERT Cindy" userId="e669625b-9c28-42b5-8009-8bcf7151a741" providerId="ADAL" clId="{57BB86D0-EDA1-48A6-8730-44818743563E}" dt="2023-04-06T08:22:23.188" v="6993" actId="20577"/>
          <ac:spMkLst>
            <pc:docMk/>
            <pc:sldMk cId="2536694589" sldId="285"/>
            <ac:spMk id="2" creationId="{48B8707F-A7E3-3715-5D53-5CED9C115E5E}"/>
          </ac:spMkLst>
        </pc:spChg>
        <pc:spChg chg="mod">
          <ac:chgData name="ROBERT Cindy" userId="e669625b-9c28-42b5-8009-8bcf7151a741" providerId="ADAL" clId="{57BB86D0-EDA1-48A6-8730-44818743563E}" dt="2023-03-29T15:34:44.657" v="6401" actId="20577"/>
          <ac:spMkLst>
            <pc:docMk/>
            <pc:sldMk cId="2536694589" sldId="285"/>
            <ac:spMk id="3" creationId="{CDE608D6-28F4-949A-8768-6F28F0CC09B7}"/>
          </ac:spMkLst>
        </pc:spChg>
        <pc:spChg chg="add del mod">
          <ac:chgData name="ROBERT Cindy" userId="e669625b-9c28-42b5-8009-8bcf7151a741" providerId="ADAL" clId="{57BB86D0-EDA1-48A6-8730-44818743563E}" dt="2023-03-29T15:36:51.380" v="6452" actId="478"/>
          <ac:spMkLst>
            <pc:docMk/>
            <pc:sldMk cId="2536694589" sldId="285"/>
            <ac:spMk id="6" creationId="{5FAF8343-443C-EC2C-3515-C093995CBD1C}"/>
          </ac:spMkLst>
        </pc:spChg>
        <pc:spChg chg="add mod">
          <ac:chgData name="ROBERT Cindy" userId="e669625b-9c28-42b5-8009-8bcf7151a741" providerId="ADAL" clId="{57BB86D0-EDA1-48A6-8730-44818743563E}" dt="2023-04-06T08:17:46.297" v="6986" actId="20577"/>
          <ac:spMkLst>
            <pc:docMk/>
            <pc:sldMk cId="2536694589" sldId="285"/>
            <ac:spMk id="8" creationId="{877D9DF1-624E-1CF8-7143-7604E2E2ADF6}"/>
          </ac:spMkLst>
        </pc:spChg>
      </pc:sldChg>
      <pc:sldChg chg="addSp modSp add mod ord modNotesTx">
        <pc:chgData name="ROBERT Cindy" userId="e669625b-9c28-42b5-8009-8bcf7151a741" providerId="ADAL" clId="{57BB86D0-EDA1-48A6-8730-44818743563E}" dt="2023-03-28T09:27:46.007" v="5561" actId="14100"/>
        <pc:sldMkLst>
          <pc:docMk/>
          <pc:sldMk cId="1122214868" sldId="286"/>
        </pc:sldMkLst>
        <pc:spChg chg="mod">
          <ac:chgData name="ROBERT Cindy" userId="e669625b-9c28-42b5-8009-8bcf7151a741" providerId="ADAL" clId="{57BB86D0-EDA1-48A6-8730-44818743563E}" dt="2023-03-22T14:28:13.397" v="4447" actId="1076"/>
          <ac:spMkLst>
            <pc:docMk/>
            <pc:sldMk cId="1122214868" sldId="286"/>
            <ac:spMk id="4" creationId="{7B0D7C10-B3C6-2485-2782-A2DC717D08B7}"/>
          </ac:spMkLst>
        </pc:spChg>
        <pc:spChg chg="mod">
          <ac:chgData name="ROBERT Cindy" userId="e669625b-9c28-42b5-8009-8bcf7151a741" providerId="ADAL" clId="{57BB86D0-EDA1-48A6-8730-44818743563E}" dt="2023-03-28T09:27:15.754" v="5555" actId="20577"/>
          <ac:spMkLst>
            <pc:docMk/>
            <pc:sldMk cId="1122214868" sldId="286"/>
            <ac:spMk id="6" creationId="{9113155C-A60A-41E9-5450-2E3BCA946E47}"/>
          </ac:spMkLst>
        </pc:spChg>
        <pc:spChg chg="add mod">
          <ac:chgData name="ROBERT Cindy" userId="e669625b-9c28-42b5-8009-8bcf7151a741" providerId="ADAL" clId="{57BB86D0-EDA1-48A6-8730-44818743563E}" dt="2023-03-22T14:28:30.927" v="4460" actId="1076"/>
          <ac:spMkLst>
            <pc:docMk/>
            <pc:sldMk cId="1122214868" sldId="286"/>
            <ac:spMk id="7" creationId="{DE334F79-B4DD-5786-C472-D4340072738F}"/>
          </ac:spMkLst>
        </pc:spChg>
        <pc:spChg chg="add mod">
          <ac:chgData name="ROBERT Cindy" userId="e669625b-9c28-42b5-8009-8bcf7151a741" providerId="ADAL" clId="{57BB86D0-EDA1-48A6-8730-44818743563E}" dt="2023-03-28T09:27:22.914" v="5557" actId="1076"/>
          <ac:spMkLst>
            <pc:docMk/>
            <pc:sldMk cId="1122214868" sldId="286"/>
            <ac:spMk id="8" creationId="{C4A30D20-00E2-41D2-D0AA-B8275092A786}"/>
          </ac:spMkLst>
        </pc:spChg>
        <pc:spChg chg="add mod">
          <ac:chgData name="ROBERT Cindy" userId="e669625b-9c28-42b5-8009-8bcf7151a741" providerId="ADAL" clId="{57BB86D0-EDA1-48A6-8730-44818743563E}" dt="2023-03-28T09:27:46.007" v="5561" actId="14100"/>
          <ac:spMkLst>
            <pc:docMk/>
            <pc:sldMk cId="1122214868" sldId="286"/>
            <ac:spMk id="9" creationId="{2272FC20-D2BC-5DA2-3C6D-50B501B578C9}"/>
          </ac:spMkLst>
        </pc:spChg>
        <pc:picChg chg="mod">
          <ac:chgData name="ROBERT Cindy" userId="e669625b-9c28-42b5-8009-8bcf7151a741" providerId="ADAL" clId="{57BB86D0-EDA1-48A6-8730-44818743563E}" dt="2023-03-22T14:28:11.256" v="4445" actId="1076"/>
          <ac:picMkLst>
            <pc:docMk/>
            <pc:sldMk cId="1122214868" sldId="286"/>
            <ac:picMk id="3" creationId="{03E868AA-9C3F-0245-04AB-C9AB31123C3C}"/>
          </ac:picMkLst>
        </pc:picChg>
      </pc:sldChg>
      <pc:sldChg chg="delSp modSp add mod modNotesTx">
        <pc:chgData name="ROBERT Cindy" userId="e669625b-9c28-42b5-8009-8bcf7151a741" providerId="ADAL" clId="{57BB86D0-EDA1-48A6-8730-44818743563E}" dt="2023-03-22T14:34:56.803" v="4497" actId="20577"/>
        <pc:sldMkLst>
          <pc:docMk/>
          <pc:sldMk cId="934633396" sldId="287"/>
        </pc:sldMkLst>
        <pc:spChg chg="mod">
          <ac:chgData name="ROBERT Cindy" userId="e669625b-9c28-42b5-8009-8bcf7151a741" providerId="ADAL" clId="{57BB86D0-EDA1-48A6-8730-44818743563E}" dt="2023-03-22T14:34:49.777" v="4494" actId="20577"/>
          <ac:spMkLst>
            <pc:docMk/>
            <pc:sldMk cId="934633396" sldId="287"/>
            <ac:spMk id="6" creationId="{02B6AFB7-C676-C774-35F3-11A1F7C68379}"/>
          </ac:spMkLst>
        </pc:spChg>
        <pc:spChg chg="del">
          <ac:chgData name="ROBERT Cindy" userId="e669625b-9c28-42b5-8009-8bcf7151a741" providerId="ADAL" clId="{57BB86D0-EDA1-48A6-8730-44818743563E}" dt="2023-03-22T14:34:54.852" v="4496" actId="478"/>
          <ac:spMkLst>
            <pc:docMk/>
            <pc:sldMk cId="934633396" sldId="287"/>
            <ac:spMk id="7" creationId="{ABCABB79-E670-0722-EA73-1D30AB653399}"/>
          </ac:spMkLst>
        </pc:spChg>
        <pc:spChg chg="del">
          <ac:chgData name="ROBERT Cindy" userId="e669625b-9c28-42b5-8009-8bcf7151a741" providerId="ADAL" clId="{57BB86D0-EDA1-48A6-8730-44818743563E}" dt="2023-03-22T14:34:54.035" v="4495" actId="478"/>
          <ac:spMkLst>
            <pc:docMk/>
            <pc:sldMk cId="934633396" sldId="287"/>
            <ac:spMk id="8" creationId="{1DBEF27F-1178-6FC2-583C-9DCBA5831D0B}"/>
          </ac:spMkLst>
        </pc:spChg>
      </pc:sldChg>
      <pc:sldChg chg="addSp modSp add del">
        <pc:chgData name="ROBERT Cindy" userId="e669625b-9c28-42b5-8009-8bcf7151a741" providerId="ADAL" clId="{57BB86D0-EDA1-48A6-8730-44818743563E}" dt="2023-03-29T16:25:11.684" v="6650" actId="2696"/>
        <pc:sldMkLst>
          <pc:docMk/>
          <pc:sldMk cId="103432220" sldId="288"/>
        </pc:sldMkLst>
        <pc:spChg chg="mod">
          <ac:chgData name="ROBERT Cindy" userId="e669625b-9c28-42b5-8009-8bcf7151a741" providerId="ADAL" clId="{57BB86D0-EDA1-48A6-8730-44818743563E}" dt="2023-03-29T16:23:09.330" v="6648" actId="164"/>
          <ac:spMkLst>
            <pc:docMk/>
            <pc:sldMk cId="103432220" sldId="288"/>
            <ac:spMk id="7" creationId="{942F3BFA-F458-8E66-269C-2561F498E789}"/>
          </ac:spMkLst>
        </pc:spChg>
        <pc:spChg chg="mod">
          <ac:chgData name="ROBERT Cindy" userId="e669625b-9c28-42b5-8009-8bcf7151a741" providerId="ADAL" clId="{57BB86D0-EDA1-48A6-8730-44818743563E}" dt="2023-03-29T16:23:31.623" v="6649" actId="164"/>
          <ac:spMkLst>
            <pc:docMk/>
            <pc:sldMk cId="103432220" sldId="288"/>
            <ac:spMk id="8" creationId="{236DC5A7-62F9-8720-0826-41F872907ECC}"/>
          </ac:spMkLst>
        </pc:spChg>
        <pc:spChg chg="mod">
          <ac:chgData name="ROBERT Cindy" userId="e669625b-9c28-42b5-8009-8bcf7151a741" providerId="ADAL" clId="{57BB86D0-EDA1-48A6-8730-44818743563E}" dt="2023-03-29T16:23:31.623" v="6649" actId="164"/>
          <ac:spMkLst>
            <pc:docMk/>
            <pc:sldMk cId="103432220" sldId="288"/>
            <ac:spMk id="10" creationId="{E12CD0B5-5DC9-AE6C-4443-83DBF124B0BC}"/>
          </ac:spMkLst>
        </pc:spChg>
        <pc:spChg chg="mod">
          <ac:chgData name="ROBERT Cindy" userId="e669625b-9c28-42b5-8009-8bcf7151a741" providerId="ADAL" clId="{57BB86D0-EDA1-48A6-8730-44818743563E}" dt="2023-03-29T16:23:31.623" v="6649" actId="164"/>
          <ac:spMkLst>
            <pc:docMk/>
            <pc:sldMk cId="103432220" sldId="288"/>
            <ac:spMk id="11" creationId="{33F42A05-5C00-C972-FE53-27632B276A08}"/>
          </ac:spMkLst>
        </pc:spChg>
        <pc:spChg chg="mod">
          <ac:chgData name="ROBERT Cindy" userId="e669625b-9c28-42b5-8009-8bcf7151a741" providerId="ADAL" clId="{57BB86D0-EDA1-48A6-8730-44818743563E}" dt="2023-03-29T16:23:31.623" v="6649" actId="164"/>
          <ac:spMkLst>
            <pc:docMk/>
            <pc:sldMk cId="103432220" sldId="288"/>
            <ac:spMk id="14" creationId="{CF5753BE-F002-A437-0BE8-E55B12DCD27C}"/>
          </ac:spMkLst>
        </pc:spChg>
        <pc:spChg chg="mod">
          <ac:chgData name="ROBERT Cindy" userId="e669625b-9c28-42b5-8009-8bcf7151a741" providerId="ADAL" clId="{57BB86D0-EDA1-48A6-8730-44818743563E}" dt="2023-03-29T16:23:31.623" v="6649" actId="164"/>
          <ac:spMkLst>
            <pc:docMk/>
            <pc:sldMk cId="103432220" sldId="288"/>
            <ac:spMk id="15" creationId="{CEFAFEA4-F26A-8CF5-8C1A-9DE21D7B2703}"/>
          </ac:spMkLst>
        </pc:spChg>
        <pc:spChg chg="mod">
          <ac:chgData name="ROBERT Cindy" userId="e669625b-9c28-42b5-8009-8bcf7151a741" providerId="ADAL" clId="{57BB86D0-EDA1-48A6-8730-44818743563E}" dt="2023-03-29T16:23:31.623" v="6649" actId="164"/>
          <ac:spMkLst>
            <pc:docMk/>
            <pc:sldMk cId="103432220" sldId="288"/>
            <ac:spMk id="16" creationId="{1E214C5D-2186-B44C-61E3-67E683223589}"/>
          </ac:spMkLst>
        </pc:spChg>
        <pc:spChg chg="mod">
          <ac:chgData name="ROBERT Cindy" userId="e669625b-9c28-42b5-8009-8bcf7151a741" providerId="ADAL" clId="{57BB86D0-EDA1-48A6-8730-44818743563E}" dt="2023-03-29T16:23:31.623" v="6649" actId="164"/>
          <ac:spMkLst>
            <pc:docMk/>
            <pc:sldMk cId="103432220" sldId="288"/>
            <ac:spMk id="20" creationId="{1BB76069-AAD8-2FC4-833A-5EF51F052809}"/>
          </ac:spMkLst>
        </pc:spChg>
        <pc:spChg chg="mod">
          <ac:chgData name="ROBERT Cindy" userId="e669625b-9c28-42b5-8009-8bcf7151a741" providerId="ADAL" clId="{57BB86D0-EDA1-48A6-8730-44818743563E}" dt="2023-03-29T16:23:31.623" v="6649" actId="164"/>
          <ac:spMkLst>
            <pc:docMk/>
            <pc:sldMk cId="103432220" sldId="288"/>
            <ac:spMk id="21" creationId="{96641210-0A5A-D365-2CAB-CED1AFF602EC}"/>
          </ac:spMkLst>
        </pc:spChg>
        <pc:grpChg chg="add mod">
          <ac:chgData name="ROBERT Cindy" userId="e669625b-9c28-42b5-8009-8bcf7151a741" providerId="ADAL" clId="{57BB86D0-EDA1-48A6-8730-44818743563E}" dt="2023-03-29T16:23:09.330" v="6648" actId="164"/>
          <ac:grpSpMkLst>
            <pc:docMk/>
            <pc:sldMk cId="103432220" sldId="288"/>
            <ac:grpSpMk id="6" creationId="{743E599A-7246-F3EE-BB15-E3FA9ADB6CF1}"/>
          </ac:grpSpMkLst>
        </pc:grpChg>
        <pc:grpChg chg="add mod">
          <ac:chgData name="ROBERT Cindy" userId="e669625b-9c28-42b5-8009-8bcf7151a741" providerId="ADAL" clId="{57BB86D0-EDA1-48A6-8730-44818743563E}" dt="2023-03-29T16:23:31.623" v="6649" actId="164"/>
          <ac:grpSpMkLst>
            <pc:docMk/>
            <pc:sldMk cId="103432220" sldId="288"/>
            <ac:grpSpMk id="23" creationId="{DD138910-F0ED-640C-E9BF-8F846E551280}"/>
          </ac:grpSpMkLst>
        </pc:grpChg>
        <pc:picChg chg="mod">
          <ac:chgData name="ROBERT Cindy" userId="e669625b-9c28-42b5-8009-8bcf7151a741" providerId="ADAL" clId="{57BB86D0-EDA1-48A6-8730-44818743563E}" dt="2023-03-29T16:23:09.330" v="6648" actId="164"/>
          <ac:picMkLst>
            <pc:docMk/>
            <pc:sldMk cId="103432220" sldId="288"/>
            <ac:picMk id="5" creationId="{7847F4C8-057F-5AC1-51D5-727178228091}"/>
          </ac:picMkLst>
        </pc:picChg>
        <pc:picChg chg="mod">
          <ac:chgData name="ROBERT Cindy" userId="e669625b-9c28-42b5-8009-8bcf7151a741" providerId="ADAL" clId="{57BB86D0-EDA1-48A6-8730-44818743563E}" dt="2023-03-29T16:23:31.623" v="6649" actId="164"/>
          <ac:picMkLst>
            <pc:docMk/>
            <pc:sldMk cId="103432220" sldId="288"/>
            <ac:picMk id="18" creationId="{1CCFC9A7-C8E5-371A-2444-17498FE678A5}"/>
          </ac:picMkLst>
        </pc:picChg>
        <pc:picChg chg="mod">
          <ac:chgData name="ROBERT Cindy" userId="e669625b-9c28-42b5-8009-8bcf7151a741" providerId="ADAL" clId="{57BB86D0-EDA1-48A6-8730-44818743563E}" dt="2023-03-29T16:23:31.623" v="6649" actId="164"/>
          <ac:picMkLst>
            <pc:docMk/>
            <pc:sldMk cId="103432220" sldId="288"/>
            <ac:picMk id="22" creationId="{5C03EAE7-5137-0AA4-BD60-22428F88C23B}"/>
          </ac:picMkLst>
        </pc:picChg>
      </pc:sldChg>
      <pc:sldChg chg="addSp modSp add del">
        <pc:chgData name="ROBERT Cindy" userId="e669625b-9c28-42b5-8009-8bcf7151a741" providerId="ADAL" clId="{57BB86D0-EDA1-48A6-8730-44818743563E}" dt="2023-03-29T16:22:37.196" v="6646" actId="2696"/>
        <pc:sldMkLst>
          <pc:docMk/>
          <pc:sldMk cId="550439038" sldId="288"/>
        </pc:sldMkLst>
        <pc:spChg chg="mod">
          <ac:chgData name="ROBERT Cindy" userId="e669625b-9c28-42b5-8009-8bcf7151a741" providerId="ADAL" clId="{57BB86D0-EDA1-48A6-8730-44818743563E}" dt="2023-03-29T16:21:42.277" v="6642" actId="164"/>
          <ac:spMkLst>
            <pc:docMk/>
            <pc:sldMk cId="550439038" sldId="288"/>
            <ac:spMk id="7" creationId="{942F3BFA-F458-8E66-269C-2561F498E789}"/>
          </ac:spMkLst>
        </pc:spChg>
        <pc:spChg chg="mod">
          <ac:chgData name="ROBERT Cindy" userId="e669625b-9c28-42b5-8009-8bcf7151a741" providerId="ADAL" clId="{57BB86D0-EDA1-48A6-8730-44818743563E}" dt="2023-03-29T16:21:42.277" v="6642" actId="164"/>
          <ac:spMkLst>
            <pc:docMk/>
            <pc:sldMk cId="550439038" sldId="288"/>
            <ac:spMk id="8" creationId="{236DC5A7-62F9-8720-0826-41F872907ECC}"/>
          </ac:spMkLst>
        </pc:spChg>
        <pc:spChg chg="mod">
          <ac:chgData name="ROBERT Cindy" userId="e669625b-9c28-42b5-8009-8bcf7151a741" providerId="ADAL" clId="{57BB86D0-EDA1-48A6-8730-44818743563E}" dt="2023-03-29T16:21:53.882" v="6645" actId="164"/>
          <ac:spMkLst>
            <pc:docMk/>
            <pc:sldMk cId="550439038" sldId="288"/>
            <ac:spMk id="10" creationId="{E12CD0B5-5DC9-AE6C-4443-83DBF124B0BC}"/>
          </ac:spMkLst>
        </pc:spChg>
        <pc:spChg chg="mod">
          <ac:chgData name="ROBERT Cindy" userId="e669625b-9c28-42b5-8009-8bcf7151a741" providerId="ADAL" clId="{57BB86D0-EDA1-48A6-8730-44818743563E}" dt="2023-03-29T16:21:53.882" v="6645" actId="164"/>
          <ac:spMkLst>
            <pc:docMk/>
            <pc:sldMk cId="550439038" sldId="288"/>
            <ac:spMk id="11" creationId="{33F42A05-5C00-C972-FE53-27632B276A08}"/>
          </ac:spMkLst>
        </pc:spChg>
        <pc:spChg chg="mod">
          <ac:chgData name="ROBERT Cindy" userId="e669625b-9c28-42b5-8009-8bcf7151a741" providerId="ADAL" clId="{57BB86D0-EDA1-48A6-8730-44818743563E}" dt="2023-03-29T16:21:42.277" v="6642" actId="164"/>
          <ac:spMkLst>
            <pc:docMk/>
            <pc:sldMk cId="550439038" sldId="288"/>
            <ac:spMk id="12" creationId="{0BE39330-C834-7827-A0A7-19188B00D16E}"/>
          </ac:spMkLst>
        </pc:spChg>
        <pc:spChg chg="mod">
          <ac:chgData name="ROBERT Cindy" userId="e669625b-9c28-42b5-8009-8bcf7151a741" providerId="ADAL" clId="{57BB86D0-EDA1-48A6-8730-44818743563E}" dt="2023-03-29T16:21:42.277" v="6642" actId="164"/>
          <ac:spMkLst>
            <pc:docMk/>
            <pc:sldMk cId="550439038" sldId="288"/>
            <ac:spMk id="13" creationId="{96DB872B-7278-A091-2796-7F195185C9E4}"/>
          </ac:spMkLst>
        </pc:spChg>
        <pc:spChg chg="mod">
          <ac:chgData name="ROBERT Cindy" userId="e669625b-9c28-42b5-8009-8bcf7151a741" providerId="ADAL" clId="{57BB86D0-EDA1-48A6-8730-44818743563E}" dt="2023-03-29T16:21:42.277" v="6642" actId="164"/>
          <ac:spMkLst>
            <pc:docMk/>
            <pc:sldMk cId="550439038" sldId="288"/>
            <ac:spMk id="14" creationId="{CF5753BE-F002-A437-0BE8-E55B12DCD27C}"/>
          </ac:spMkLst>
        </pc:spChg>
        <pc:spChg chg="mod">
          <ac:chgData name="ROBERT Cindy" userId="e669625b-9c28-42b5-8009-8bcf7151a741" providerId="ADAL" clId="{57BB86D0-EDA1-48A6-8730-44818743563E}" dt="2023-03-29T16:21:42.277" v="6642" actId="164"/>
          <ac:spMkLst>
            <pc:docMk/>
            <pc:sldMk cId="550439038" sldId="288"/>
            <ac:spMk id="19" creationId="{B92722DE-2BCF-58F5-8323-B8ADACF3AABE}"/>
          </ac:spMkLst>
        </pc:spChg>
        <pc:spChg chg="mod">
          <ac:chgData name="ROBERT Cindy" userId="e669625b-9c28-42b5-8009-8bcf7151a741" providerId="ADAL" clId="{57BB86D0-EDA1-48A6-8730-44818743563E}" dt="2023-03-29T16:21:42.277" v="6642" actId="164"/>
          <ac:spMkLst>
            <pc:docMk/>
            <pc:sldMk cId="550439038" sldId="288"/>
            <ac:spMk id="20" creationId="{1BB76069-AAD8-2FC4-833A-5EF51F052809}"/>
          </ac:spMkLst>
        </pc:spChg>
        <pc:spChg chg="add mod">
          <ac:chgData name="ROBERT Cindy" userId="e669625b-9c28-42b5-8009-8bcf7151a741" providerId="ADAL" clId="{57BB86D0-EDA1-48A6-8730-44818743563E}" dt="2023-03-29T16:21:49.804" v="6644" actId="571"/>
          <ac:spMkLst>
            <pc:docMk/>
            <pc:sldMk cId="550439038" sldId="288"/>
            <ac:spMk id="24" creationId="{4029C211-4394-71F0-3D48-D0DAD5B0AA5A}"/>
          </ac:spMkLst>
        </pc:spChg>
        <pc:grpChg chg="add mod">
          <ac:chgData name="ROBERT Cindy" userId="e669625b-9c28-42b5-8009-8bcf7151a741" providerId="ADAL" clId="{57BB86D0-EDA1-48A6-8730-44818743563E}" dt="2023-03-29T16:21:42.277" v="6642" actId="164"/>
          <ac:grpSpMkLst>
            <pc:docMk/>
            <pc:sldMk cId="550439038" sldId="288"/>
            <ac:grpSpMk id="6" creationId="{CBFB51B3-ABA5-F02E-F8B8-660A9340FB22}"/>
          </ac:grpSpMkLst>
        </pc:grpChg>
        <pc:grpChg chg="add mod">
          <ac:chgData name="ROBERT Cindy" userId="e669625b-9c28-42b5-8009-8bcf7151a741" providerId="ADAL" clId="{57BB86D0-EDA1-48A6-8730-44818743563E}" dt="2023-03-29T16:21:53.882" v="6645" actId="164"/>
          <ac:grpSpMkLst>
            <pc:docMk/>
            <pc:sldMk cId="550439038" sldId="288"/>
            <ac:grpSpMk id="25" creationId="{C0CA2080-BD71-456C-5DB3-4EAB4306E1AF}"/>
          </ac:grpSpMkLst>
        </pc:grpChg>
        <pc:picChg chg="mod">
          <ac:chgData name="ROBERT Cindy" userId="e669625b-9c28-42b5-8009-8bcf7151a741" providerId="ADAL" clId="{57BB86D0-EDA1-48A6-8730-44818743563E}" dt="2023-03-29T16:21:53.882" v="6645" actId="164"/>
          <ac:picMkLst>
            <pc:docMk/>
            <pc:sldMk cId="550439038" sldId="288"/>
            <ac:picMk id="5" creationId="{7847F4C8-057F-5AC1-51D5-727178228091}"/>
          </ac:picMkLst>
        </pc:picChg>
        <pc:picChg chg="mod">
          <ac:chgData name="ROBERT Cindy" userId="e669625b-9c28-42b5-8009-8bcf7151a741" providerId="ADAL" clId="{57BB86D0-EDA1-48A6-8730-44818743563E}" dt="2023-03-29T16:21:42.277" v="6642" actId="164"/>
          <ac:picMkLst>
            <pc:docMk/>
            <pc:sldMk cId="550439038" sldId="288"/>
            <ac:picMk id="18" creationId="{1CCFC9A7-C8E5-371A-2444-17498FE678A5}"/>
          </ac:picMkLst>
        </pc:picChg>
        <pc:picChg chg="mod">
          <ac:chgData name="ROBERT Cindy" userId="e669625b-9c28-42b5-8009-8bcf7151a741" providerId="ADAL" clId="{57BB86D0-EDA1-48A6-8730-44818743563E}" dt="2023-03-29T16:21:42.277" v="6642" actId="164"/>
          <ac:picMkLst>
            <pc:docMk/>
            <pc:sldMk cId="550439038" sldId="288"/>
            <ac:picMk id="22" creationId="{5C03EAE7-5137-0AA4-BD60-22428F88C23B}"/>
          </ac:picMkLst>
        </pc:picChg>
        <pc:picChg chg="add mod">
          <ac:chgData name="ROBERT Cindy" userId="e669625b-9c28-42b5-8009-8bcf7151a741" providerId="ADAL" clId="{57BB86D0-EDA1-48A6-8730-44818743563E}" dt="2023-03-29T16:21:49.804" v="6644" actId="571"/>
          <ac:picMkLst>
            <pc:docMk/>
            <pc:sldMk cId="550439038" sldId="288"/>
            <ac:picMk id="23" creationId="{BB68F989-2F97-3A82-C058-BC44914BD81E}"/>
          </ac:picMkLst>
        </pc:picChg>
      </pc:sldChg>
      <pc:sldChg chg="addSp modSp add del">
        <pc:chgData name="ROBERT Cindy" userId="e669625b-9c28-42b5-8009-8bcf7151a741" providerId="ADAL" clId="{57BB86D0-EDA1-48A6-8730-44818743563E}" dt="2023-03-29T16:21:16.023" v="6639" actId="2696"/>
        <pc:sldMkLst>
          <pc:docMk/>
          <pc:sldMk cId="911053888" sldId="288"/>
        </pc:sldMkLst>
        <pc:spChg chg="mod">
          <ac:chgData name="ROBERT Cindy" userId="e669625b-9c28-42b5-8009-8bcf7151a741" providerId="ADAL" clId="{57BB86D0-EDA1-48A6-8730-44818743563E}" dt="2023-03-29T16:09:13.508" v="6638" actId="164"/>
          <ac:spMkLst>
            <pc:docMk/>
            <pc:sldMk cId="911053888" sldId="288"/>
            <ac:spMk id="4" creationId="{A20320B9-4E40-8E7A-80FD-ABA9C51319DA}"/>
          </ac:spMkLst>
        </pc:spChg>
        <pc:spChg chg="mod">
          <ac:chgData name="ROBERT Cindy" userId="e669625b-9c28-42b5-8009-8bcf7151a741" providerId="ADAL" clId="{57BB86D0-EDA1-48A6-8730-44818743563E}" dt="2023-03-29T16:09:13.508" v="6638" actId="164"/>
          <ac:spMkLst>
            <pc:docMk/>
            <pc:sldMk cId="911053888" sldId="288"/>
            <ac:spMk id="5" creationId="{0735BC20-9AE7-CE49-0BF8-626F7575025F}"/>
          </ac:spMkLst>
        </pc:spChg>
        <pc:spChg chg="mod">
          <ac:chgData name="ROBERT Cindy" userId="e669625b-9c28-42b5-8009-8bcf7151a741" providerId="ADAL" clId="{57BB86D0-EDA1-48A6-8730-44818743563E}" dt="2023-03-29T16:09:13.508" v="6638" actId="164"/>
          <ac:spMkLst>
            <pc:docMk/>
            <pc:sldMk cId="911053888" sldId="288"/>
            <ac:spMk id="6" creationId="{1F0272FF-0541-96F3-BDC8-8CFB973288A0}"/>
          </ac:spMkLst>
        </pc:spChg>
        <pc:spChg chg="mod">
          <ac:chgData name="ROBERT Cindy" userId="e669625b-9c28-42b5-8009-8bcf7151a741" providerId="ADAL" clId="{57BB86D0-EDA1-48A6-8730-44818743563E}" dt="2023-03-29T16:09:13.508" v="6638" actId="164"/>
          <ac:spMkLst>
            <pc:docMk/>
            <pc:sldMk cId="911053888" sldId="288"/>
            <ac:spMk id="8" creationId="{5F8F4873-5A89-C5BA-ED7B-CBF83B199732}"/>
          </ac:spMkLst>
        </pc:spChg>
        <pc:spChg chg="mod">
          <ac:chgData name="ROBERT Cindy" userId="e669625b-9c28-42b5-8009-8bcf7151a741" providerId="ADAL" clId="{57BB86D0-EDA1-48A6-8730-44818743563E}" dt="2023-03-29T16:09:13.508" v="6638" actId="164"/>
          <ac:spMkLst>
            <pc:docMk/>
            <pc:sldMk cId="911053888" sldId="288"/>
            <ac:spMk id="13" creationId="{914B2BE1-ED5C-72A7-70A7-232A87EA0319}"/>
          </ac:spMkLst>
        </pc:spChg>
        <pc:spChg chg="mod">
          <ac:chgData name="ROBERT Cindy" userId="e669625b-9c28-42b5-8009-8bcf7151a741" providerId="ADAL" clId="{57BB86D0-EDA1-48A6-8730-44818743563E}" dt="2023-03-29T16:09:13.508" v="6638" actId="164"/>
          <ac:spMkLst>
            <pc:docMk/>
            <pc:sldMk cId="911053888" sldId="288"/>
            <ac:spMk id="20" creationId="{D049A1B2-3158-EABA-55CE-097AAD7D9BFF}"/>
          </ac:spMkLst>
        </pc:spChg>
        <pc:spChg chg="mod">
          <ac:chgData name="ROBERT Cindy" userId="e669625b-9c28-42b5-8009-8bcf7151a741" providerId="ADAL" clId="{57BB86D0-EDA1-48A6-8730-44818743563E}" dt="2023-03-29T16:09:13.508" v="6638" actId="164"/>
          <ac:spMkLst>
            <pc:docMk/>
            <pc:sldMk cId="911053888" sldId="288"/>
            <ac:spMk id="21" creationId="{6358E209-409C-CE42-BA95-F3CF8B3D337F}"/>
          </ac:spMkLst>
        </pc:spChg>
        <pc:grpChg chg="add mod">
          <ac:chgData name="ROBERT Cindy" userId="e669625b-9c28-42b5-8009-8bcf7151a741" providerId="ADAL" clId="{57BB86D0-EDA1-48A6-8730-44818743563E}" dt="2023-03-29T16:09:13.508" v="6638" actId="164"/>
          <ac:grpSpMkLst>
            <pc:docMk/>
            <pc:sldMk cId="911053888" sldId="288"/>
            <ac:grpSpMk id="11" creationId="{C59D0EDC-2BD5-4F92-9815-D993D0187474}"/>
          </ac:grpSpMkLst>
        </pc:grpChg>
        <pc:picChg chg="mod">
          <ac:chgData name="ROBERT Cindy" userId="e669625b-9c28-42b5-8009-8bcf7151a741" providerId="ADAL" clId="{57BB86D0-EDA1-48A6-8730-44818743563E}" dt="2023-03-29T16:09:13.508" v="6638" actId="164"/>
          <ac:picMkLst>
            <pc:docMk/>
            <pc:sldMk cId="911053888" sldId="288"/>
            <ac:picMk id="12" creationId="{347DE436-3C00-CC0B-1D14-41FE80EB9745}"/>
          </ac:picMkLst>
        </pc:picChg>
      </pc:sldChg>
      <pc:sldChg chg="addSp delSp modSp add del mod">
        <pc:chgData name="ROBERT Cindy" userId="e669625b-9c28-42b5-8009-8bcf7151a741" providerId="ADAL" clId="{57BB86D0-EDA1-48A6-8730-44818743563E}" dt="2023-03-29T16:07:47.887" v="6633" actId="2696"/>
        <pc:sldMkLst>
          <pc:docMk/>
          <pc:sldMk cId="1586375869" sldId="288"/>
        </pc:sldMkLst>
        <pc:spChg chg="mod">
          <ac:chgData name="ROBERT Cindy" userId="e669625b-9c28-42b5-8009-8bcf7151a741" providerId="ADAL" clId="{57BB86D0-EDA1-48A6-8730-44818743563E}" dt="2023-03-29T16:03:15.423" v="6628" actId="164"/>
          <ac:spMkLst>
            <pc:docMk/>
            <pc:sldMk cId="1586375869" sldId="288"/>
            <ac:spMk id="4" creationId="{8CE8B4F2-6219-25DE-67F7-B5ABA87F45BD}"/>
          </ac:spMkLst>
        </pc:spChg>
        <pc:spChg chg="mod">
          <ac:chgData name="ROBERT Cindy" userId="e669625b-9c28-42b5-8009-8bcf7151a741" providerId="ADAL" clId="{57BB86D0-EDA1-48A6-8730-44818743563E}" dt="2023-03-29T16:03:15.423" v="6628" actId="164"/>
          <ac:spMkLst>
            <pc:docMk/>
            <pc:sldMk cId="1586375869" sldId="288"/>
            <ac:spMk id="13" creationId="{914B2BE1-ED5C-72A7-70A7-232A87EA0319}"/>
          </ac:spMkLst>
        </pc:spChg>
        <pc:spChg chg="del">
          <ac:chgData name="ROBERT Cindy" userId="e669625b-9c28-42b5-8009-8bcf7151a741" providerId="ADAL" clId="{57BB86D0-EDA1-48A6-8730-44818743563E}" dt="2023-03-29T16:03:07.480" v="6625" actId="478"/>
          <ac:spMkLst>
            <pc:docMk/>
            <pc:sldMk cId="1586375869" sldId="288"/>
            <ac:spMk id="14" creationId="{703170B2-311B-6BEA-D101-19ECBDE01628}"/>
          </ac:spMkLst>
        </pc:spChg>
        <pc:spChg chg="del">
          <ac:chgData name="ROBERT Cindy" userId="e669625b-9c28-42b5-8009-8bcf7151a741" providerId="ADAL" clId="{57BB86D0-EDA1-48A6-8730-44818743563E}" dt="2023-03-29T16:03:03.626" v="6623" actId="478"/>
          <ac:spMkLst>
            <pc:docMk/>
            <pc:sldMk cId="1586375869" sldId="288"/>
            <ac:spMk id="17" creationId="{1E764523-FC67-36D5-5BF5-A95FCE071ED9}"/>
          </ac:spMkLst>
        </pc:spChg>
        <pc:spChg chg="del">
          <ac:chgData name="ROBERT Cindy" userId="e669625b-9c28-42b5-8009-8bcf7151a741" providerId="ADAL" clId="{57BB86D0-EDA1-48A6-8730-44818743563E}" dt="2023-03-29T16:03:09.655" v="6627" actId="478"/>
          <ac:spMkLst>
            <pc:docMk/>
            <pc:sldMk cId="1586375869" sldId="288"/>
            <ac:spMk id="18" creationId="{71A8B4D8-C70A-3250-F33A-EB0E8A306F5A}"/>
          </ac:spMkLst>
        </pc:spChg>
        <pc:spChg chg="mod">
          <ac:chgData name="ROBERT Cindy" userId="e669625b-9c28-42b5-8009-8bcf7151a741" providerId="ADAL" clId="{57BB86D0-EDA1-48A6-8730-44818743563E}" dt="2023-03-29T16:03:15.423" v="6628" actId="164"/>
          <ac:spMkLst>
            <pc:docMk/>
            <pc:sldMk cId="1586375869" sldId="288"/>
            <ac:spMk id="19" creationId="{0DEBA9A4-26F8-DC8C-BF71-16477647FFF6}"/>
          </ac:spMkLst>
        </pc:spChg>
        <pc:grpChg chg="add mod">
          <ac:chgData name="ROBERT Cindy" userId="e669625b-9c28-42b5-8009-8bcf7151a741" providerId="ADAL" clId="{57BB86D0-EDA1-48A6-8730-44818743563E}" dt="2023-03-29T16:03:15.423" v="6628" actId="164"/>
          <ac:grpSpMkLst>
            <pc:docMk/>
            <pc:sldMk cId="1586375869" sldId="288"/>
            <ac:grpSpMk id="5" creationId="{73466C17-6186-861C-E262-B6FC4C231C0C}"/>
          </ac:grpSpMkLst>
        </pc:grpChg>
        <pc:picChg chg="mod">
          <ac:chgData name="ROBERT Cindy" userId="e669625b-9c28-42b5-8009-8bcf7151a741" providerId="ADAL" clId="{57BB86D0-EDA1-48A6-8730-44818743563E}" dt="2023-03-29T16:03:15.423" v="6628" actId="164"/>
          <ac:picMkLst>
            <pc:docMk/>
            <pc:sldMk cId="1586375869" sldId="288"/>
            <ac:picMk id="12" creationId="{347DE436-3C00-CC0B-1D14-41FE80EB9745}"/>
          </ac:picMkLst>
        </pc:picChg>
        <pc:cxnChg chg="del">
          <ac:chgData name="ROBERT Cindy" userId="e669625b-9c28-42b5-8009-8bcf7151a741" providerId="ADAL" clId="{57BB86D0-EDA1-48A6-8730-44818743563E}" dt="2023-03-29T16:03:08.410" v="6626" actId="478"/>
          <ac:cxnSpMkLst>
            <pc:docMk/>
            <pc:sldMk cId="1586375869" sldId="288"/>
            <ac:cxnSpMk id="15" creationId="{58D26544-CA83-14D0-E335-FF4B450C8C58}"/>
          </ac:cxnSpMkLst>
        </pc:cxnChg>
        <pc:cxnChg chg="del">
          <ac:chgData name="ROBERT Cindy" userId="e669625b-9c28-42b5-8009-8bcf7151a741" providerId="ADAL" clId="{57BB86D0-EDA1-48A6-8730-44818743563E}" dt="2023-03-29T16:03:04.361" v="6624" actId="478"/>
          <ac:cxnSpMkLst>
            <pc:docMk/>
            <pc:sldMk cId="1586375869" sldId="288"/>
            <ac:cxnSpMk id="16" creationId="{B26A7538-F60B-62B1-9668-CAA292335ECB}"/>
          </ac:cxnSpMkLst>
        </pc:cxnChg>
      </pc:sldChg>
      <pc:sldChg chg="addSp modSp add del">
        <pc:chgData name="ROBERT Cindy" userId="e669625b-9c28-42b5-8009-8bcf7151a741" providerId="ADAL" clId="{57BB86D0-EDA1-48A6-8730-44818743563E}" dt="2023-04-13T08:33:50.732" v="7798" actId="2696"/>
        <pc:sldMkLst>
          <pc:docMk/>
          <pc:sldMk cId="3531744161" sldId="288"/>
        </pc:sldMkLst>
        <pc:spChg chg="mod">
          <ac:chgData name="ROBERT Cindy" userId="e669625b-9c28-42b5-8009-8bcf7151a741" providerId="ADAL" clId="{57BB86D0-EDA1-48A6-8730-44818743563E}" dt="2023-03-29T16:25:29.020" v="6652" actId="164"/>
          <ac:spMkLst>
            <pc:docMk/>
            <pc:sldMk cId="3531744161" sldId="288"/>
            <ac:spMk id="2" creationId="{25110112-D0C5-0F9B-FB7D-D9CA518154DF}"/>
          </ac:spMkLst>
        </pc:spChg>
        <pc:spChg chg="mod">
          <ac:chgData name="ROBERT Cindy" userId="e669625b-9c28-42b5-8009-8bcf7151a741" providerId="ADAL" clId="{57BB86D0-EDA1-48A6-8730-44818743563E}" dt="2023-03-29T16:25:29.020" v="6652" actId="164"/>
          <ac:spMkLst>
            <pc:docMk/>
            <pc:sldMk cId="3531744161" sldId="288"/>
            <ac:spMk id="7" creationId="{942F3BFA-F458-8E66-269C-2561F498E789}"/>
          </ac:spMkLst>
        </pc:spChg>
        <pc:spChg chg="mod">
          <ac:chgData name="ROBERT Cindy" userId="e669625b-9c28-42b5-8009-8bcf7151a741" providerId="ADAL" clId="{57BB86D0-EDA1-48A6-8730-44818743563E}" dt="2023-03-29T16:25:29.020" v="6652" actId="164"/>
          <ac:spMkLst>
            <pc:docMk/>
            <pc:sldMk cId="3531744161" sldId="288"/>
            <ac:spMk id="8" creationId="{236DC5A7-62F9-8720-0826-41F872907ECC}"/>
          </ac:spMkLst>
        </pc:spChg>
        <pc:spChg chg="mod">
          <ac:chgData name="ROBERT Cindy" userId="e669625b-9c28-42b5-8009-8bcf7151a741" providerId="ADAL" clId="{57BB86D0-EDA1-48A6-8730-44818743563E}" dt="2023-03-29T16:25:29.020" v="6652" actId="164"/>
          <ac:spMkLst>
            <pc:docMk/>
            <pc:sldMk cId="3531744161" sldId="288"/>
            <ac:spMk id="10" creationId="{E12CD0B5-5DC9-AE6C-4443-83DBF124B0BC}"/>
          </ac:spMkLst>
        </pc:spChg>
        <pc:spChg chg="mod">
          <ac:chgData name="ROBERT Cindy" userId="e669625b-9c28-42b5-8009-8bcf7151a741" providerId="ADAL" clId="{57BB86D0-EDA1-48A6-8730-44818743563E}" dt="2023-03-29T16:25:29.020" v="6652" actId="164"/>
          <ac:spMkLst>
            <pc:docMk/>
            <pc:sldMk cId="3531744161" sldId="288"/>
            <ac:spMk id="11" creationId="{33F42A05-5C00-C972-FE53-27632B276A08}"/>
          </ac:spMkLst>
        </pc:spChg>
        <pc:spChg chg="mod">
          <ac:chgData name="ROBERT Cindy" userId="e669625b-9c28-42b5-8009-8bcf7151a741" providerId="ADAL" clId="{57BB86D0-EDA1-48A6-8730-44818743563E}" dt="2023-03-29T16:25:29.020" v="6652" actId="164"/>
          <ac:spMkLst>
            <pc:docMk/>
            <pc:sldMk cId="3531744161" sldId="288"/>
            <ac:spMk id="12" creationId="{0BE39330-C834-7827-A0A7-19188B00D16E}"/>
          </ac:spMkLst>
        </pc:spChg>
        <pc:spChg chg="mod">
          <ac:chgData name="ROBERT Cindy" userId="e669625b-9c28-42b5-8009-8bcf7151a741" providerId="ADAL" clId="{57BB86D0-EDA1-48A6-8730-44818743563E}" dt="2023-03-29T16:25:29.020" v="6652" actId="164"/>
          <ac:spMkLst>
            <pc:docMk/>
            <pc:sldMk cId="3531744161" sldId="288"/>
            <ac:spMk id="13" creationId="{96DB872B-7278-A091-2796-7F195185C9E4}"/>
          </ac:spMkLst>
        </pc:spChg>
        <pc:spChg chg="mod">
          <ac:chgData name="ROBERT Cindy" userId="e669625b-9c28-42b5-8009-8bcf7151a741" providerId="ADAL" clId="{57BB86D0-EDA1-48A6-8730-44818743563E}" dt="2023-03-29T16:25:29.020" v="6652" actId="164"/>
          <ac:spMkLst>
            <pc:docMk/>
            <pc:sldMk cId="3531744161" sldId="288"/>
            <ac:spMk id="14" creationId="{CF5753BE-F002-A437-0BE8-E55B12DCD27C}"/>
          </ac:spMkLst>
        </pc:spChg>
        <pc:spChg chg="mod">
          <ac:chgData name="ROBERT Cindy" userId="e669625b-9c28-42b5-8009-8bcf7151a741" providerId="ADAL" clId="{57BB86D0-EDA1-48A6-8730-44818743563E}" dt="2023-03-29T16:25:29.020" v="6652" actId="164"/>
          <ac:spMkLst>
            <pc:docMk/>
            <pc:sldMk cId="3531744161" sldId="288"/>
            <ac:spMk id="15" creationId="{CEFAFEA4-F26A-8CF5-8C1A-9DE21D7B2703}"/>
          </ac:spMkLst>
        </pc:spChg>
        <pc:spChg chg="mod">
          <ac:chgData name="ROBERT Cindy" userId="e669625b-9c28-42b5-8009-8bcf7151a741" providerId="ADAL" clId="{57BB86D0-EDA1-48A6-8730-44818743563E}" dt="2023-03-29T16:25:29.020" v="6652" actId="164"/>
          <ac:spMkLst>
            <pc:docMk/>
            <pc:sldMk cId="3531744161" sldId="288"/>
            <ac:spMk id="16" creationId="{1E214C5D-2186-B44C-61E3-67E683223589}"/>
          </ac:spMkLst>
        </pc:spChg>
        <pc:spChg chg="mod">
          <ac:chgData name="ROBERT Cindy" userId="e669625b-9c28-42b5-8009-8bcf7151a741" providerId="ADAL" clId="{57BB86D0-EDA1-48A6-8730-44818743563E}" dt="2023-03-29T16:25:29.020" v="6652" actId="164"/>
          <ac:spMkLst>
            <pc:docMk/>
            <pc:sldMk cId="3531744161" sldId="288"/>
            <ac:spMk id="19" creationId="{B92722DE-2BCF-58F5-8323-B8ADACF3AABE}"/>
          </ac:spMkLst>
        </pc:spChg>
        <pc:spChg chg="mod">
          <ac:chgData name="ROBERT Cindy" userId="e669625b-9c28-42b5-8009-8bcf7151a741" providerId="ADAL" clId="{57BB86D0-EDA1-48A6-8730-44818743563E}" dt="2023-03-29T16:25:29.020" v="6652" actId="164"/>
          <ac:spMkLst>
            <pc:docMk/>
            <pc:sldMk cId="3531744161" sldId="288"/>
            <ac:spMk id="20" creationId="{1BB76069-AAD8-2FC4-833A-5EF51F052809}"/>
          </ac:spMkLst>
        </pc:spChg>
        <pc:spChg chg="mod">
          <ac:chgData name="ROBERT Cindy" userId="e669625b-9c28-42b5-8009-8bcf7151a741" providerId="ADAL" clId="{57BB86D0-EDA1-48A6-8730-44818743563E}" dt="2023-03-29T16:25:29.020" v="6652" actId="164"/>
          <ac:spMkLst>
            <pc:docMk/>
            <pc:sldMk cId="3531744161" sldId="288"/>
            <ac:spMk id="21" creationId="{96641210-0A5A-D365-2CAB-CED1AFF602EC}"/>
          </ac:spMkLst>
        </pc:spChg>
        <pc:grpChg chg="add mod">
          <ac:chgData name="ROBERT Cindy" userId="e669625b-9c28-42b5-8009-8bcf7151a741" providerId="ADAL" clId="{57BB86D0-EDA1-48A6-8730-44818743563E}" dt="2023-03-29T16:25:29.020" v="6652" actId="164"/>
          <ac:grpSpMkLst>
            <pc:docMk/>
            <pc:sldMk cId="3531744161" sldId="288"/>
            <ac:grpSpMk id="6" creationId="{4F8E1448-97D0-1B77-8299-D346642CE8A9}"/>
          </ac:grpSpMkLst>
        </pc:grpChg>
        <pc:picChg chg="mod">
          <ac:chgData name="ROBERT Cindy" userId="e669625b-9c28-42b5-8009-8bcf7151a741" providerId="ADAL" clId="{57BB86D0-EDA1-48A6-8730-44818743563E}" dt="2023-03-29T16:25:29.020" v="6652" actId="164"/>
          <ac:picMkLst>
            <pc:docMk/>
            <pc:sldMk cId="3531744161" sldId="288"/>
            <ac:picMk id="5" creationId="{7847F4C8-057F-5AC1-51D5-727178228091}"/>
          </ac:picMkLst>
        </pc:picChg>
        <pc:picChg chg="mod">
          <ac:chgData name="ROBERT Cindy" userId="e669625b-9c28-42b5-8009-8bcf7151a741" providerId="ADAL" clId="{57BB86D0-EDA1-48A6-8730-44818743563E}" dt="2023-03-29T16:25:29.020" v="6652" actId="164"/>
          <ac:picMkLst>
            <pc:docMk/>
            <pc:sldMk cId="3531744161" sldId="288"/>
            <ac:picMk id="9" creationId="{6DCB9D29-C41D-63FF-D285-06DCD4950D91}"/>
          </ac:picMkLst>
        </pc:picChg>
        <pc:picChg chg="mod">
          <ac:chgData name="ROBERT Cindy" userId="e669625b-9c28-42b5-8009-8bcf7151a741" providerId="ADAL" clId="{57BB86D0-EDA1-48A6-8730-44818743563E}" dt="2023-03-29T16:25:29.020" v="6652" actId="164"/>
          <ac:picMkLst>
            <pc:docMk/>
            <pc:sldMk cId="3531744161" sldId="288"/>
            <ac:picMk id="17" creationId="{22E5E4BC-5A56-88DF-AD1B-8EE2C3EF6DD5}"/>
          </ac:picMkLst>
        </pc:picChg>
        <pc:picChg chg="mod">
          <ac:chgData name="ROBERT Cindy" userId="e669625b-9c28-42b5-8009-8bcf7151a741" providerId="ADAL" clId="{57BB86D0-EDA1-48A6-8730-44818743563E}" dt="2023-03-29T16:25:29.020" v="6652" actId="164"/>
          <ac:picMkLst>
            <pc:docMk/>
            <pc:sldMk cId="3531744161" sldId="288"/>
            <ac:picMk id="18" creationId="{1CCFC9A7-C8E5-371A-2444-17498FE678A5}"/>
          </ac:picMkLst>
        </pc:picChg>
        <pc:picChg chg="mod">
          <ac:chgData name="ROBERT Cindy" userId="e669625b-9c28-42b5-8009-8bcf7151a741" providerId="ADAL" clId="{57BB86D0-EDA1-48A6-8730-44818743563E}" dt="2023-03-29T16:25:29.020" v="6652" actId="164"/>
          <ac:picMkLst>
            <pc:docMk/>
            <pc:sldMk cId="3531744161" sldId="288"/>
            <ac:picMk id="22" creationId="{5C03EAE7-5137-0AA4-BD60-22428F88C23B}"/>
          </ac:picMkLst>
        </pc:picChg>
      </pc:sldChg>
      <pc:sldChg chg="addSp delSp modSp add mod addCm">
        <pc:chgData name="ROBERT Cindy" userId="e669625b-9c28-42b5-8009-8bcf7151a741" providerId="ADAL" clId="{57BB86D0-EDA1-48A6-8730-44818743563E}" dt="2023-04-06T08:55:26.700" v="7246"/>
        <pc:sldMkLst>
          <pc:docMk/>
          <pc:sldMk cId="2570844840" sldId="289"/>
        </pc:sldMkLst>
        <pc:spChg chg="del">
          <ac:chgData name="ROBERT Cindy" userId="e669625b-9c28-42b5-8009-8bcf7151a741" providerId="ADAL" clId="{57BB86D0-EDA1-48A6-8730-44818743563E}" dt="2023-04-06T08:36:50.538" v="6998" actId="478"/>
          <ac:spMkLst>
            <pc:docMk/>
            <pc:sldMk cId="2570844840" sldId="289"/>
            <ac:spMk id="3" creationId="{54830FD6-4ACC-6771-1F03-706CF371E874}"/>
          </ac:spMkLst>
        </pc:spChg>
        <pc:spChg chg="mod">
          <ac:chgData name="ROBERT Cindy" userId="e669625b-9c28-42b5-8009-8bcf7151a741" providerId="ADAL" clId="{57BB86D0-EDA1-48A6-8730-44818743563E}" dt="2023-04-06T08:37:17.980" v="7001" actId="1076"/>
          <ac:spMkLst>
            <pc:docMk/>
            <pc:sldMk cId="2570844840" sldId="289"/>
            <ac:spMk id="4" creationId="{311C2A74-3141-F753-9EAF-CD3FFDACF61E}"/>
          </ac:spMkLst>
        </pc:spChg>
        <pc:spChg chg="del">
          <ac:chgData name="ROBERT Cindy" userId="e669625b-9c28-42b5-8009-8bcf7151a741" providerId="ADAL" clId="{57BB86D0-EDA1-48A6-8730-44818743563E}" dt="2023-04-06T08:36:50.538" v="6998" actId="478"/>
          <ac:spMkLst>
            <pc:docMk/>
            <pc:sldMk cId="2570844840" sldId="289"/>
            <ac:spMk id="6" creationId="{1C612E44-5375-1C39-C01D-68DE48EDD80D}"/>
          </ac:spMkLst>
        </pc:spChg>
        <pc:spChg chg="del">
          <ac:chgData name="ROBERT Cindy" userId="e669625b-9c28-42b5-8009-8bcf7151a741" providerId="ADAL" clId="{57BB86D0-EDA1-48A6-8730-44818743563E}" dt="2023-04-06T08:36:50.538" v="6998" actId="478"/>
          <ac:spMkLst>
            <pc:docMk/>
            <pc:sldMk cId="2570844840" sldId="289"/>
            <ac:spMk id="9" creationId="{3F47F624-57E4-4D54-3F2A-AFEE57169539}"/>
          </ac:spMkLst>
        </pc:spChg>
        <pc:spChg chg="del">
          <ac:chgData name="ROBERT Cindy" userId="e669625b-9c28-42b5-8009-8bcf7151a741" providerId="ADAL" clId="{57BB86D0-EDA1-48A6-8730-44818743563E}" dt="2023-04-06T08:36:50.538" v="6998" actId="478"/>
          <ac:spMkLst>
            <pc:docMk/>
            <pc:sldMk cId="2570844840" sldId="289"/>
            <ac:spMk id="10" creationId="{58344BC8-0F58-ED5B-EC45-FEBB02B5101D}"/>
          </ac:spMkLst>
        </pc:spChg>
        <pc:spChg chg="del">
          <ac:chgData name="ROBERT Cindy" userId="e669625b-9c28-42b5-8009-8bcf7151a741" providerId="ADAL" clId="{57BB86D0-EDA1-48A6-8730-44818743563E}" dt="2023-04-06T08:36:50.538" v="6998" actId="478"/>
          <ac:spMkLst>
            <pc:docMk/>
            <pc:sldMk cId="2570844840" sldId="289"/>
            <ac:spMk id="11" creationId="{1F04F439-17C9-886C-55A9-5D89434AE607}"/>
          </ac:spMkLst>
        </pc:spChg>
        <pc:spChg chg="del">
          <ac:chgData name="ROBERT Cindy" userId="e669625b-9c28-42b5-8009-8bcf7151a741" providerId="ADAL" clId="{57BB86D0-EDA1-48A6-8730-44818743563E}" dt="2023-04-06T08:36:50.538" v="6998" actId="478"/>
          <ac:spMkLst>
            <pc:docMk/>
            <pc:sldMk cId="2570844840" sldId="289"/>
            <ac:spMk id="14" creationId="{558A9A05-71ED-9F7F-4AD5-3BA30211288F}"/>
          </ac:spMkLst>
        </pc:spChg>
        <pc:spChg chg="del">
          <ac:chgData name="ROBERT Cindy" userId="e669625b-9c28-42b5-8009-8bcf7151a741" providerId="ADAL" clId="{57BB86D0-EDA1-48A6-8730-44818743563E}" dt="2023-04-06T08:36:50.538" v="6998" actId="478"/>
          <ac:spMkLst>
            <pc:docMk/>
            <pc:sldMk cId="2570844840" sldId="289"/>
            <ac:spMk id="16" creationId="{EAC2490D-0A94-2023-95E7-EDA45AF32E8E}"/>
          </ac:spMkLst>
        </pc:spChg>
        <pc:spChg chg="add mod">
          <ac:chgData name="ROBERT Cindy" userId="e669625b-9c28-42b5-8009-8bcf7151a741" providerId="ADAL" clId="{57BB86D0-EDA1-48A6-8730-44818743563E}" dt="2023-04-06T08:37:44.644" v="7122" actId="20577"/>
          <ac:spMkLst>
            <pc:docMk/>
            <pc:sldMk cId="2570844840" sldId="289"/>
            <ac:spMk id="18" creationId="{40694575-795F-9861-C29D-443108252B3A}"/>
          </ac:spMkLst>
        </pc:spChg>
        <pc:spChg chg="add mod">
          <ac:chgData name="ROBERT Cindy" userId="e669625b-9c28-42b5-8009-8bcf7151a741" providerId="ADAL" clId="{57BB86D0-EDA1-48A6-8730-44818743563E}" dt="2023-04-06T08:38:21.050" v="7130" actId="1076"/>
          <ac:spMkLst>
            <pc:docMk/>
            <pc:sldMk cId="2570844840" sldId="289"/>
            <ac:spMk id="19" creationId="{96268BA2-57E1-268C-4853-B1D93599BD16}"/>
          </ac:spMkLst>
        </pc:spChg>
        <pc:spChg chg="add mod">
          <ac:chgData name="ROBERT Cindy" userId="e669625b-9c28-42b5-8009-8bcf7151a741" providerId="ADAL" clId="{57BB86D0-EDA1-48A6-8730-44818743563E}" dt="2023-04-06T08:38:49.979" v="7193" actId="1076"/>
          <ac:spMkLst>
            <pc:docMk/>
            <pc:sldMk cId="2570844840" sldId="289"/>
            <ac:spMk id="20" creationId="{E9A049B9-971B-DBE8-38F4-624B647C58E1}"/>
          </ac:spMkLst>
        </pc:spChg>
        <pc:spChg chg="add mod">
          <ac:chgData name="ROBERT Cindy" userId="e669625b-9c28-42b5-8009-8bcf7151a741" providerId="ADAL" clId="{57BB86D0-EDA1-48A6-8730-44818743563E}" dt="2023-04-06T08:39:13.464" v="7242" actId="20577"/>
          <ac:spMkLst>
            <pc:docMk/>
            <pc:sldMk cId="2570844840" sldId="289"/>
            <ac:spMk id="23" creationId="{B623A283-79D0-DECB-4D0D-29CB34163D4C}"/>
          </ac:spMkLst>
        </pc:spChg>
        <pc:spChg chg="add del">
          <ac:chgData name="ROBERT Cindy" userId="e669625b-9c28-42b5-8009-8bcf7151a741" providerId="ADAL" clId="{57BB86D0-EDA1-48A6-8730-44818743563E}" dt="2023-04-06T08:39:22.007" v="7244" actId="478"/>
          <ac:spMkLst>
            <pc:docMk/>
            <pc:sldMk cId="2570844840" sldId="289"/>
            <ac:spMk id="24" creationId="{0AD65178-0FA7-A0CC-32CD-467F7DE33BBC}"/>
          </ac:spMkLst>
        </pc:spChg>
        <pc:picChg chg="del">
          <ac:chgData name="ROBERT Cindy" userId="e669625b-9c28-42b5-8009-8bcf7151a741" providerId="ADAL" clId="{57BB86D0-EDA1-48A6-8730-44818743563E}" dt="2023-04-06T08:36:50.538" v="6998" actId="478"/>
          <ac:picMkLst>
            <pc:docMk/>
            <pc:sldMk cId="2570844840" sldId="289"/>
            <ac:picMk id="7" creationId="{0D0A4ED6-7C24-3DBC-1374-17B65C39EF9F}"/>
          </ac:picMkLst>
        </pc:picChg>
        <pc:picChg chg="del">
          <ac:chgData name="ROBERT Cindy" userId="e669625b-9c28-42b5-8009-8bcf7151a741" providerId="ADAL" clId="{57BB86D0-EDA1-48A6-8730-44818743563E}" dt="2023-04-06T08:36:47.107" v="6997" actId="478"/>
          <ac:picMkLst>
            <pc:docMk/>
            <pc:sldMk cId="2570844840" sldId="289"/>
            <ac:picMk id="8" creationId="{60689737-11DA-2608-6072-A1928D16DAA2}"/>
          </ac:picMkLst>
        </pc:picChg>
        <pc:picChg chg="add mod">
          <ac:chgData name="ROBERT Cindy" userId="e669625b-9c28-42b5-8009-8bcf7151a741" providerId="ADAL" clId="{57BB86D0-EDA1-48A6-8730-44818743563E}" dt="2023-04-06T08:37:16.590" v="7000" actId="1076"/>
          <ac:picMkLst>
            <pc:docMk/>
            <pc:sldMk cId="2570844840" sldId="289"/>
            <ac:picMk id="12" creationId="{B82422F5-62F8-5818-DD75-B1523B9B0F00}"/>
          </ac:picMkLst>
        </pc:picChg>
        <pc:picChg chg="del">
          <ac:chgData name="ROBERT Cindy" userId="e669625b-9c28-42b5-8009-8bcf7151a741" providerId="ADAL" clId="{57BB86D0-EDA1-48A6-8730-44818743563E}" dt="2023-04-06T08:36:50.538" v="6998" actId="478"/>
          <ac:picMkLst>
            <pc:docMk/>
            <pc:sldMk cId="2570844840" sldId="289"/>
            <ac:picMk id="13" creationId="{8083688F-8B11-00AD-44D5-CE786363E380}"/>
          </ac:picMkLst>
        </pc:picChg>
        <pc:picChg chg="del">
          <ac:chgData name="ROBERT Cindy" userId="e669625b-9c28-42b5-8009-8bcf7151a741" providerId="ADAL" clId="{57BB86D0-EDA1-48A6-8730-44818743563E}" dt="2023-04-06T08:36:50.538" v="6998" actId="478"/>
          <ac:picMkLst>
            <pc:docMk/>
            <pc:sldMk cId="2570844840" sldId="289"/>
            <ac:picMk id="15" creationId="{115DCA97-0C17-198E-640F-FD42748EB6AF}"/>
          </ac:picMkLst>
        </pc:picChg>
        <pc:picChg chg="del">
          <ac:chgData name="ROBERT Cindy" userId="e669625b-9c28-42b5-8009-8bcf7151a741" providerId="ADAL" clId="{57BB86D0-EDA1-48A6-8730-44818743563E}" dt="2023-04-06T08:36:50.538" v="6998" actId="478"/>
          <ac:picMkLst>
            <pc:docMk/>
            <pc:sldMk cId="2570844840" sldId="289"/>
            <ac:picMk id="17" creationId="{09E51A63-0BE2-CD0E-56E7-676B1947D64D}"/>
          </ac:picMkLst>
        </pc:picChg>
        <pc:cxnChg chg="add">
          <ac:chgData name="ROBERT Cindy" userId="e669625b-9c28-42b5-8009-8bcf7151a741" providerId="ADAL" clId="{57BB86D0-EDA1-48A6-8730-44818743563E}" dt="2023-04-06T08:38:59.796" v="7194" actId="11529"/>
          <ac:cxnSpMkLst>
            <pc:docMk/>
            <pc:sldMk cId="2570844840" sldId="289"/>
            <ac:cxnSpMk id="22" creationId="{33BFDCA9-2276-071B-3478-C28975140736}"/>
          </ac:cxnSpMkLst>
        </pc:cxnChg>
        <pc:cxnChg chg="add">
          <ac:chgData name="ROBERT Cindy" userId="e669625b-9c28-42b5-8009-8bcf7151a741" providerId="ADAL" clId="{57BB86D0-EDA1-48A6-8730-44818743563E}" dt="2023-04-06T08:39:28.585" v="7245" actId="11529"/>
          <ac:cxnSpMkLst>
            <pc:docMk/>
            <pc:sldMk cId="2570844840" sldId="289"/>
            <ac:cxnSpMk id="26" creationId="{BBB012DC-5D64-C3CB-FBDB-D726E4E237A5}"/>
          </ac:cxnSpMkLst>
        </pc:cxnChg>
      </pc:sldChg>
      <pc:sldChg chg="add del">
        <pc:chgData name="ROBERT Cindy" userId="e669625b-9c28-42b5-8009-8bcf7151a741" providerId="ADAL" clId="{57BB86D0-EDA1-48A6-8730-44818743563E}" dt="2023-03-30T07:22:25.929" v="6807"/>
        <pc:sldMkLst>
          <pc:docMk/>
          <pc:sldMk cId="3552181049" sldId="289"/>
        </pc:sldMkLst>
      </pc:sldChg>
      <pc:sldChg chg="addSp modSp new mod ord modNotesTx">
        <pc:chgData name="ROBERT Cindy" userId="e669625b-9c28-42b5-8009-8bcf7151a741" providerId="ADAL" clId="{57BB86D0-EDA1-48A6-8730-44818743563E}" dt="2023-04-13T08:49:33.839" v="8151" actId="20577"/>
        <pc:sldMkLst>
          <pc:docMk/>
          <pc:sldMk cId="3700275926" sldId="290"/>
        </pc:sldMkLst>
        <pc:spChg chg="add mod">
          <ac:chgData name="ROBERT Cindy" userId="e669625b-9c28-42b5-8009-8bcf7151a741" providerId="ADAL" clId="{57BB86D0-EDA1-48A6-8730-44818743563E}" dt="2023-04-13T08:17:45.143" v="7289" actId="1076"/>
          <ac:spMkLst>
            <pc:docMk/>
            <pc:sldMk cId="3700275926" sldId="290"/>
            <ac:spMk id="4" creationId="{4F00F65C-A12C-F898-C096-0443968E335A}"/>
          </ac:spMkLst>
        </pc:spChg>
        <pc:spChg chg="add mod">
          <ac:chgData name="ROBERT Cindy" userId="e669625b-9c28-42b5-8009-8bcf7151a741" providerId="ADAL" clId="{57BB86D0-EDA1-48A6-8730-44818743563E}" dt="2023-04-13T08:17:57.637" v="7324" actId="20577"/>
          <ac:spMkLst>
            <pc:docMk/>
            <pc:sldMk cId="3700275926" sldId="290"/>
            <ac:spMk id="5" creationId="{AFB4F928-E302-B20C-A181-CADC6DDC1707}"/>
          </ac:spMkLst>
        </pc:spChg>
        <pc:picChg chg="add">
          <ac:chgData name="ROBERT Cindy" userId="e669625b-9c28-42b5-8009-8bcf7151a741" providerId="ADAL" clId="{57BB86D0-EDA1-48A6-8730-44818743563E}" dt="2023-04-13T08:17:20.381" v="7258" actId="22"/>
          <ac:picMkLst>
            <pc:docMk/>
            <pc:sldMk cId="3700275926" sldId="290"/>
            <ac:picMk id="3" creationId="{A3240A8D-D8BA-B4D2-2E9E-4BF3677F25B9}"/>
          </ac:picMkLst>
        </pc:picChg>
      </pc:sldChg>
      <pc:sldChg chg="addSp delSp modSp add mod modNotesTx">
        <pc:chgData name="ROBERT Cindy" userId="e669625b-9c28-42b5-8009-8bcf7151a741" providerId="ADAL" clId="{57BB86D0-EDA1-48A6-8730-44818743563E}" dt="2023-04-13T08:25:09.311" v="7797" actId="20577"/>
        <pc:sldMkLst>
          <pc:docMk/>
          <pc:sldMk cId="1489395566" sldId="291"/>
        </pc:sldMkLst>
        <pc:spChg chg="mod">
          <ac:chgData name="ROBERT Cindy" userId="e669625b-9c28-42b5-8009-8bcf7151a741" providerId="ADAL" clId="{57BB86D0-EDA1-48A6-8730-44818743563E}" dt="2023-04-13T08:24:39.921" v="7695" actId="20577"/>
          <ac:spMkLst>
            <pc:docMk/>
            <pc:sldMk cId="1489395566" sldId="291"/>
            <ac:spMk id="4" creationId="{4F00F65C-A12C-F898-C096-0443968E335A}"/>
          </ac:spMkLst>
        </pc:spChg>
        <pc:picChg chg="del">
          <ac:chgData name="ROBERT Cindy" userId="e669625b-9c28-42b5-8009-8bcf7151a741" providerId="ADAL" clId="{57BB86D0-EDA1-48A6-8730-44818743563E}" dt="2023-04-13T08:24:31.572" v="7683" actId="478"/>
          <ac:picMkLst>
            <pc:docMk/>
            <pc:sldMk cId="1489395566" sldId="291"/>
            <ac:picMk id="3" creationId="{A3240A8D-D8BA-B4D2-2E9E-4BF3677F25B9}"/>
          </ac:picMkLst>
        </pc:picChg>
        <pc:picChg chg="add">
          <ac:chgData name="ROBERT Cindy" userId="e669625b-9c28-42b5-8009-8bcf7151a741" providerId="ADAL" clId="{57BB86D0-EDA1-48A6-8730-44818743563E}" dt="2023-04-13T08:24:33.493" v="7684" actId="22"/>
          <ac:picMkLst>
            <pc:docMk/>
            <pc:sldMk cId="1489395566" sldId="291"/>
            <ac:picMk id="6" creationId="{5B95E636-4E8D-A564-CF64-4D723934ACD0}"/>
          </ac:picMkLst>
        </pc:picChg>
      </pc:sldChg>
    </pc:docChg>
  </pc:docChgLst>
</pc:chgInfo>
</file>

<file path=ppt/comments/modernComment_10D_319C8CB6.xml><?xml version="1.0" encoding="utf-8"?>
<p188:cmLst xmlns:a="http://schemas.openxmlformats.org/drawingml/2006/main" xmlns:r="http://schemas.openxmlformats.org/officeDocument/2006/relationships" xmlns:p188="http://schemas.microsoft.com/office/powerpoint/2018/8/main">
  <p188:cm id="{E819B6DE-1F8C-4F71-B692-8F075E9D0996}" authorId="{BF505340-A911-6698-B12A-C9EFC738B46A}" created="2023-04-06T08:56:31.772">
    <pc:sldMkLst xmlns:pc="http://schemas.microsoft.com/office/powerpoint/2013/main/command">
      <pc:docMk/>
      <pc:sldMk cId="832343222" sldId="269"/>
    </pc:sldMkLst>
    <p188:txBody>
      <a:bodyPr/>
      <a:lstStyle/>
      <a:p>
        <a:r>
          <a:rPr lang="fr-FR"/>
          <a:t>A valider avec Perceval comment gérer les client fermés</a:t>
        </a:r>
      </a:p>
    </p188:txBody>
  </p188:cm>
</p188:cmLst>
</file>

<file path=ppt/comments/modernComment_112_4C3FD3E6.xml><?xml version="1.0" encoding="utf-8"?>
<p188:cmLst xmlns:a="http://schemas.openxmlformats.org/drawingml/2006/main" xmlns:r="http://schemas.openxmlformats.org/officeDocument/2006/relationships" xmlns:p188="http://schemas.microsoft.com/office/powerpoint/2018/8/main">
  <p188:cm id="{75B5B872-D5FB-47FA-AA30-2D0133F0DB19}" authorId="{BF505340-A911-6698-B12A-C9EFC738B46A}" created="2023-04-06T08:56:57.113">
    <pc:sldMkLst xmlns:pc="http://schemas.microsoft.com/office/powerpoint/2013/main/command">
      <pc:docMk/>
      <pc:sldMk cId="1279251430" sldId="274"/>
    </pc:sldMkLst>
    <p188:txBody>
      <a:bodyPr/>
      <a:lstStyle/>
      <a:p>
        <a:r>
          <a:rPr lang="fr-FR"/>
          <a:t>A revoir avec Perceval comment on gère un client fermé</a:t>
        </a:r>
      </a:p>
    </p188:txBody>
  </p188:cm>
</p188:cmLst>
</file>

<file path=ppt/comments/modernComment_121_993BFAA8.xml><?xml version="1.0" encoding="utf-8"?>
<p188:cmLst xmlns:a="http://schemas.openxmlformats.org/drawingml/2006/main" xmlns:r="http://schemas.openxmlformats.org/officeDocument/2006/relationships" xmlns:p188="http://schemas.microsoft.com/office/powerpoint/2018/8/main">
  <p188:cm id="{CF811846-E09E-4C91-B3FB-9C6D0246D763}" authorId="{BF505340-A911-6698-B12A-C9EFC738B46A}" created="2023-04-06T08:55:26.635">
    <pc:sldMkLst xmlns:pc="http://schemas.microsoft.com/office/powerpoint/2013/main/command">
      <pc:docMk/>
      <pc:sldMk cId="2570844840" sldId="289"/>
    </pc:sldMkLst>
    <p188:txBody>
      <a:bodyPr/>
      <a:lstStyle/>
      <a:p>
        <a:r>
          <a:rPr lang="fr-FR"/>
          <a:t>A voir ce qu'on pourra faire avec Perceval</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7FA86-E817-4B01-BE35-B20F1EA0E13C}" type="datetimeFigureOut">
              <a:rPr lang="fr-FR" smtClean="0"/>
              <a:t>24/04/2023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78FB5-776F-4F79-B587-1DAB42D4BAD6}" type="slidenum">
              <a:rPr lang="fr-FR" smtClean="0"/>
              <a:t>‹N°›</a:t>
            </a:fld>
            <a:endParaRPr lang="fr-FR"/>
          </a:p>
        </p:txBody>
      </p:sp>
    </p:spTree>
    <p:extLst>
      <p:ext uri="{BB962C8B-B14F-4D97-AF65-F5344CB8AC3E}">
        <p14:creationId xmlns:p14="http://schemas.microsoft.com/office/powerpoint/2010/main" val="3714057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15000"/>
              </a:lnSpc>
              <a:spcAft>
                <a:spcPts val="10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Dans le champ fréquence mettre une liste déroulante avec les données suivantes : </a:t>
            </a:r>
          </a:p>
          <a:p>
            <a:pPr marL="342900" lvl="0" indent="-342900">
              <a:lnSpc>
                <a:spcPct val="115000"/>
              </a:lnSpc>
              <a:buFont typeface="Calibri" panose="020F0502020204030204" pitchFamily="34" charset="0"/>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Tous les jours</a:t>
            </a:r>
          </a:p>
          <a:p>
            <a:pPr marL="342900" lvl="0" indent="-342900">
              <a:lnSpc>
                <a:spcPct val="115000"/>
              </a:lnSpc>
              <a:spcAft>
                <a:spcPts val="1000"/>
              </a:spcAft>
              <a:buFont typeface="Calibri" panose="020F0502020204030204" pitchFamily="34" charset="0"/>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Du lundi au vendredi</a:t>
            </a:r>
          </a:p>
          <a:p>
            <a:pPr>
              <a:lnSpc>
                <a:spcPct val="115000"/>
              </a:lnSpc>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pPr>
            <a:r>
              <a:rPr lang="fr-FR" sz="1800" dirty="0">
                <a:effectLst/>
                <a:latin typeface="Calibri" panose="020F0502020204030204" pitchFamily="34" charset="0"/>
                <a:ea typeface="Calibri" panose="020F0502020204030204" pitchFamily="34" charset="0"/>
                <a:cs typeface="Times New Roman" panose="02020603050405020304" pitchFamily="18" charset="0"/>
              </a:rPr>
              <a:t>Si le client est résident au sein d’une résidence, une agence ne doit pas pouvoir sélectionner les services déjà présents dans la résidence. Ces services doivent être grisés lorsque le client est en résidence.  =&gt; soucis car dans Perceval ils peuvent resélectionner les services, il n’y aura pas de contrôle</a:t>
            </a:r>
          </a:p>
          <a:p>
            <a:endParaRPr lang="fr-FR" dirty="0"/>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8</a:t>
            </a:fld>
            <a:endParaRPr lang="fr-FR"/>
          </a:p>
        </p:txBody>
      </p:sp>
    </p:spTree>
    <p:extLst>
      <p:ext uri="{BB962C8B-B14F-4D97-AF65-F5344CB8AC3E}">
        <p14:creationId xmlns:p14="http://schemas.microsoft.com/office/powerpoint/2010/main" val="3891751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Lorsqu’il y a plusieurs orientations, dès qu’une des orientations fait un refus avec motif décès, toutes les autres orientations a son statut qui devient « sortie définitive »</a:t>
            </a:r>
          </a:p>
          <a:p>
            <a:endParaRPr lang="fr-FR" dirty="0"/>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18</a:t>
            </a:fld>
            <a:endParaRPr lang="fr-FR"/>
          </a:p>
        </p:txBody>
      </p:sp>
    </p:spTree>
    <p:extLst>
      <p:ext uri="{BB962C8B-B14F-4D97-AF65-F5344CB8AC3E}">
        <p14:creationId xmlns:p14="http://schemas.microsoft.com/office/powerpoint/2010/main" val="3250734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contact est dans les contacts clos dans le CRM, il faut réactiver la fiche en faisant une action commerciales</a:t>
            </a:r>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19</a:t>
            </a:fld>
            <a:endParaRPr lang="fr-FR"/>
          </a:p>
        </p:txBody>
      </p:sp>
    </p:spTree>
    <p:extLst>
      <p:ext uri="{BB962C8B-B14F-4D97-AF65-F5344CB8AC3E}">
        <p14:creationId xmlns:p14="http://schemas.microsoft.com/office/powerpoint/2010/main" val="3464438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contact est dans les contacts clos dans le CRM, il faut réactiver la fiche en faisant une action commerciales</a:t>
            </a:r>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20</a:t>
            </a:fld>
            <a:endParaRPr lang="fr-FR"/>
          </a:p>
        </p:txBody>
      </p:sp>
    </p:spTree>
    <p:extLst>
      <p:ext uri="{BB962C8B-B14F-4D97-AF65-F5344CB8AC3E}">
        <p14:creationId xmlns:p14="http://schemas.microsoft.com/office/powerpoint/2010/main" val="156189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21</a:t>
            </a:fld>
            <a:endParaRPr lang="fr-FR"/>
          </a:p>
        </p:txBody>
      </p:sp>
    </p:spTree>
    <p:extLst>
      <p:ext uri="{BB962C8B-B14F-4D97-AF65-F5344CB8AC3E}">
        <p14:creationId xmlns:p14="http://schemas.microsoft.com/office/powerpoint/2010/main" val="220540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contact est dans les contacts clos dans le CRM, il faut réactiver la fiche pour l’orientation de sortie en faisant une action commerciales</a:t>
            </a:r>
          </a:p>
          <a:p>
            <a:endParaRPr lang="fr-FR" dirty="0"/>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22</a:t>
            </a:fld>
            <a:endParaRPr lang="fr-FR"/>
          </a:p>
        </p:txBody>
      </p:sp>
    </p:spTree>
    <p:extLst>
      <p:ext uri="{BB962C8B-B14F-4D97-AF65-F5344CB8AC3E}">
        <p14:creationId xmlns:p14="http://schemas.microsoft.com/office/powerpoint/2010/main" val="2836842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contact est dans les contacts clos dans le CRM, il faut réactiver la fiche pour l’orientation de sortie en faisant une action commerciales</a:t>
            </a:r>
          </a:p>
          <a:p>
            <a:endParaRPr lang="fr-FR" dirty="0"/>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23</a:t>
            </a:fld>
            <a:endParaRPr lang="fr-FR"/>
          </a:p>
        </p:txBody>
      </p:sp>
    </p:spTree>
    <p:extLst>
      <p:ext uri="{BB962C8B-B14F-4D97-AF65-F5344CB8AC3E}">
        <p14:creationId xmlns:p14="http://schemas.microsoft.com/office/powerpoint/2010/main" val="2808490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24</a:t>
            </a:fld>
            <a:endParaRPr lang="fr-FR"/>
          </a:p>
        </p:txBody>
      </p:sp>
    </p:spTree>
    <p:extLst>
      <p:ext uri="{BB962C8B-B14F-4D97-AF65-F5344CB8AC3E}">
        <p14:creationId xmlns:p14="http://schemas.microsoft.com/office/powerpoint/2010/main" val="2410558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résidence fait un STC avec motif décès, le statut de toutes les orientations qui étaient en cours/ refus passent à décédé </a:t>
            </a:r>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25</a:t>
            </a:fld>
            <a:endParaRPr lang="fr-FR"/>
          </a:p>
        </p:txBody>
      </p:sp>
    </p:spTree>
    <p:extLst>
      <p:ext uri="{BB962C8B-B14F-4D97-AF65-F5344CB8AC3E}">
        <p14:creationId xmlns:p14="http://schemas.microsoft.com/office/powerpoint/2010/main" val="1328685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résidence fait un STC avec motif décès, le statut de toutes les orientations qui étaient en cours/ refus passent à décédé </a:t>
            </a:r>
          </a:p>
          <a:p>
            <a:endParaRPr lang="fr-FR" dirty="0"/>
          </a:p>
          <a:p>
            <a:r>
              <a:rPr lang="fr-FR" dirty="0"/>
              <a:t>La résidence doit envoyer une information à Perceval pour clôturer le contrat </a:t>
            </a:r>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26</a:t>
            </a:fld>
            <a:endParaRPr lang="fr-FR"/>
          </a:p>
        </p:txBody>
      </p:sp>
    </p:spTree>
    <p:extLst>
      <p:ext uri="{BB962C8B-B14F-4D97-AF65-F5344CB8AC3E}">
        <p14:creationId xmlns:p14="http://schemas.microsoft.com/office/powerpoint/2010/main" val="512291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Perceval doit envoyer une information à la </a:t>
            </a:r>
            <a:r>
              <a:rPr lang="fr-FR" dirty="0" err="1"/>
              <a:t>résiende</a:t>
            </a:r>
            <a:r>
              <a:rPr lang="fr-FR" dirty="0"/>
              <a:t> pour faire un STC sur le DAR/DAC</a:t>
            </a:r>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27</a:t>
            </a:fld>
            <a:endParaRPr lang="fr-FR"/>
          </a:p>
        </p:txBody>
      </p:sp>
    </p:spTree>
    <p:extLst>
      <p:ext uri="{BB962C8B-B14F-4D97-AF65-F5344CB8AC3E}">
        <p14:creationId xmlns:p14="http://schemas.microsoft.com/office/powerpoint/2010/main" val="3852163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L’agence ne peut plus faire de refus depuis le portail, uniquement sur Perceval, le refus doit être fait sur Perceval et une information doit être envoyée au portail pour clôturer l’orientation. </a:t>
            </a:r>
          </a:p>
          <a:p>
            <a:r>
              <a:rPr lang="fr-FR" dirty="0"/>
              <a:t>Avoir le motif de refus d’envoyé au portail </a:t>
            </a:r>
          </a:p>
          <a:p>
            <a:r>
              <a:rPr lang="fr-FR" dirty="0"/>
              <a:t>Quand on clique sur le bouton Perceval, l’action ouvert est clôturé et une nouvelle action ouverte « </a:t>
            </a:r>
            <a:r>
              <a:rPr lang="fr-FR" dirty="0" err="1"/>
              <a:t>perceval</a:t>
            </a:r>
            <a:r>
              <a:rPr lang="fr-FR" dirty="0"/>
              <a:t> » est créé, cette action ne peut pas être modifiée</a:t>
            </a:r>
          </a:p>
          <a:p>
            <a:r>
              <a:rPr lang="fr-FR" dirty="0"/>
              <a:t>Pour réactiver la fiche, il faut faire un ticket </a:t>
            </a:r>
            <a:r>
              <a:rPr lang="fr-FR" dirty="0" err="1"/>
              <a:t>Zendesk</a:t>
            </a:r>
            <a:r>
              <a:rPr lang="fr-FR" dirty="0"/>
              <a:t> et qu’un utilisateur « admin » ai des droits pour réactiver la fiche =&gt; elle passe au statut « en cours » et les actions commerciales / refus sont à nouveau possible</a:t>
            </a:r>
          </a:p>
          <a:p>
            <a:r>
              <a:rPr lang="fr-FR" dirty="0"/>
              <a:t>Les utilisateurs ne peuvent plus modifier les informations (nom, prénom, </a:t>
            </a:r>
            <a:r>
              <a:rPr lang="fr-FR" dirty="0" err="1"/>
              <a:t>dept</a:t>
            </a:r>
            <a:r>
              <a:rPr lang="fr-FR" dirty="0"/>
              <a:t>) du prospects, ces champs sont grisés</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10</a:t>
            </a:fld>
            <a:endParaRPr lang="fr-FR"/>
          </a:p>
        </p:txBody>
      </p:sp>
    </p:spTree>
    <p:extLst>
      <p:ext uri="{BB962C8B-B14F-4D97-AF65-F5344CB8AC3E}">
        <p14:creationId xmlns:p14="http://schemas.microsoft.com/office/powerpoint/2010/main" val="2400302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Aujourd’hui, lorsqu’un résident est admis en résidence, aucunes actions commerciales n’est possibles pour la résidence d’admission et les autres résidences</a:t>
            </a:r>
          </a:p>
          <a:p>
            <a:endParaRPr lang="fr-FR" dirty="0"/>
          </a:p>
          <a:p>
            <a:r>
              <a:rPr lang="fr-FR" dirty="0"/>
              <a:t>Futur : </a:t>
            </a:r>
          </a:p>
          <a:p>
            <a:pPr marL="171450" indent="-171450">
              <a:buFontTx/>
              <a:buChar char="-"/>
            </a:pPr>
            <a:r>
              <a:rPr lang="fr-FR" dirty="0"/>
              <a:t>Un résident doit pouvoir être client domicile aussi =&gt; ne plus bloquer les actions pour les agences quand il y a une admission</a:t>
            </a:r>
          </a:p>
          <a:p>
            <a:pPr marL="171450" indent="-171450">
              <a:buFontTx/>
              <a:buChar char="-"/>
            </a:pPr>
            <a:r>
              <a:rPr lang="fr-FR" dirty="0"/>
              <a:t>La résidence d’admission doit pouvoir faire une réorientation </a:t>
            </a:r>
          </a:p>
          <a:p>
            <a:pPr marL="171450" indent="-171450">
              <a:buFontTx/>
              <a:buChar char="-"/>
            </a:pPr>
            <a:r>
              <a:rPr lang="fr-FR" dirty="0"/>
              <a:t>Les autres </a:t>
            </a:r>
            <a:r>
              <a:rPr lang="fr-FR" dirty="0" err="1"/>
              <a:t>ehpad</a:t>
            </a:r>
            <a:r>
              <a:rPr lang="fr-FR" dirty="0"/>
              <a:t>, doivent pouvoir faires des actions commerciales sauf une admission </a:t>
            </a:r>
          </a:p>
          <a:p>
            <a:pPr marL="171450" indent="-171450">
              <a:buFontTx/>
              <a:buChar char="-"/>
            </a:pPr>
            <a:endParaRPr lang="fr-FR" dirty="0"/>
          </a:p>
          <a:p>
            <a:pPr marL="171450" indent="-171450">
              <a:buFontTx/>
              <a:buChar char="-"/>
            </a:pPr>
            <a:r>
              <a:rPr lang="fr-FR" dirty="0"/>
              <a:t>Faire évoluer le statut « admis </a:t>
            </a:r>
            <a:r>
              <a:rPr lang="fr-FR"/>
              <a:t>autre résidence »; </a:t>
            </a:r>
            <a:endParaRPr lang="fr-FR" dirty="0"/>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28</a:t>
            </a:fld>
            <a:endParaRPr lang="fr-FR"/>
          </a:p>
        </p:txBody>
      </p:sp>
    </p:spTree>
    <p:extLst>
      <p:ext uri="{BB962C8B-B14F-4D97-AF65-F5344CB8AC3E}">
        <p14:creationId xmlns:p14="http://schemas.microsoft.com/office/powerpoint/2010/main" val="922368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Actuel : Aucunes actions de possible</a:t>
            </a:r>
          </a:p>
          <a:p>
            <a:endParaRPr lang="fr-FR" dirty="0"/>
          </a:p>
          <a:p>
            <a:r>
              <a:rPr lang="fr-FR" dirty="0"/>
              <a:t>Futur : possibilité de faire des actions commerciales</a:t>
            </a:r>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29</a:t>
            </a:fld>
            <a:endParaRPr lang="fr-FR"/>
          </a:p>
        </p:txBody>
      </p:sp>
    </p:spTree>
    <p:extLst>
      <p:ext uri="{BB962C8B-B14F-4D97-AF65-F5344CB8AC3E}">
        <p14:creationId xmlns:p14="http://schemas.microsoft.com/office/powerpoint/2010/main" val="3048943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L’agence ne peut plus faire d’action commerciale, elle peut juste faire une réorientation.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utilisateurs de l’agence ne peuvent pas modifier Les informations du prospect (nom, prénom, </a:t>
            </a:r>
            <a:r>
              <a:rPr lang="fr-FR" dirty="0" err="1"/>
              <a:t>dept</a:t>
            </a:r>
            <a:r>
              <a:rPr lang="fr-FR" dirty="0"/>
              <a:t>). ces champs sont grisés</a:t>
            </a:r>
          </a:p>
          <a:p>
            <a:r>
              <a:rPr lang="fr-FR" dirty="0"/>
              <a:t>Pour toutes modifications, ça doit être fait dans le contrat du client</a:t>
            </a:r>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11</a:t>
            </a:fld>
            <a:endParaRPr lang="fr-FR"/>
          </a:p>
        </p:txBody>
      </p:sp>
    </p:spTree>
    <p:extLst>
      <p:ext uri="{BB962C8B-B14F-4D97-AF65-F5344CB8AC3E}">
        <p14:creationId xmlns:p14="http://schemas.microsoft.com/office/powerpoint/2010/main" val="3191756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12</a:t>
            </a:fld>
            <a:endParaRPr lang="fr-FR"/>
          </a:p>
        </p:txBody>
      </p:sp>
    </p:spTree>
    <p:extLst>
      <p:ext uri="{BB962C8B-B14F-4D97-AF65-F5344CB8AC3E}">
        <p14:creationId xmlns:p14="http://schemas.microsoft.com/office/powerpoint/2010/main" val="13341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13</a:t>
            </a:fld>
            <a:endParaRPr lang="fr-FR"/>
          </a:p>
        </p:txBody>
      </p:sp>
    </p:spTree>
    <p:extLst>
      <p:ext uri="{BB962C8B-B14F-4D97-AF65-F5344CB8AC3E}">
        <p14:creationId xmlns:p14="http://schemas.microsoft.com/office/powerpoint/2010/main" val="1442519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résidence ne peut plus modifier les informations (nom, prénom, </a:t>
            </a:r>
            <a:r>
              <a:rPr lang="fr-FR" dirty="0" err="1"/>
              <a:t>dept</a:t>
            </a:r>
            <a:r>
              <a:rPr lang="fr-FR" dirty="0"/>
              <a:t>) du prospect </a:t>
            </a:r>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14</a:t>
            </a:fld>
            <a:endParaRPr lang="fr-FR"/>
          </a:p>
        </p:txBody>
      </p:sp>
    </p:spTree>
    <p:extLst>
      <p:ext uri="{BB962C8B-B14F-4D97-AF65-F5344CB8AC3E}">
        <p14:creationId xmlns:p14="http://schemas.microsoft.com/office/powerpoint/2010/main" val="3745974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la résidence clique sur admission : rajouter une pop-up d’alerte indiquant qu’un contrat est en cours de signature côté agence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utilisateur de la résidence ne peut plus modifié les informations (nom, prénom, </a:t>
            </a:r>
            <a:r>
              <a:rPr lang="fr-FR" dirty="0" err="1"/>
              <a:t>dept</a:t>
            </a:r>
            <a:r>
              <a:rPr lang="fr-FR" dirty="0"/>
              <a:t> ) du prospect</a:t>
            </a:r>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15</a:t>
            </a:fld>
            <a:endParaRPr lang="fr-FR"/>
          </a:p>
        </p:txBody>
      </p:sp>
    </p:spTree>
    <p:extLst>
      <p:ext uri="{BB962C8B-B14F-4D97-AF65-F5344CB8AC3E}">
        <p14:creationId xmlns:p14="http://schemas.microsoft.com/office/powerpoint/2010/main" val="2798722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la résidence clique sur admission : rajouter une pop-up d’alerte indiquant qu’un contrat est en cours côté domicile donner le nom de l’agence et les coordonnées pour que la résidence puisse s’organiser avec l’agence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utilisateurs de l’agence ne peuvent pas modifier Les informations du prospect (nom, prénom, </a:t>
            </a:r>
            <a:r>
              <a:rPr lang="fr-FR" dirty="0" err="1"/>
              <a:t>dept</a:t>
            </a:r>
            <a:r>
              <a:rPr lang="fr-FR" dirty="0"/>
              <a:t>). ces champs sont grisés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Pour toutes modifications, ça doit être fait dans le contrat du client</a:t>
            </a:r>
          </a:p>
          <a:p>
            <a:endParaRPr lang="fr-FR" dirty="0"/>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16</a:t>
            </a:fld>
            <a:endParaRPr lang="fr-FR"/>
          </a:p>
        </p:txBody>
      </p:sp>
    </p:spTree>
    <p:extLst>
      <p:ext uri="{BB962C8B-B14F-4D97-AF65-F5344CB8AC3E}">
        <p14:creationId xmlns:p14="http://schemas.microsoft.com/office/powerpoint/2010/main" val="1317537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utilisateur de la résidence doivent pouvoir continuer à faire des actions commerciales</a:t>
            </a:r>
          </a:p>
          <a:p>
            <a:r>
              <a:rPr lang="fr-FR" dirty="0"/>
              <a:t>Si la résidence clique sur admission : rajouter une pop-up d’alerte indiquant qu’un contrat est en cours côté domicile donner le nom de l’agence et les coordonnées pour que la résidence puisse s’organiser avec l’agence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utilisateurs de la résidence, ne peuvent plus modifier les informations (nom, prénom, </a:t>
            </a:r>
            <a:r>
              <a:rPr lang="fr-FR" dirty="0" err="1"/>
              <a:t>dept</a:t>
            </a:r>
            <a:r>
              <a:rPr lang="fr-FR" dirty="0"/>
              <a:t>) du prospect.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ces champs sont grisés</a:t>
            </a:r>
          </a:p>
          <a:p>
            <a:endParaRPr lang="fr-FR" dirty="0"/>
          </a:p>
        </p:txBody>
      </p:sp>
      <p:sp>
        <p:nvSpPr>
          <p:cNvPr id="4" name="Espace réservé du numéro de diapositive 3"/>
          <p:cNvSpPr>
            <a:spLocks noGrp="1"/>
          </p:cNvSpPr>
          <p:nvPr>
            <p:ph type="sldNum" sz="quarter" idx="5"/>
          </p:nvPr>
        </p:nvSpPr>
        <p:spPr/>
        <p:txBody>
          <a:bodyPr/>
          <a:lstStyle/>
          <a:p>
            <a:fld id="{62878FB5-776F-4F79-B587-1DAB42D4BAD6}" type="slidenum">
              <a:rPr lang="fr-FR" smtClean="0"/>
              <a:t>17</a:t>
            </a:fld>
            <a:endParaRPr lang="fr-FR"/>
          </a:p>
        </p:txBody>
      </p:sp>
    </p:spTree>
    <p:extLst>
      <p:ext uri="{BB962C8B-B14F-4D97-AF65-F5344CB8AC3E}">
        <p14:creationId xmlns:p14="http://schemas.microsoft.com/office/powerpoint/2010/main" val="322431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88DCF-A4BF-6469-CED0-306D1AA9ED0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B7E764B-E04E-901F-28FA-07BEFFACA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E626925-AE2A-3862-E249-164C18430B38}"/>
              </a:ext>
            </a:extLst>
          </p:cNvPr>
          <p:cNvSpPr>
            <a:spLocks noGrp="1"/>
          </p:cNvSpPr>
          <p:nvPr>
            <p:ph type="dt" sz="half" idx="10"/>
          </p:nvPr>
        </p:nvSpPr>
        <p:spPr/>
        <p:txBody>
          <a:bodyPr/>
          <a:lstStyle/>
          <a:p>
            <a:fld id="{8990A494-D596-4431-815D-9BF8DCC02218}" type="datetimeFigureOut">
              <a:rPr lang="fr-FR" smtClean="0"/>
              <a:t>24/04/2023</a:t>
            </a:fld>
            <a:endParaRPr lang="fr-FR"/>
          </a:p>
        </p:txBody>
      </p:sp>
      <p:sp>
        <p:nvSpPr>
          <p:cNvPr id="5" name="Espace réservé du pied de page 4">
            <a:extLst>
              <a:ext uri="{FF2B5EF4-FFF2-40B4-BE49-F238E27FC236}">
                <a16:creationId xmlns:a16="http://schemas.microsoft.com/office/drawing/2014/main" id="{BFF10F41-6ACF-F28A-AAC4-99ED531152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99BF0A7-A22B-152E-EF27-5D5E75935182}"/>
              </a:ext>
            </a:extLst>
          </p:cNvPr>
          <p:cNvSpPr>
            <a:spLocks noGrp="1"/>
          </p:cNvSpPr>
          <p:nvPr>
            <p:ph type="sldNum" sz="quarter" idx="12"/>
          </p:nvPr>
        </p:nvSpPr>
        <p:spPr/>
        <p:txBody>
          <a:bodyPr/>
          <a:lstStyle/>
          <a:p>
            <a:fld id="{477E1F79-DE4F-4067-B584-42099BB56C4A}" type="slidenum">
              <a:rPr lang="fr-FR" smtClean="0"/>
              <a:t>‹N°›</a:t>
            </a:fld>
            <a:endParaRPr lang="fr-FR"/>
          </a:p>
        </p:txBody>
      </p:sp>
    </p:spTree>
    <p:extLst>
      <p:ext uri="{BB962C8B-B14F-4D97-AF65-F5344CB8AC3E}">
        <p14:creationId xmlns:p14="http://schemas.microsoft.com/office/powerpoint/2010/main" val="195493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C783F9-92D2-4186-5E9A-56D0A9E143A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B28753C-7900-B911-1866-763353FD2EB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F35CDC-DD14-2C16-2EFD-562E941B146C}"/>
              </a:ext>
            </a:extLst>
          </p:cNvPr>
          <p:cNvSpPr>
            <a:spLocks noGrp="1"/>
          </p:cNvSpPr>
          <p:nvPr>
            <p:ph type="dt" sz="half" idx="10"/>
          </p:nvPr>
        </p:nvSpPr>
        <p:spPr/>
        <p:txBody>
          <a:bodyPr/>
          <a:lstStyle/>
          <a:p>
            <a:fld id="{8990A494-D596-4431-815D-9BF8DCC02218}" type="datetimeFigureOut">
              <a:rPr lang="fr-FR" smtClean="0"/>
              <a:t>24/04/2023</a:t>
            </a:fld>
            <a:endParaRPr lang="fr-FR"/>
          </a:p>
        </p:txBody>
      </p:sp>
      <p:sp>
        <p:nvSpPr>
          <p:cNvPr id="5" name="Espace réservé du pied de page 4">
            <a:extLst>
              <a:ext uri="{FF2B5EF4-FFF2-40B4-BE49-F238E27FC236}">
                <a16:creationId xmlns:a16="http://schemas.microsoft.com/office/drawing/2014/main" id="{56E877BE-9C4F-A37B-B4D2-6E83B8AD89F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27C6380-4ACA-14E5-A44C-7636B9CCA7AF}"/>
              </a:ext>
            </a:extLst>
          </p:cNvPr>
          <p:cNvSpPr>
            <a:spLocks noGrp="1"/>
          </p:cNvSpPr>
          <p:nvPr>
            <p:ph type="sldNum" sz="quarter" idx="12"/>
          </p:nvPr>
        </p:nvSpPr>
        <p:spPr/>
        <p:txBody>
          <a:bodyPr/>
          <a:lstStyle/>
          <a:p>
            <a:fld id="{477E1F79-DE4F-4067-B584-42099BB56C4A}" type="slidenum">
              <a:rPr lang="fr-FR" smtClean="0"/>
              <a:t>‹N°›</a:t>
            </a:fld>
            <a:endParaRPr lang="fr-FR"/>
          </a:p>
        </p:txBody>
      </p:sp>
    </p:spTree>
    <p:extLst>
      <p:ext uri="{BB962C8B-B14F-4D97-AF65-F5344CB8AC3E}">
        <p14:creationId xmlns:p14="http://schemas.microsoft.com/office/powerpoint/2010/main" val="325674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D750754-681F-86A3-9315-DF32D3DD6B5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E00C660-C794-6E1D-D066-BCAD8A2FA48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A6AF81-CB60-1604-4297-8ED97FC86CC2}"/>
              </a:ext>
            </a:extLst>
          </p:cNvPr>
          <p:cNvSpPr>
            <a:spLocks noGrp="1"/>
          </p:cNvSpPr>
          <p:nvPr>
            <p:ph type="dt" sz="half" idx="10"/>
          </p:nvPr>
        </p:nvSpPr>
        <p:spPr/>
        <p:txBody>
          <a:bodyPr/>
          <a:lstStyle/>
          <a:p>
            <a:fld id="{8990A494-D596-4431-815D-9BF8DCC02218}" type="datetimeFigureOut">
              <a:rPr lang="fr-FR" smtClean="0"/>
              <a:t>24/04/2023</a:t>
            </a:fld>
            <a:endParaRPr lang="fr-FR"/>
          </a:p>
        </p:txBody>
      </p:sp>
      <p:sp>
        <p:nvSpPr>
          <p:cNvPr id="5" name="Espace réservé du pied de page 4">
            <a:extLst>
              <a:ext uri="{FF2B5EF4-FFF2-40B4-BE49-F238E27FC236}">
                <a16:creationId xmlns:a16="http://schemas.microsoft.com/office/drawing/2014/main" id="{E34F4D9D-F413-80CE-34EE-1813CFA922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EBA28F-9647-DAD9-D5AA-B3A5D4EE61C7}"/>
              </a:ext>
            </a:extLst>
          </p:cNvPr>
          <p:cNvSpPr>
            <a:spLocks noGrp="1"/>
          </p:cNvSpPr>
          <p:nvPr>
            <p:ph type="sldNum" sz="quarter" idx="12"/>
          </p:nvPr>
        </p:nvSpPr>
        <p:spPr/>
        <p:txBody>
          <a:bodyPr/>
          <a:lstStyle/>
          <a:p>
            <a:fld id="{477E1F79-DE4F-4067-B584-42099BB56C4A}" type="slidenum">
              <a:rPr lang="fr-FR" smtClean="0"/>
              <a:t>‹N°›</a:t>
            </a:fld>
            <a:endParaRPr lang="fr-FR"/>
          </a:p>
        </p:txBody>
      </p:sp>
    </p:spTree>
    <p:extLst>
      <p:ext uri="{BB962C8B-B14F-4D97-AF65-F5344CB8AC3E}">
        <p14:creationId xmlns:p14="http://schemas.microsoft.com/office/powerpoint/2010/main" val="328803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AD8EDA-98EA-76BB-80C8-A774AD0E8CA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BA530AB-294A-79A0-A810-17F30175C95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A3B849-F3BD-9125-816B-FFBD50DD6FDF}"/>
              </a:ext>
            </a:extLst>
          </p:cNvPr>
          <p:cNvSpPr>
            <a:spLocks noGrp="1"/>
          </p:cNvSpPr>
          <p:nvPr>
            <p:ph type="dt" sz="half" idx="10"/>
          </p:nvPr>
        </p:nvSpPr>
        <p:spPr/>
        <p:txBody>
          <a:bodyPr/>
          <a:lstStyle/>
          <a:p>
            <a:fld id="{8990A494-D596-4431-815D-9BF8DCC02218}" type="datetimeFigureOut">
              <a:rPr lang="fr-FR" smtClean="0"/>
              <a:t>24/04/2023</a:t>
            </a:fld>
            <a:endParaRPr lang="fr-FR"/>
          </a:p>
        </p:txBody>
      </p:sp>
      <p:sp>
        <p:nvSpPr>
          <p:cNvPr id="5" name="Espace réservé du pied de page 4">
            <a:extLst>
              <a:ext uri="{FF2B5EF4-FFF2-40B4-BE49-F238E27FC236}">
                <a16:creationId xmlns:a16="http://schemas.microsoft.com/office/drawing/2014/main" id="{4FD8ADDC-B860-99D8-3F1E-E90ED6A832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846C65-055C-1E58-66B4-B1C4BFC744A1}"/>
              </a:ext>
            </a:extLst>
          </p:cNvPr>
          <p:cNvSpPr>
            <a:spLocks noGrp="1"/>
          </p:cNvSpPr>
          <p:nvPr>
            <p:ph type="sldNum" sz="quarter" idx="12"/>
          </p:nvPr>
        </p:nvSpPr>
        <p:spPr/>
        <p:txBody>
          <a:bodyPr/>
          <a:lstStyle/>
          <a:p>
            <a:fld id="{477E1F79-DE4F-4067-B584-42099BB56C4A}" type="slidenum">
              <a:rPr lang="fr-FR" smtClean="0"/>
              <a:t>‹N°›</a:t>
            </a:fld>
            <a:endParaRPr lang="fr-FR"/>
          </a:p>
        </p:txBody>
      </p:sp>
    </p:spTree>
    <p:extLst>
      <p:ext uri="{BB962C8B-B14F-4D97-AF65-F5344CB8AC3E}">
        <p14:creationId xmlns:p14="http://schemas.microsoft.com/office/powerpoint/2010/main" val="78994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2D2D1A-23FA-A955-553B-21213C55E25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3525FB4-8C03-A3FC-271B-AF8BC0CB32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AE62D61-FA5A-4CCD-ECB6-F183A9E29CB4}"/>
              </a:ext>
            </a:extLst>
          </p:cNvPr>
          <p:cNvSpPr>
            <a:spLocks noGrp="1"/>
          </p:cNvSpPr>
          <p:nvPr>
            <p:ph type="dt" sz="half" idx="10"/>
          </p:nvPr>
        </p:nvSpPr>
        <p:spPr/>
        <p:txBody>
          <a:bodyPr/>
          <a:lstStyle/>
          <a:p>
            <a:fld id="{8990A494-D596-4431-815D-9BF8DCC02218}" type="datetimeFigureOut">
              <a:rPr lang="fr-FR" smtClean="0"/>
              <a:t>24/04/2023</a:t>
            </a:fld>
            <a:endParaRPr lang="fr-FR"/>
          </a:p>
        </p:txBody>
      </p:sp>
      <p:sp>
        <p:nvSpPr>
          <p:cNvPr id="5" name="Espace réservé du pied de page 4">
            <a:extLst>
              <a:ext uri="{FF2B5EF4-FFF2-40B4-BE49-F238E27FC236}">
                <a16:creationId xmlns:a16="http://schemas.microsoft.com/office/drawing/2014/main" id="{6717F3ED-65BA-1311-CA10-FA7C65327F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A6B8EC3-3A1D-7196-B4B5-ADC49EBFC81E}"/>
              </a:ext>
            </a:extLst>
          </p:cNvPr>
          <p:cNvSpPr>
            <a:spLocks noGrp="1"/>
          </p:cNvSpPr>
          <p:nvPr>
            <p:ph type="sldNum" sz="quarter" idx="12"/>
          </p:nvPr>
        </p:nvSpPr>
        <p:spPr/>
        <p:txBody>
          <a:bodyPr/>
          <a:lstStyle/>
          <a:p>
            <a:fld id="{477E1F79-DE4F-4067-B584-42099BB56C4A}" type="slidenum">
              <a:rPr lang="fr-FR" smtClean="0"/>
              <a:t>‹N°›</a:t>
            </a:fld>
            <a:endParaRPr lang="fr-FR"/>
          </a:p>
        </p:txBody>
      </p:sp>
    </p:spTree>
    <p:extLst>
      <p:ext uri="{BB962C8B-B14F-4D97-AF65-F5344CB8AC3E}">
        <p14:creationId xmlns:p14="http://schemas.microsoft.com/office/powerpoint/2010/main" val="30878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77B422-EACC-0DE0-381E-75FAB68FDE8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3F3C1E4-5A19-457C-A0C3-510811ABC77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4C8A8C0-BC63-FE43-80B4-9BB5E306C4F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44FF3B7-79F2-54DD-8FEC-9091BF674008}"/>
              </a:ext>
            </a:extLst>
          </p:cNvPr>
          <p:cNvSpPr>
            <a:spLocks noGrp="1"/>
          </p:cNvSpPr>
          <p:nvPr>
            <p:ph type="dt" sz="half" idx="10"/>
          </p:nvPr>
        </p:nvSpPr>
        <p:spPr/>
        <p:txBody>
          <a:bodyPr/>
          <a:lstStyle/>
          <a:p>
            <a:fld id="{8990A494-D596-4431-815D-9BF8DCC02218}" type="datetimeFigureOut">
              <a:rPr lang="fr-FR" smtClean="0"/>
              <a:t>24/04/2023</a:t>
            </a:fld>
            <a:endParaRPr lang="fr-FR"/>
          </a:p>
        </p:txBody>
      </p:sp>
      <p:sp>
        <p:nvSpPr>
          <p:cNvPr id="6" name="Espace réservé du pied de page 5">
            <a:extLst>
              <a:ext uri="{FF2B5EF4-FFF2-40B4-BE49-F238E27FC236}">
                <a16:creationId xmlns:a16="http://schemas.microsoft.com/office/drawing/2014/main" id="{2E2865B8-3BCB-8E65-F193-097AA867321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459944-595A-7351-6EEB-55CC9564E82D}"/>
              </a:ext>
            </a:extLst>
          </p:cNvPr>
          <p:cNvSpPr>
            <a:spLocks noGrp="1"/>
          </p:cNvSpPr>
          <p:nvPr>
            <p:ph type="sldNum" sz="quarter" idx="12"/>
          </p:nvPr>
        </p:nvSpPr>
        <p:spPr/>
        <p:txBody>
          <a:bodyPr/>
          <a:lstStyle/>
          <a:p>
            <a:fld id="{477E1F79-DE4F-4067-B584-42099BB56C4A}" type="slidenum">
              <a:rPr lang="fr-FR" smtClean="0"/>
              <a:t>‹N°›</a:t>
            </a:fld>
            <a:endParaRPr lang="fr-FR"/>
          </a:p>
        </p:txBody>
      </p:sp>
    </p:spTree>
    <p:extLst>
      <p:ext uri="{BB962C8B-B14F-4D97-AF65-F5344CB8AC3E}">
        <p14:creationId xmlns:p14="http://schemas.microsoft.com/office/powerpoint/2010/main" val="409658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C4906-8DF0-6D1A-6B20-45AEEBB9339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7729062-988E-CCE5-9F87-FD66954921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0DD63D4-07E4-C00B-CB75-6EEEE93D13A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7F1DC19-56FA-5968-7C78-412098633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61BC96F-823A-A229-CC0C-591167F1BD2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FC43A16-CBF6-04D9-A9F4-1542D49CF9E4}"/>
              </a:ext>
            </a:extLst>
          </p:cNvPr>
          <p:cNvSpPr>
            <a:spLocks noGrp="1"/>
          </p:cNvSpPr>
          <p:nvPr>
            <p:ph type="dt" sz="half" idx="10"/>
          </p:nvPr>
        </p:nvSpPr>
        <p:spPr/>
        <p:txBody>
          <a:bodyPr/>
          <a:lstStyle/>
          <a:p>
            <a:fld id="{8990A494-D596-4431-815D-9BF8DCC02218}" type="datetimeFigureOut">
              <a:rPr lang="fr-FR" smtClean="0"/>
              <a:t>24/04/2023</a:t>
            </a:fld>
            <a:endParaRPr lang="fr-FR"/>
          </a:p>
        </p:txBody>
      </p:sp>
      <p:sp>
        <p:nvSpPr>
          <p:cNvPr id="8" name="Espace réservé du pied de page 7">
            <a:extLst>
              <a:ext uri="{FF2B5EF4-FFF2-40B4-BE49-F238E27FC236}">
                <a16:creationId xmlns:a16="http://schemas.microsoft.com/office/drawing/2014/main" id="{4A805315-8D95-FCDB-CE71-1F75BB178CA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1E234A2-8769-AC98-9250-1B1C2B44403F}"/>
              </a:ext>
            </a:extLst>
          </p:cNvPr>
          <p:cNvSpPr>
            <a:spLocks noGrp="1"/>
          </p:cNvSpPr>
          <p:nvPr>
            <p:ph type="sldNum" sz="quarter" idx="12"/>
          </p:nvPr>
        </p:nvSpPr>
        <p:spPr/>
        <p:txBody>
          <a:bodyPr/>
          <a:lstStyle/>
          <a:p>
            <a:fld id="{477E1F79-DE4F-4067-B584-42099BB56C4A}" type="slidenum">
              <a:rPr lang="fr-FR" smtClean="0"/>
              <a:t>‹N°›</a:t>
            </a:fld>
            <a:endParaRPr lang="fr-FR"/>
          </a:p>
        </p:txBody>
      </p:sp>
    </p:spTree>
    <p:extLst>
      <p:ext uri="{BB962C8B-B14F-4D97-AF65-F5344CB8AC3E}">
        <p14:creationId xmlns:p14="http://schemas.microsoft.com/office/powerpoint/2010/main" val="64926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FE02E1-945F-5D41-F044-35EEF30A1A0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FF679D2-B118-F43E-2C71-B020063A6185}"/>
              </a:ext>
            </a:extLst>
          </p:cNvPr>
          <p:cNvSpPr>
            <a:spLocks noGrp="1"/>
          </p:cNvSpPr>
          <p:nvPr>
            <p:ph type="dt" sz="half" idx="10"/>
          </p:nvPr>
        </p:nvSpPr>
        <p:spPr/>
        <p:txBody>
          <a:bodyPr/>
          <a:lstStyle/>
          <a:p>
            <a:fld id="{8990A494-D596-4431-815D-9BF8DCC02218}" type="datetimeFigureOut">
              <a:rPr lang="fr-FR" smtClean="0"/>
              <a:t>24/04/2023</a:t>
            </a:fld>
            <a:endParaRPr lang="fr-FR"/>
          </a:p>
        </p:txBody>
      </p:sp>
      <p:sp>
        <p:nvSpPr>
          <p:cNvPr id="4" name="Espace réservé du pied de page 3">
            <a:extLst>
              <a:ext uri="{FF2B5EF4-FFF2-40B4-BE49-F238E27FC236}">
                <a16:creationId xmlns:a16="http://schemas.microsoft.com/office/drawing/2014/main" id="{588C1A19-1C97-8F63-39AC-FCEFBDF8AB6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C831C36-B3A6-B648-8E80-F6689B0C38E9}"/>
              </a:ext>
            </a:extLst>
          </p:cNvPr>
          <p:cNvSpPr>
            <a:spLocks noGrp="1"/>
          </p:cNvSpPr>
          <p:nvPr>
            <p:ph type="sldNum" sz="quarter" idx="12"/>
          </p:nvPr>
        </p:nvSpPr>
        <p:spPr/>
        <p:txBody>
          <a:bodyPr/>
          <a:lstStyle/>
          <a:p>
            <a:fld id="{477E1F79-DE4F-4067-B584-42099BB56C4A}" type="slidenum">
              <a:rPr lang="fr-FR" smtClean="0"/>
              <a:t>‹N°›</a:t>
            </a:fld>
            <a:endParaRPr lang="fr-FR"/>
          </a:p>
        </p:txBody>
      </p:sp>
    </p:spTree>
    <p:extLst>
      <p:ext uri="{BB962C8B-B14F-4D97-AF65-F5344CB8AC3E}">
        <p14:creationId xmlns:p14="http://schemas.microsoft.com/office/powerpoint/2010/main" val="145885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9817E5B-BF6F-CBB0-FE4A-2ED20B414B28}"/>
              </a:ext>
            </a:extLst>
          </p:cNvPr>
          <p:cNvSpPr>
            <a:spLocks noGrp="1"/>
          </p:cNvSpPr>
          <p:nvPr>
            <p:ph type="dt" sz="half" idx="10"/>
          </p:nvPr>
        </p:nvSpPr>
        <p:spPr/>
        <p:txBody>
          <a:bodyPr/>
          <a:lstStyle/>
          <a:p>
            <a:fld id="{8990A494-D596-4431-815D-9BF8DCC02218}" type="datetimeFigureOut">
              <a:rPr lang="fr-FR" smtClean="0"/>
              <a:t>24/04/2023</a:t>
            </a:fld>
            <a:endParaRPr lang="fr-FR"/>
          </a:p>
        </p:txBody>
      </p:sp>
      <p:sp>
        <p:nvSpPr>
          <p:cNvPr id="3" name="Espace réservé du pied de page 2">
            <a:extLst>
              <a:ext uri="{FF2B5EF4-FFF2-40B4-BE49-F238E27FC236}">
                <a16:creationId xmlns:a16="http://schemas.microsoft.com/office/drawing/2014/main" id="{70F4C019-660B-B31C-550C-79DACEE4740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EA1F48C-3379-E149-426F-A8160986123B}"/>
              </a:ext>
            </a:extLst>
          </p:cNvPr>
          <p:cNvSpPr>
            <a:spLocks noGrp="1"/>
          </p:cNvSpPr>
          <p:nvPr>
            <p:ph type="sldNum" sz="quarter" idx="12"/>
          </p:nvPr>
        </p:nvSpPr>
        <p:spPr/>
        <p:txBody>
          <a:bodyPr/>
          <a:lstStyle/>
          <a:p>
            <a:fld id="{477E1F79-DE4F-4067-B584-42099BB56C4A}" type="slidenum">
              <a:rPr lang="fr-FR" smtClean="0"/>
              <a:t>‹N°›</a:t>
            </a:fld>
            <a:endParaRPr lang="fr-FR"/>
          </a:p>
        </p:txBody>
      </p:sp>
    </p:spTree>
    <p:extLst>
      <p:ext uri="{BB962C8B-B14F-4D97-AF65-F5344CB8AC3E}">
        <p14:creationId xmlns:p14="http://schemas.microsoft.com/office/powerpoint/2010/main" val="113784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481686-744A-0EB3-7386-33561A7B945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BA4D4C8-47ED-A8AE-9FE8-4E37F630DA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33EFC30-CDCE-7C72-4FAF-7B3CDFE64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A47125-74E7-3CE3-E750-CA4DB9AADFDB}"/>
              </a:ext>
            </a:extLst>
          </p:cNvPr>
          <p:cNvSpPr>
            <a:spLocks noGrp="1"/>
          </p:cNvSpPr>
          <p:nvPr>
            <p:ph type="dt" sz="half" idx="10"/>
          </p:nvPr>
        </p:nvSpPr>
        <p:spPr/>
        <p:txBody>
          <a:bodyPr/>
          <a:lstStyle/>
          <a:p>
            <a:fld id="{8990A494-D596-4431-815D-9BF8DCC02218}" type="datetimeFigureOut">
              <a:rPr lang="fr-FR" smtClean="0"/>
              <a:t>24/04/2023</a:t>
            </a:fld>
            <a:endParaRPr lang="fr-FR"/>
          </a:p>
        </p:txBody>
      </p:sp>
      <p:sp>
        <p:nvSpPr>
          <p:cNvPr id="6" name="Espace réservé du pied de page 5">
            <a:extLst>
              <a:ext uri="{FF2B5EF4-FFF2-40B4-BE49-F238E27FC236}">
                <a16:creationId xmlns:a16="http://schemas.microsoft.com/office/drawing/2014/main" id="{EB8E4A0C-C356-ABF1-D927-0AAD767B4D4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E75A64-66A5-6B80-CB6C-8E30BDD14142}"/>
              </a:ext>
            </a:extLst>
          </p:cNvPr>
          <p:cNvSpPr>
            <a:spLocks noGrp="1"/>
          </p:cNvSpPr>
          <p:nvPr>
            <p:ph type="sldNum" sz="quarter" idx="12"/>
          </p:nvPr>
        </p:nvSpPr>
        <p:spPr/>
        <p:txBody>
          <a:bodyPr/>
          <a:lstStyle/>
          <a:p>
            <a:fld id="{477E1F79-DE4F-4067-B584-42099BB56C4A}" type="slidenum">
              <a:rPr lang="fr-FR" smtClean="0"/>
              <a:t>‹N°›</a:t>
            </a:fld>
            <a:endParaRPr lang="fr-FR"/>
          </a:p>
        </p:txBody>
      </p:sp>
    </p:spTree>
    <p:extLst>
      <p:ext uri="{BB962C8B-B14F-4D97-AF65-F5344CB8AC3E}">
        <p14:creationId xmlns:p14="http://schemas.microsoft.com/office/powerpoint/2010/main" val="314352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2C7DA-D4D3-1E76-7DAF-520886773F1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CB08D8E-C2DA-6622-A93C-6D6184C336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57B2BAD-3458-E924-4359-C5E90DACF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E047AD3-7858-A5E6-F174-1B870D8776AB}"/>
              </a:ext>
            </a:extLst>
          </p:cNvPr>
          <p:cNvSpPr>
            <a:spLocks noGrp="1"/>
          </p:cNvSpPr>
          <p:nvPr>
            <p:ph type="dt" sz="half" idx="10"/>
          </p:nvPr>
        </p:nvSpPr>
        <p:spPr/>
        <p:txBody>
          <a:bodyPr/>
          <a:lstStyle/>
          <a:p>
            <a:fld id="{8990A494-D596-4431-815D-9BF8DCC02218}" type="datetimeFigureOut">
              <a:rPr lang="fr-FR" smtClean="0"/>
              <a:t>24/04/2023</a:t>
            </a:fld>
            <a:endParaRPr lang="fr-FR"/>
          </a:p>
        </p:txBody>
      </p:sp>
      <p:sp>
        <p:nvSpPr>
          <p:cNvPr id="6" name="Espace réservé du pied de page 5">
            <a:extLst>
              <a:ext uri="{FF2B5EF4-FFF2-40B4-BE49-F238E27FC236}">
                <a16:creationId xmlns:a16="http://schemas.microsoft.com/office/drawing/2014/main" id="{763FD542-760B-B704-6F23-F5AD8BCBD45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BA8A697-15C6-DB92-67DF-97E4E62BE4AF}"/>
              </a:ext>
            </a:extLst>
          </p:cNvPr>
          <p:cNvSpPr>
            <a:spLocks noGrp="1"/>
          </p:cNvSpPr>
          <p:nvPr>
            <p:ph type="sldNum" sz="quarter" idx="12"/>
          </p:nvPr>
        </p:nvSpPr>
        <p:spPr/>
        <p:txBody>
          <a:bodyPr/>
          <a:lstStyle/>
          <a:p>
            <a:fld id="{477E1F79-DE4F-4067-B584-42099BB56C4A}" type="slidenum">
              <a:rPr lang="fr-FR" smtClean="0"/>
              <a:t>‹N°›</a:t>
            </a:fld>
            <a:endParaRPr lang="fr-FR"/>
          </a:p>
        </p:txBody>
      </p:sp>
    </p:spTree>
    <p:extLst>
      <p:ext uri="{BB962C8B-B14F-4D97-AF65-F5344CB8AC3E}">
        <p14:creationId xmlns:p14="http://schemas.microsoft.com/office/powerpoint/2010/main" val="135034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C93DA03-AD0C-4007-64EA-323AE800AD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87E1453-3B03-A3B1-6DE5-4330E59D43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C681722-CFBB-BD33-85F3-956B5D72A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0A494-D596-4431-815D-9BF8DCC02218}" type="datetimeFigureOut">
              <a:rPr lang="fr-FR" smtClean="0"/>
              <a:t>24/04/2023</a:t>
            </a:fld>
            <a:endParaRPr lang="fr-FR"/>
          </a:p>
        </p:txBody>
      </p:sp>
      <p:sp>
        <p:nvSpPr>
          <p:cNvPr id="5" name="Espace réservé du pied de page 4">
            <a:extLst>
              <a:ext uri="{FF2B5EF4-FFF2-40B4-BE49-F238E27FC236}">
                <a16:creationId xmlns:a16="http://schemas.microsoft.com/office/drawing/2014/main" id="{A02C8952-58D8-B63E-5F63-CFE415BB0C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20012D3-0500-0251-D51F-2B3FBF256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E1F79-DE4F-4067-B584-42099BB56C4A}" type="slidenum">
              <a:rPr lang="fr-FR" smtClean="0"/>
              <a:t>‹N°›</a:t>
            </a:fld>
            <a:endParaRPr lang="fr-FR"/>
          </a:p>
        </p:txBody>
      </p:sp>
    </p:spTree>
    <p:extLst>
      <p:ext uri="{BB962C8B-B14F-4D97-AF65-F5344CB8AC3E}">
        <p14:creationId xmlns:p14="http://schemas.microsoft.com/office/powerpoint/2010/main" val="4036532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microsoft.com/office/2018/10/relationships/comments" Target="../comments/modernComment_10D_319C8CB6.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121_993BFAA8.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microsoft.com/office/2018/10/relationships/comments" Target="../comments/modernComment_112_4C3FD3E6.xm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89A048FC-D78D-164C-8A2E-2AF5B85A089E}"/>
              </a:ext>
            </a:extLst>
          </p:cNvPr>
          <p:cNvPicPr>
            <a:picLocks noChangeAspect="1"/>
          </p:cNvPicPr>
          <p:nvPr/>
        </p:nvPicPr>
        <p:blipFill>
          <a:blip r:embed="rId2"/>
          <a:stretch>
            <a:fillRect/>
          </a:stretch>
        </p:blipFill>
        <p:spPr>
          <a:xfrm>
            <a:off x="0" y="1339760"/>
            <a:ext cx="12192000" cy="4178479"/>
          </a:xfrm>
          <a:prstGeom prst="rect">
            <a:avLst/>
          </a:prstGeom>
        </p:spPr>
      </p:pic>
      <p:sp>
        <p:nvSpPr>
          <p:cNvPr id="6" name="Rectangle 5">
            <a:extLst>
              <a:ext uri="{FF2B5EF4-FFF2-40B4-BE49-F238E27FC236}">
                <a16:creationId xmlns:a16="http://schemas.microsoft.com/office/drawing/2014/main" id="{D8218387-8DD9-FA76-646B-FA1E46DE5CC1}"/>
              </a:ext>
            </a:extLst>
          </p:cNvPr>
          <p:cNvSpPr/>
          <p:nvPr/>
        </p:nvSpPr>
        <p:spPr>
          <a:xfrm>
            <a:off x="681135" y="1835232"/>
            <a:ext cx="3676261" cy="5411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F9850EE2-F5EE-C82A-574A-BA88E490D2F4}"/>
              </a:ext>
            </a:extLst>
          </p:cNvPr>
          <p:cNvSpPr/>
          <p:nvPr/>
        </p:nvSpPr>
        <p:spPr>
          <a:xfrm>
            <a:off x="257452" y="3160450"/>
            <a:ext cx="1127465" cy="268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Tree>
    <p:extLst>
      <p:ext uri="{BB962C8B-B14F-4D97-AF65-F5344CB8AC3E}">
        <p14:creationId xmlns:p14="http://schemas.microsoft.com/office/powerpoint/2010/main" val="73068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41E9289-6DF0-CCEE-4516-9B9956A9A485}"/>
              </a:ext>
            </a:extLst>
          </p:cNvPr>
          <p:cNvSpPr txBox="1"/>
          <p:nvPr/>
        </p:nvSpPr>
        <p:spPr>
          <a:xfrm>
            <a:off x="233265" y="251927"/>
            <a:ext cx="5862735" cy="369332"/>
          </a:xfrm>
          <a:prstGeom prst="rect">
            <a:avLst/>
          </a:prstGeom>
          <a:noFill/>
        </p:spPr>
        <p:txBody>
          <a:bodyPr wrap="square" rtlCol="0">
            <a:spAutoFit/>
          </a:bodyPr>
          <a:lstStyle/>
          <a:p>
            <a:r>
              <a:rPr lang="fr-FR" dirty="0"/>
              <a:t>Edition d’une fiche prospect – 1 seul orientation (agence)</a:t>
            </a:r>
          </a:p>
        </p:txBody>
      </p:sp>
      <p:sp>
        <p:nvSpPr>
          <p:cNvPr id="3" name="ZoneTexte 2">
            <a:extLst>
              <a:ext uri="{FF2B5EF4-FFF2-40B4-BE49-F238E27FC236}">
                <a16:creationId xmlns:a16="http://schemas.microsoft.com/office/drawing/2014/main" id="{C02A4F16-997D-DA41-A147-E379A60A141C}"/>
              </a:ext>
            </a:extLst>
          </p:cNvPr>
          <p:cNvSpPr txBox="1"/>
          <p:nvPr/>
        </p:nvSpPr>
        <p:spPr>
          <a:xfrm>
            <a:off x="233265" y="773659"/>
            <a:ext cx="5862735" cy="369332"/>
          </a:xfrm>
          <a:prstGeom prst="rect">
            <a:avLst/>
          </a:prstGeom>
          <a:noFill/>
        </p:spPr>
        <p:txBody>
          <a:bodyPr wrap="square" rtlCol="0">
            <a:spAutoFit/>
          </a:bodyPr>
          <a:lstStyle/>
          <a:p>
            <a:r>
              <a:rPr lang="fr-FR" dirty="0"/>
              <a:t>Le statut des orientations et les actions commerciales</a:t>
            </a:r>
          </a:p>
        </p:txBody>
      </p:sp>
      <p:sp>
        <p:nvSpPr>
          <p:cNvPr id="10" name="Rectangle 9">
            <a:extLst>
              <a:ext uri="{FF2B5EF4-FFF2-40B4-BE49-F238E27FC236}">
                <a16:creationId xmlns:a16="http://schemas.microsoft.com/office/drawing/2014/main" id="{EF0D29A2-528A-87B2-C052-E37FF8AD7B2D}"/>
              </a:ext>
            </a:extLst>
          </p:cNvPr>
          <p:cNvSpPr/>
          <p:nvPr/>
        </p:nvSpPr>
        <p:spPr>
          <a:xfrm>
            <a:off x="8845550" y="3683000"/>
            <a:ext cx="562401"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id="{347DE436-3C00-CC0B-1D14-41FE80EB9745}"/>
              </a:ext>
            </a:extLst>
          </p:cNvPr>
          <p:cNvPicPr>
            <a:picLocks noChangeAspect="1"/>
          </p:cNvPicPr>
          <p:nvPr/>
        </p:nvPicPr>
        <p:blipFill>
          <a:blip r:embed="rId3"/>
          <a:stretch>
            <a:fillRect/>
          </a:stretch>
        </p:blipFill>
        <p:spPr>
          <a:xfrm>
            <a:off x="0" y="1503315"/>
            <a:ext cx="12192000" cy="4505888"/>
          </a:xfrm>
          <a:prstGeom prst="rect">
            <a:avLst/>
          </a:prstGeom>
        </p:spPr>
      </p:pic>
      <p:sp>
        <p:nvSpPr>
          <p:cNvPr id="13" name="Rectangle 12">
            <a:extLst>
              <a:ext uri="{FF2B5EF4-FFF2-40B4-BE49-F238E27FC236}">
                <a16:creationId xmlns:a16="http://schemas.microsoft.com/office/drawing/2014/main" id="{914B2BE1-ED5C-72A7-70A7-232A87EA0319}"/>
              </a:ext>
            </a:extLst>
          </p:cNvPr>
          <p:cNvSpPr/>
          <p:nvPr/>
        </p:nvSpPr>
        <p:spPr>
          <a:xfrm>
            <a:off x="6314173" y="4138863"/>
            <a:ext cx="1309035" cy="3850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Perceval</a:t>
            </a:r>
          </a:p>
        </p:txBody>
      </p:sp>
      <p:sp>
        <p:nvSpPr>
          <p:cNvPr id="4" name="Rectangle 3">
            <a:extLst>
              <a:ext uri="{FF2B5EF4-FFF2-40B4-BE49-F238E27FC236}">
                <a16:creationId xmlns:a16="http://schemas.microsoft.com/office/drawing/2014/main" id="{A20320B9-4E40-8E7A-80FD-ABA9C51319DA}"/>
              </a:ext>
            </a:extLst>
          </p:cNvPr>
          <p:cNvSpPr/>
          <p:nvPr/>
        </p:nvSpPr>
        <p:spPr>
          <a:xfrm>
            <a:off x="6968690" y="2762451"/>
            <a:ext cx="1309035" cy="260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En attente de contrat</a:t>
            </a:r>
          </a:p>
        </p:txBody>
      </p:sp>
      <p:sp>
        <p:nvSpPr>
          <p:cNvPr id="5" name="Rectangle 4">
            <a:extLst>
              <a:ext uri="{FF2B5EF4-FFF2-40B4-BE49-F238E27FC236}">
                <a16:creationId xmlns:a16="http://schemas.microsoft.com/office/drawing/2014/main" id="{0735BC20-9AE7-CE49-0BF8-626F7575025F}"/>
              </a:ext>
            </a:extLst>
          </p:cNvPr>
          <p:cNvSpPr/>
          <p:nvPr/>
        </p:nvSpPr>
        <p:spPr>
          <a:xfrm>
            <a:off x="7838312" y="4138863"/>
            <a:ext cx="1222408" cy="462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A20FEF89-D666-7196-06C4-5E2A4FE2EC85}"/>
              </a:ext>
            </a:extLst>
          </p:cNvPr>
          <p:cNvSpPr/>
          <p:nvPr/>
        </p:nvSpPr>
        <p:spPr>
          <a:xfrm>
            <a:off x="6968690" y="2695074"/>
            <a:ext cx="1222408" cy="32779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5F8F4873-5A89-C5BA-ED7B-CBF83B199732}"/>
              </a:ext>
            </a:extLst>
          </p:cNvPr>
          <p:cNvSpPr txBox="1"/>
          <p:nvPr/>
        </p:nvSpPr>
        <p:spPr>
          <a:xfrm>
            <a:off x="5638884" y="2690284"/>
            <a:ext cx="1584828" cy="261610"/>
          </a:xfrm>
          <a:prstGeom prst="rect">
            <a:avLst/>
          </a:prstGeom>
          <a:noFill/>
        </p:spPr>
        <p:txBody>
          <a:bodyPr wrap="square" rtlCol="0">
            <a:spAutoFit/>
          </a:bodyPr>
          <a:lstStyle/>
          <a:p>
            <a:r>
              <a:rPr lang="fr-FR" sz="1100" dirty="0"/>
              <a:t>(agence)</a:t>
            </a:r>
          </a:p>
        </p:txBody>
      </p:sp>
      <p:sp>
        <p:nvSpPr>
          <p:cNvPr id="6" name="Rectangle 5">
            <a:extLst>
              <a:ext uri="{FF2B5EF4-FFF2-40B4-BE49-F238E27FC236}">
                <a16:creationId xmlns:a16="http://schemas.microsoft.com/office/drawing/2014/main" id="{1F0272FF-0541-96F3-BDC8-8CFB973288A0}"/>
              </a:ext>
            </a:extLst>
          </p:cNvPr>
          <p:cNvSpPr/>
          <p:nvPr/>
        </p:nvSpPr>
        <p:spPr>
          <a:xfrm>
            <a:off x="1311965" y="4683318"/>
            <a:ext cx="9517712" cy="277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D6FD6C3-E298-4303-F262-7EC6392CD5CC}"/>
              </a:ext>
            </a:extLst>
          </p:cNvPr>
          <p:cNvSpPr txBox="1"/>
          <p:nvPr/>
        </p:nvSpPr>
        <p:spPr>
          <a:xfrm>
            <a:off x="1622066" y="4754290"/>
            <a:ext cx="787179" cy="246221"/>
          </a:xfrm>
          <a:prstGeom prst="rect">
            <a:avLst/>
          </a:prstGeom>
          <a:noFill/>
        </p:spPr>
        <p:txBody>
          <a:bodyPr wrap="square" rtlCol="0">
            <a:spAutoFit/>
          </a:bodyPr>
          <a:lstStyle/>
          <a:p>
            <a:r>
              <a:rPr lang="fr-FR" sz="1000" dirty="0"/>
              <a:t>Perceval</a:t>
            </a:r>
          </a:p>
        </p:txBody>
      </p:sp>
      <p:pic>
        <p:nvPicPr>
          <p:cNvPr id="14" name="Image 13">
            <a:extLst>
              <a:ext uri="{FF2B5EF4-FFF2-40B4-BE49-F238E27FC236}">
                <a16:creationId xmlns:a16="http://schemas.microsoft.com/office/drawing/2014/main" id="{4DACD863-EC40-0E2B-0F9F-6184982F3A55}"/>
              </a:ext>
            </a:extLst>
          </p:cNvPr>
          <p:cNvPicPr>
            <a:picLocks noChangeAspect="1"/>
          </p:cNvPicPr>
          <p:nvPr/>
        </p:nvPicPr>
        <p:blipFill>
          <a:blip r:embed="rId4"/>
          <a:stretch>
            <a:fillRect/>
          </a:stretch>
        </p:blipFill>
        <p:spPr>
          <a:xfrm>
            <a:off x="1271371" y="5000511"/>
            <a:ext cx="205758" cy="167655"/>
          </a:xfrm>
          <a:prstGeom prst="rect">
            <a:avLst/>
          </a:prstGeom>
        </p:spPr>
      </p:pic>
      <p:pic>
        <p:nvPicPr>
          <p:cNvPr id="16" name="Image 15">
            <a:extLst>
              <a:ext uri="{FF2B5EF4-FFF2-40B4-BE49-F238E27FC236}">
                <a16:creationId xmlns:a16="http://schemas.microsoft.com/office/drawing/2014/main" id="{03899479-C5BD-B5D6-7729-A63C3A9DF1C4}"/>
              </a:ext>
            </a:extLst>
          </p:cNvPr>
          <p:cNvPicPr>
            <a:picLocks noChangeAspect="1"/>
          </p:cNvPicPr>
          <p:nvPr/>
        </p:nvPicPr>
        <p:blipFill>
          <a:blip r:embed="rId5"/>
          <a:stretch>
            <a:fillRect/>
          </a:stretch>
        </p:blipFill>
        <p:spPr>
          <a:xfrm>
            <a:off x="1312790" y="4789836"/>
            <a:ext cx="137172" cy="190517"/>
          </a:xfrm>
          <a:prstGeom prst="rect">
            <a:avLst/>
          </a:prstGeom>
        </p:spPr>
      </p:pic>
      <p:sp>
        <p:nvSpPr>
          <p:cNvPr id="17" name="ZoneTexte 16">
            <a:extLst>
              <a:ext uri="{FF2B5EF4-FFF2-40B4-BE49-F238E27FC236}">
                <a16:creationId xmlns:a16="http://schemas.microsoft.com/office/drawing/2014/main" id="{DCB83922-3289-74A3-4484-01EA21EB465B}"/>
              </a:ext>
            </a:extLst>
          </p:cNvPr>
          <p:cNvSpPr txBox="1"/>
          <p:nvPr/>
        </p:nvSpPr>
        <p:spPr>
          <a:xfrm>
            <a:off x="2496722" y="4734634"/>
            <a:ext cx="1804934" cy="215444"/>
          </a:xfrm>
          <a:prstGeom prst="rect">
            <a:avLst/>
          </a:prstGeom>
          <a:noFill/>
        </p:spPr>
        <p:txBody>
          <a:bodyPr wrap="square" rtlCol="0">
            <a:spAutoFit/>
          </a:bodyPr>
          <a:lstStyle/>
          <a:p>
            <a:r>
              <a:rPr lang="fr-FR" sz="800" dirty="0"/>
              <a:t>27/04/2023</a:t>
            </a:r>
          </a:p>
        </p:txBody>
      </p:sp>
      <p:sp>
        <p:nvSpPr>
          <p:cNvPr id="18" name="ZoneTexte 17">
            <a:extLst>
              <a:ext uri="{FF2B5EF4-FFF2-40B4-BE49-F238E27FC236}">
                <a16:creationId xmlns:a16="http://schemas.microsoft.com/office/drawing/2014/main" id="{646D9C6D-3F93-1B86-1F1B-A9A740F28740}"/>
              </a:ext>
            </a:extLst>
          </p:cNvPr>
          <p:cNvSpPr txBox="1"/>
          <p:nvPr/>
        </p:nvSpPr>
        <p:spPr>
          <a:xfrm>
            <a:off x="4859574" y="4764992"/>
            <a:ext cx="2035534" cy="200055"/>
          </a:xfrm>
          <a:prstGeom prst="rect">
            <a:avLst/>
          </a:prstGeom>
          <a:noFill/>
        </p:spPr>
        <p:txBody>
          <a:bodyPr wrap="square" rtlCol="0">
            <a:spAutoFit/>
          </a:bodyPr>
          <a:lstStyle/>
          <a:p>
            <a:r>
              <a:rPr lang="fr-FR" sz="700" dirty="0"/>
              <a:t>M. Julien Forte</a:t>
            </a:r>
          </a:p>
        </p:txBody>
      </p:sp>
      <p:sp>
        <p:nvSpPr>
          <p:cNvPr id="19" name="ZoneTexte 18">
            <a:extLst>
              <a:ext uri="{FF2B5EF4-FFF2-40B4-BE49-F238E27FC236}">
                <a16:creationId xmlns:a16="http://schemas.microsoft.com/office/drawing/2014/main" id="{8CB337AE-1CE0-72EC-41A4-4AB0966967C9}"/>
              </a:ext>
            </a:extLst>
          </p:cNvPr>
          <p:cNvSpPr txBox="1"/>
          <p:nvPr/>
        </p:nvSpPr>
        <p:spPr>
          <a:xfrm>
            <a:off x="3371366" y="4742328"/>
            <a:ext cx="2035534" cy="200055"/>
          </a:xfrm>
          <a:prstGeom prst="rect">
            <a:avLst/>
          </a:prstGeom>
          <a:noFill/>
        </p:spPr>
        <p:txBody>
          <a:bodyPr wrap="square" rtlCol="0">
            <a:spAutoFit/>
          </a:bodyPr>
          <a:lstStyle/>
          <a:p>
            <a:r>
              <a:rPr lang="fr-FR" sz="700" dirty="0"/>
              <a:t>Mme Cindy ROBERT</a:t>
            </a:r>
          </a:p>
        </p:txBody>
      </p:sp>
      <p:sp>
        <p:nvSpPr>
          <p:cNvPr id="20" name="Rectangle 19">
            <a:extLst>
              <a:ext uri="{FF2B5EF4-FFF2-40B4-BE49-F238E27FC236}">
                <a16:creationId xmlns:a16="http://schemas.microsoft.com/office/drawing/2014/main" id="{D049A1B2-3158-EABA-55CE-097AAD7D9BFF}"/>
              </a:ext>
            </a:extLst>
          </p:cNvPr>
          <p:cNvSpPr/>
          <p:nvPr/>
        </p:nvSpPr>
        <p:spPr>
          <a:xfrm>
            <a:off x="9978887" y="5000511"/>
            <a:ext cx="850790" cy="246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6358E209-409C-CE42-BA95-F3CF8B3D337F}"/>
              </a:ext>
            </a:extLst>
          </p:cNvPr>
          <p:cNvSpPr/>
          <p:nvPr/>
        </p:nvSpPr>
        <p:spPr>
          <a:xfrm>
            <a:off x="8845550" y="4138863"/>
            <a:ext cx="2159055" cy="462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178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02A4F16-997D-DA41-A147-E379A60A141C}"/>
              </a:ext>
            </a:extLst>
          </p:cNvPr>
          <p:cNvSpPr txBox="1"/>
          <p:nvPr/>
        </p:nvSpPr>
        <p:spPr>
          <a:xfrm>
            <a:off x="233265" y="773659"/>
            <a:ext cx="11088327" cy="646331"/>
          </a:xfrm>
          <a:prstGeom prst="rect">
            <a:avLst/>
          </a:prstGeom>
          <a:noFill/>
        </p:spPr>
        <p:txBody>
          <a:bodyPr wrap="square" rtlCol="0">
            <a:spAutoFit/>
          </a:bodyPr>
          <a:lstStyle/>
          <a:p>
            <a:r>
              <a:rPr lang="fr-FR" dirty="0"/>
              <a:t>Lorsque le contrat est signé </a:t>
            </a:r>
            <a:r>
              <a:rPr lang="fr-FR"/>
              <a:t>dans Perceval, </a:t>
            </a:r>
            <a:r>
              <a:rPr lang="fr-FR" dirty="0"/>
              <a:t>le statut de l’orientation devient «contrat en cours» et les boutons d’actions commerciales sont non visible</a:t>
            </a:r>
          </a:p>
        </p:txBody>
      </p:sp>
      <p:sp>
        <p:nvSpPr>
          <p:cNvPr id="4" name="ZoneTexte 3">
            <a:extLst>
              <a:ext uri="{FF2B5EF4-FFF2-40B4-BE49-F238E27FC236}">
                <a16:creationId xmlns:a16="http://schemas.microsoft.com/office/drawing/2014/main" id="{F15262A1-80C7-BAFA-F6DB-D49A803A6946}"/>
              </a:ext>
            </a:extLst>
          </p:cNvPr>
          <p:cNvSpPr txBox="1"/>
          <p:nvPr/>
        </p:nvSpPr>
        <p:spPr>
          <a:xfrm>
            <a:off x="233265" y="251927"/>
            <a:ext cx="5862735" cy="369332"/>
          </a:xfrm>
          <a:prstGeom prst="rect">
            <a:avLst/>
          </a:prstGeom>
          <a:noFill/>
        </p:spPr>
        <p:txBody>
          <a:bodyPr wrap="square" rtlCol="0">
            <a:spAutoFit/>
          </a:bodyPr>
          <a:lstStyle/>
          <a:p>
            <a:r>
              <a:rPr lang="fr-FR" dirty="0"/>
              <a:t>Edition d’une fiche prospect – 1 seul orientation (agence)</a:t>
            </a:r>
          </a:p>
        </p:txBody>
      </p:sp>
      <p:sp>
        <p:nvSpPr>
          <p:cNvPr id="2" name="Rectangle 1">
            <a:extLst>
              <a:ext uri="{FF2B5EF4-FFF2-40B4-BE49-F238E27FC236}">
                <a16:creationId xmlns:a16="http://schemas.microsoft.com/office/drawing/2014/main" id="{25110112-D0C5-0F9B-FB7D-D9CA518154DF}"/>
              </a:ext>
            </a:extLst>
          </p:cNvPr>
          <p:cNvSpPr/>
          <p:nvPr/>
        </p:nvSpPr>
        <p:spPr>
          <a:xfrm>
            <a:off x="10404629" y="4527612"/>
            <a:ext cx="630315" cy="2840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7847F4C8-057F-5AC1-51D5-727178228091}"/>
              </a:ext>
            </a:extLst>
          </p:cNvPr>
          <p:cNvPicPr>
            <a:picLocks noChangeAspect="1"/>
          </p:cNvPicPr>
          <p:nvPr/>
        </p:nvPicPr>
        <p:blipFill>
          <a:blip r:embed="rId3"/>
          <a:stretch>
            <a:fillRect/>
          </a:stretch>
        </p:blipFill>
        <p:spPr>
          <a:xfrm>
            <a:off x="119463" y="1729220"/>
            <a:ext cx="12192000" cy="4505888"/>
          </a:xfrm>
          <a:prstGeom prst="rect">
            <a:avLst/>
          </a:prstGeom>
        </p:spPr>
      </p:pic>
      <p:sp>
        <p:nvSpPr>
          <p:cNvPr id="7" name="Rectangle 6">
            <a:extLst>
              <a:ext uri="{FF2B5EF4-FFF2-40B4-BE49-F238E27FC236}">
                <a16:creationId xmlns:a16="http://schemas.microsoft.com/office/drawing/2014/main" id="{942F3BFA-F458-8E66-269C-2561F498E789}"/>
              </a:ext>
            </a:extLst>
          </p:cNvPr>
          <p:cNvSpPr/>
          <p:nvPr/>
        </p:nvSpPr>
        <p:spPr>
          <a:xfrm>
            <a:off x="6949440" y="2974206"/>
            <a:ext cx="1703672" cy="28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Entrée</a:t>
            </a:r>
          </a:p>
        </p:txBody>
      </p:sp>
      <p:sp>
        <p:nvSpPr>
          <p:cNvPr id="10" name="Rectangle 9">
            <a:extLst>
              <a:ext uri="{FF2B5EF4-FFF2-40B4-BE49-F238E27FC236}">
                <a16:creationId xmlns:a16="http://schemas.microsoft.com/office/drawing/2014/main" id="{E12CD0B5-5DC9-AE6C-4443-83DBF124B0BC}"/>
              </a:ext>
            </a:extLst>
          </p:cNvPr>
          <p:cNvSpPr/>
          <p:nvPr/>
        </p:nvSpPr>
        <p:spPr>
          <a:xfrm>
            <a:off x="7488455" y="4235116"/>
            <a:ext cx="3753852" cy="64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33F42A05-5C00-C972-FE53-27632B276A08}"/>
              </a:ext>
            </a:extLst>
          </p:cNvPr>
          <p:cNvSpPr/>
          <p:nvPr/>
        </p:nvSpPr>
        <p:spPr>
          <a:xfrm>
            <a:off x="10125777" y="5189238"/>
            <a:ext cx="808522" cy="306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BE39330-C834-7827-A0A7-19188B00D16E}"/>
              </a:ext>
            </a:extLst>
          </p:cNvPr>
          <p:cNvSpPr/>
          <p:nvPr/>
        </p:nvSpPr>
        <p:spPr>
          <a:xfrm>
            <a:off x="7093819" y="2974206"/>
            <a:ext cx="1559293" cy="3657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96DB872B-7278-A091-2796-7F195185C9E4}"/>
              </a:ext>
            </a:extLst>
          </p:cNvPr>
          <p:cNvSpPr txBox="1"/>
          <p:nvPr/>
        </p:nvSpPr>
        <p:spPr>
          <a:xfrm>
            <a:off x="5777428" y="2974206"/>
            <a:ext cx="1584828" cy="261610"/>
          </a:xfrm>
          <a:prstGeom prst="rect">
            <a:avLst/>
          </a:prstGeom>
          <a:noFill/>
        </p:spPr>
        <p:txBody>
          <a:bodyPr wrap="square" rtlCol="0">
            <a:spAutoFit/>
          </a:bodyPr>
          <a:lstStyle/>
          <a:p>
            <a:r>
              <a:rPr lang="fr-FR" sz="1100" dirty="0"/>
              <a:t>(agence)</a:t>
            </a:r>
          </a:p>
        </p:txBody>
      </p:sp>
      <p:sp>
        <p:nvSpPr>
          <p:cNvPr id="8" name="ZoneTexte 7">
            <a:extLst>
              <a:ext uri="{FF2B5EF4-FFF2-40B4-BE49-F238E27FC236}">
                <a16:creationId xmlns:a16="http://schemas.microsoft.com/office/drawing/2014/main" id="{236DC5A7-62F9-8720-0826-41F872907ECC}"/>
              </a:ext>
            </a:extLst>
          </p:cNvPr>
          <p:cNvSpPr txBox="1"/>
          <p:nvPr/>
        </p:nvSpPr>
        <p:spPr>
          <a:xfrm>
            <a:off x="1828800" y="4925022"/>
            <a:ext cx="787179" cy="246221"/>
          </a:xfrm>
          <a:prstGeom prst="rect">
            <a:avLst/>
          </a:prstGeom>
          <a:noFill/>
        </p:spPr>
        <p:txBody>
          <a:bodyPr wrap="square" rtlCol="0">
            <a:spAutoFit/>
          </a:bodyPr>
          <a:lstStyle/>
          <a:p>
            <a:r>
              <a:rPr lang="fr-FR" sz="1000" dirty="0"/>
              <a:t>Perceval</a:t>
            </a:r>
          </a:p>
        </p:txBody>
      </p:sp>
      <p:pic>
        <p:nvPicPr>
          <p:cNvPr id="9" name="Image 8">
            <a:extLst>
              <a:ext uri="{FF2B5EF4-FFF2-40B4-BE49-F238E27FC236}">
                <a16:creationId xmlns:a16="http://schemas.microsoft.com/office/drawing/2014/main" id="{6DCB9D29-C41D-63FF-D285-06DCD4950D91}"/>
              </a:ext>
            </a:extLst>
          </p:cNvPr>
          <p:cNvPicPr>
            <a:picLocks noChangeAspect="1"/>
          </p:cNvPicPr>
          <p:nvPr/>
        </p:nvPicPr>
        <p:blipFill>
          <a:blip r:embed="rId4"/>
          <a:stretch>
            <a:fillRect/>
          </a:stretch>
        </p:blipFill>
        <p:spPr>
          <a:xfrm>
            <a:off x="1519524" y="4960568"/>
            <a:ext cx="137172" cy="190517"/>
          </a:xfrm>
          <a:prstGeom prst="rect">
            <a:avLst/>
          </a:prstGeom>
        </p:spPr>
      </p:pic>
      <p:sp>
        <p:nvSpPr>
          <p:cNvPr id="14" name="ZoneTexte 13">
            <a:extLst>
              <a:ext uri="{FF2B5EF4-FFF2-40B4-BE49-F238E27FC236}">
                <a16:creationId xmlns:a16="http://schemas.microsoft.com/office/drawing/2014/main" id="{CF5753BE-F002-A437-0BE8-E55B12DCD27C}"/>
              </a:ext>
            </a:extLst>
          </p:cNvPr>
          <p:cNvSpPr txBox="1"/>
          <p:nvPr/>
        </p:nvSpPr>
        <p:spPr>
          <a:xfrm>
            <a:off x="2520382" y="4971701"/>
            <a:ext cx="1804934" cy="215444"/>
          </a:xfrm>
          <a:prstGeom prst="rect">
            <a:avLst/>
          </a:prstGeom>
          <a:noFill/>
        </p:spPr>
        <p:txBody>
          <a:bodyPr wrap="square" rtlCol="0">
            <a:spAutoFit/>
          </a:bodyPr>
          <a:lstStyle/>
          <a:p>
            <a:r>
              <a:rPr lang="fr-FR" sz="800" dirty="0"/>
              <a:t>27/04/2023</a:t>
            </a:r>
          </a:p>
        </p:txBody>
      </p:sp>
      <p:sp>
        <p:nvSpPr>
          <p:cNvPr id="15" name="ZoneTexte 14">
            <a:extLst>
              <a:ext uri="{FF2B5EF4-FFF2-40B4-BE49-F238E27FC236}">
                <a16:creationId xmlns:a16="http://schemas.microsoft.com/office/drawing/2014/main" id="{CEFAFEA4-F26A-8CF5-8C1A-9DE21D7B2703}"/>
              </a:ext>
            </a:extLst>
          </p:cNvPr>
          <p:cNvSpPr txBox="1"/>
          <p:nvPr/>
        </p:nvSpPr>
        <p:spPr>
          <a:xfrm>
            <a:off x="3307549" y="4779980"/>
            <a:ext cx="2035534" cy="200055"/>
          </a:xfrm>
          <a:prstGeom prst="rect">
            <a:avLst/>
          </a:prstGeom>
          <a:noFill/>
        </p:spPr>
        <p:txBody>
          <a:bodyPr wrap="square" rtlCol="0">
            <a:spAutoFit/>
          </a:bodyPr>
          <a:lstStyle/>
          <a:p>
            <a:r>
              <a:rPr lang="fr-FR" sz="700" dirty="0"/>
              <a:t>Mme Cindy ROBERT</a:t>
            </a:r>
          </a:p>
        </p:txBody>
      </p:sp>
      <p:sp>
        <p:nvSpPr>
          <p:cNvPr id="16" name="ZoneTexte 15">
            <a:extLst>
              <a:ext uri="{FF2B5EF4-FFF2-40B4-BE49-F238E27FC236}">
                <a16:creationId xmlns:a16="http://schemas.microsoft.com/office/drawing/2014/main" id="{1E214C5D-2186-B44C-61E3-67E683223589}"/>
              </a:ext>
            </a:extLst>
          </p:cNvPr>
          <p:cNvSpPr txBox="1"/>
          <p:nvPr/>
        </p:nvSpPr>
        <p:spPr>
          <a:xfrm>
            <a:off x="5013910" y="4987090"/>
            <a:ext cx="2035534" cy="200055"/>
          </a:xfrm>
          <a:prstGeom prst="rect">
            <a:avLst/>
          </a:prstGeom>
          <a:noFill/>
        </p:spPr>
        <p:txBody>
          <a:bodyPr wrap="square" rtlCol="0">
            <a:spAutoFit/>
          </a:bodyPr>
          <a:lstStyle/>
          <a:p>
            <a:r>
              <a:rPr lang="fr-FR" sz="700" dirty="0"/>
              <a:t>M. Julien Forte</a:t>
            </a:r>
          </a:p>
        </p:txBody>
      </p:sp>
      <p:pic>
        <p:nvPicPr>
          <p:cNvPr id="17" name="Image 16">
            <a:extLst>
              <a:ext uri="{FF2B5EF4-FFF2-40B4-BE49-F238E27FC236}">
                <a16:creationId xmlns:a16="http://schemas.microsoft.com/office/drawing/2014/main" id="{22E5E4BC-5A56-88DF-AD1B-8EE2C3EF6DD5}"/>
              </a:ext>
            </a:extLst>
          </p:cNvPr>
          <p:cNvPicPr>
            <a:picLocks noChangeAspect="1"/>
          </p:cNvPicPr>
          <p:nvPr/>
        </p:nvPicPr>
        <p:blipFill>
          <a:blip r:embed="rId5"/>
          <a:stretch>
            <a:fillRect/>
          </a:stretch>
        </p:blipFill>
        <p:spPr>
          <a:xfrm>
            <a:off x="1416645" y="5292660"/>
            <a:ext cx="205758" cy="167655"/>
          </a:xfrm>
          <a:prstGeom prst="rect">
            <a:avLst/>
          </a:prstGeom>
        </p:spPr>
      </p:pic>
      <p:pic>
        <p:nvPicPr>
          <p:cNvPr id="18" name="Image 17">
            <a:extLst>
              <a:ext uri="{FF2B5EF4-FFF2-40B4-BE49-F238E27FC236}">
                <a16:creationId xmlns:a16="http://schemas.microsoft.com/office/drawing/2014/main" id="{1CCFC9A7-C8E5-371A-2444-17498FE678A5}"/>
              </a:ext>
            </a:extLst>
          </p:cNvPr>
          <p:cNvPicPr>
            <a:picLocks noChangeAspect="1"/>
          </p:cNvPicPr>
          <p:nvPr/>
        </p:nvPicPr>
        <p:blipFill>
          <a:blip r:embed="rId5"/>
          <a:stretch>
            <a:fillRect/>
          </a:stretch>
        </p:blipFill>
        <p:spPr>
          <a:xfrm>
            <a:off x="1497377" y="4983430"/>
            <a:ext cx="205758" cy="167655"/>
          </a:xfrm>
          <a:prstGeom prst="rect">
            <a:avLst/>
          </a:prstGeom>
        </p:spPr>
      </p:pic>
      <p:sp>
        <p:nvSpPr>
          <p:cNvPr id="19" name="ZoneTexte 18">
            <a:extLst>
              <a:ext uri="{FF2B5EF4-FFF2-40B4-BE49-F238E27FC236}">
                <a16:creationId xmlns:a16="http://schemas.microsoft.com/office/drawing/2014/main" id="{B92722DE-2BCF-58F5-8323-B8ADACF3AABE}"/>
              </a:ext>
            </a:extLst>
          </p:cNvPr>
          <p:cNvSpPr txBox="1"/>
          <p:nvPr/>
        </p:nvSpPr>
        <p:spPr>
          <a:xfrm>
            <a:off x="1804319" y="4709065"/>
            <a:ext cx="1910196" cy="246221"/>
          </a:xfrm>
          <a:prstGeom prst="rect">
            <a:avLst/>
          </a:prstGeom>
          <a:noFill/>
        </p:spPr>
        <p:txBody>
          <a:bodyPr wrap="square" rtlCol="0">
            <a:spAutoFit/>
          </a:bodyPr>
          <a:lstStyle/>
          <a:p>
            <a:r>
              <a:rPr lang="fr-FR" sz="1000" dirty="0"/>
              <a:t>Admission</a:t>
            </a:r>
          </a:p>
        </p:txBody>
      </p:sp>
      <p:sp>
        <p:nvSpPr>
          <p:cNvPr id="20" name="ZoneTexte 19">
            <a:extLst>
              <a:ext uri="{FF2B5EF4-FFF2-40B4-BE49-F238E27FC236}">
                <a16:creationId xmlns:a16="http://schemas.microsoft.com/office/drawing/2014/main" id="{1BB76069-AAD8-2FC4-833A-5EF51F052809}"/>
              </a:ext>
            </a:extLst>
          </p:cNvPr>
          <p:cNvSpPr txBox="1"/>
          <p:nvPr/>
        </p:nvSpPr>
        <p:spPr>
          <a:xfrm>
            <a:off x="2558165" y="4755744"/>
            <a:ext cx="1804934" cy="215444"/>
          </a:xfrm>
          <a:prstGeom prst="rect">
            <a:avLst/>
          </a:prstGeom>
          <a:noFill/>
        </p:spPr>
        <p:txBody>
          <a:bodyPr wrap="square" rtlCol="0">
            <a:spAutoFit/>
          </a:bodyPr>
          <a:lstStyle/>
          <a:p>
            <a:r>
              <a:rPr lang="fr-FR" sz="800" dirty="0"/>
              <a:t>28/04/2023</a:t>
            </a:r>
          </a:p>
        </p:txBody>
      </p:sp>
      <p:sp>
        <p:nvSpPr>
          <p:cNvPr id="21" name="ZoneTexte 20">
            <a:extLst>
              <a:ext uri="{FF2B5EF4-FFF2-40B4-BE49-F238E27FC236}">
                <a16:creationId xmlns:a16="http://schemas.microsoft.com/office/drawing/2014/main" id="{96641210-0A5A-D365-2CAB-CED1AFF602EC}"/>
              </a:ext>
            </a:extLst>
          </p:cNvPr>
          <p:cNvSpPr txBox="1"/>
          <p:nvPr/>
        </p:nvSpPr>
        <p:spPr>
          <a:xfrm>
            <a:off x="3332659" y="4971188"/>
            <a:ext cx="2035534" cy="200055"/>
          </a:xfrm>
          <a:prstGeom prst="rect">
            <a:avLst/>
          </a:prstGeom>
          <a:noFill/>
        </p:spPr>
        <p:txBody>
          <a:bodyPr wrap="square" rtlCol="0">
            <a:spAutoFit/>
          </a:bodyPr>
          <a:lstStyle/>
          <a:p>
            <a:r>
              <a:rPr lang="fr-FR" sz="700" dirty="0"/>
              <a:t>Mme Cindy ROBERT</a:t>
            </a:r>
          </a:p>
        </p:txBody>
      </p:sp>
      <p:pic>
        <p:nvPicPr>
          <p:cNvPr id="22" name="Image 21">
            <a:extLst>
              <a:ext uri="{FF2B5EF4-FFF2-40B4-BE49-F238E27FC236}">
                <a16:creationId xmlns:a16="http://schemas.microsoft.com/office/drawing/2014/main" id="{5C03EAE7-5137-0AA4-BD60-22428F88C23B}"/>
              </a:ext>
            </a:extLst>
          </p:cNvPr>
          <p:cNvPicPr>
            <a:picLocks noChangeAspect="1"/>
          </p:cNvPicPr>
          <p:nvPr/>
        </p:nvPicPr>
        <p:blipFill>
          <a:blip r:embed="rId5"/>
          <a:stretch>
            <a:fillRect/>
          </a:stretch>
        </p:blipFill>
        <p:spPr>
          <a:xfrm>
            <a:off x="1497377" y="4722126"/>
            <a:ext cx="205758" cy="167655"/>
          </a:xfrm>
          <a:prstGeom prst="rect">
            <a:avLst/>
          </a:prstGeom>
        </p:spPr>
      </p:pic>
    </p:spTree>
    <p:extLst>
      <p:ext uri="{BB962C8B-B14F-4D97-AF65-F5344CB8AC3E}">
        <p14:creationId xmlns:p14="http://schemas.microsoft.com/office/powerpoint/2010/main" val="308407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B8707F-A7E3-3715-5D53-5CED9C115E5E}"/>
              </a:ext>
            </a:extLst>
          </p:cNvPr>
          <p:cNvSpPr txBox="1"/>
          <p:nvPr/>
        </p:nvSpPr>
        <p:spPr>
          <a:xfrm>
            <a:off x="233265" y="251927"/>
            <a:ext cx="6542920" cy="369332"/>
          </a:xfrm>
          <a:prstGeom prst="rect">
            <a:avLst/>
          </a:prstGeom>
          <a:noFill/>
        </p:spPr>
        <p:txBody>
          <a:bodyPr wrap="square" rtlCol="0">
            <a:spAutoFit/>
          </a:bodyPr>
          <a:lstStyle/>
          <a:p>
            <a:r>
              <a:rPr lang="fr-FR" dirty="0"/>
              <a:t>Edition d’une fiche prospect – 2  orientations (1 agence + 1 </a:t>
            </a:r>
            <a:r>
              <a:rPr lang="fr-FR" dirty="0" err="1"/>
              <a:t>ehpad</a:t>
            </a:r>
            <a:r>
              <a:rPr lang="fr-FR" dirty="0"/>
              <a:t>)</a:t>
            </a:r>
          </a:p>
        </p:txBody>
      </p:sp>
      <p:pic>
        <p:nvPicPr>
          <p:cNvPr id="7" name="Image 6">
            <a:extLst>
              <a:ext uri="{FF2B5EF4-FFF2-40B4-BE49-F238E27FC236}">
                <a16:creationId xmlns:a16="http://schemas.microsoft.com/office/drawing/2014/main" id="{005B7D9F-F31B-AFA4-0B77-49225F452C4F}"/>
              </a:ext>
            </a:extLst>
          </p:cNvPr>
          <p:cNvPicPr>
            <a:picLocks noChangeAspect="1"/>
          </p:cNvPicPr>
          <p:nvPr/>
        </p:nvPicPr>
        <p:blipFill>
          <a:blip r:embed="rId3"/>
          <a:stretch>
            <a:fillRect/>
          </a:stretch>
        </p:blipFill>
        <p:spPr>
          <a:xfrm>
            <a:off x="0" y="1326488"/>
            <a:ext cx="12192000" cy="3920936"/>
          </a:xfrm>
          <a:prstGeom prst="rect">
            <a:avLst/>
          </a:prstGeom>
        </p:spPr>
      </p:pic>
      <p:sp>
        <p:nvSpPr>
          <p:cNvPr id="5" name="ZoneTexte 4">
            <a:extLst>
              <a:ext uri="{FF2B5EF4-FFF2-40B4-BE49-F238E27FC236}">
                <a16:creationId xmlns:a16="http://schemas.microsoft.com/office/drawing/2014/main" id="{2C1410B9-49FA-86B9-1AA4-FDDD52BD7A3E}"/>
              </a:ext>
            </a:extLst>
          </p:cNvPr>
          <p:cNvSpPr txBox="1"/>
          <p:nvPr/>
        </p:nvSpPr>
        <p:spPr>
          <a:xfrm>
            <a:off x="4697767" y="2106400"/>
            <a:ext cx="1287262" cy="261610"/>
          </a:xfrm>
          <a:prstGeom prst="rect">
            <a:avLst/>
          </a:prstGeom>
          <a:noFill/>
        </p:spPr>
        <p:txBody>
          <a:bodyPr wrap="square" rtlCol="0">
            <a:spAutoFit/>
          </a:bodyPr>
          <a:lstStyle/>
          <a:p>
            <a:r>
              <a:rPr lang="fr-FR" sz="1050" dirty="0"/>
              <a:t>(agence)</a:t>
            </a:r>
          </a:p>
        </p:txBody>
      </p:sp>
      <p:sp>
        <p:nvSpPr>
          <p:cNvPr id="12" name="Rectangle 11">
            <a:extLst>
              <a:ext uri="{FF2B5EF4-FFF2-40B4-BE49-F238E27FC236}">
                <a16:creationId xmlns:a16="http://schemas.microsoft.com/office/drawing/2014/main" id="{D0C57331-1175-5BE4-FC30-DBF62B394EBE}"/>
              </a:ext>
            </a:extLst>
          </p:cNvPr>
          <p:cNvSpPr/>
          <p:nvPr/>
        </p:nvSpPr>
        <p:spPr>
          <a:xfrm>
            <a:off x="7286325" y="3619099"/>
            <a:ext cx="1309035" cy="3850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Perceval</a:t>
            </a:r>
          </a:p>
        </p:txBody>
      </p:sp>
      <p:sp>
        <p:nvSpPr>
          <p:cNvPr id="13" name="Rectangle 12">
            <a:extLst>
              <a:ext uri="{FF2B5EF4-FFF2-40B4-BE49-F238E27FC236}">
                <a16:creationId xmlns:a16="http://schemas.microsoft.com/office/drawing/2014/main" id="{0676C893-45A0-5899-0270-D7EEFF705BF5}"/>
              </a:ext>
            </a:extLst>
          </p:cNvPr>
          <p:cNvSpPr/>
          <p:nvPr/>
        </p:nvSpPr>
        <p:spPr>
          <a:xfrm>
            <a:off x="9413507" y="3570973"/>
            <a:ext cx="587141" cy="481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6BE6D729-D3C7-F593-579B-EC97A0443806}"/>
              </a:ext>
            </a:extLst>
          </p:cNvPr>
          <p:cNvSpPr txBox="1"/>
          <p:nvPr/>
        </p:nvSpPr>
        <p:spPr>
          <a:xfrm>
            <a:off x="827773" y="731520"/>
            <a:ext cx="4283242" cy="369332"/>
          </a:xfrm>
          <a:prstGeom prst="rect">
            <a:avLst/>
          </a:prstGeom>
          <a:noFill/>
        </p:spPr>
        <p:txBody>
          <a:bodyPr wrap="square" rtlCol="0">
            <a:spAutoFit/>
          </a:bodyPr>
          <a:lstStyle/>
          <a:p>
            <a:r>
              <a:rPr lang="fr-FR" dirty="0"/>
              <a:t>Vue Allauch (agence)</a:t>
            </a:r>
          </a:p>
        </p:txBody>
      </p:sp>
      <p:sp>
        <p:nvSpPr>
          <p:cNvPr id="3" name="Rectangle 2">
            <a:extLst>
              <a:ext uri="{FF2B5EF4-FFF2-40B4-BE49-F238E27FC236}">
                <a16:creationId xmlns:a16="http://schemas.microsoft.com/office/drawing/2014/main" id="{F340C56C-22A7-3288-43F2-0A153D3FA20F}"/>
              </a:ext>
            </a:extLst>
          </p:cNvPr>
          <p:cNvSpPr/>
          <p:nvPr/>
        </p:nvSpPr>
        <p:spPr>
          <a:xfrm>
            <a:off x="10982426" y="3612568"/>
            <a:ext cx="759665" cy="39807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Devis</a:t>
            </a:r>
          </a:p>
        </p:txBody>
      </p:sp>
    </p:spTree>
    <p:extLst>
      <p:ext uri="{BB962C8B-B14F-4D97-AF65-F5344CB8AC3E}">
        <p14:creationId xmlns:p14="http://schemas.microsoft.com/office/powerpoint/2010/main" val="276992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B8707F-A7E3-3715-5D53-5CED9C115E5E}"/>
              </a:ext>
            </a:extLst>
          </p:cNvPr>
          <p:cNvSpPr txBox="1"/>
          <p:nvPr/>
        </p:nvSpPr>
        <p:spPr>
          <a:xfrm>
            <a:off x="233265" y="251927"/>
            <a:ext cx="6542920" cy="369332"/>
          </a:xfrm>
          <a:prstGeom prst="rect">
            <a:avLst/>
          </a:prstGeom>
          <a:noFill/>
        </p:spPr>
        <p:txBody>
          <a:bodyPr wrap="square" rtlCol="0">
            <a:spAutoFit/>
          </a:bodyPr>
          <a:lstStyle/>
          <a:p>
            <a:r>
              <a:rPr lang="fr-FR" dirty="0"/>
              <a:t>Edition d’une fiche prospect – 2  orientations (1 agence + 1 </a:t>
            </a:r>
            <a:r>
              <a:rPr lang="fr-FR" dirty="0" err="1"/>
              <a:t>ehpad</a:t>
            </a:r>
            <a:r>
              <a:rPr lang="fr-FR" dirty="0"/>
              <a:t>)</a:t>
            </a:r>
          </a:p>
        </p:txBody>
      </p:sp>
      <p:pic>
        <p:nvPicPr>
          <p:cNvPr id="7" name="Image 6">
            <a:extLst>
              <a:ext uri="{FF2B5EF4-FFF2-40B4-BE49-F238E27FC236}">
                <a16:creationId xmlns:a16="http://schemas.microsoft.com/office/drawing/2014/main" id="{005B7D9F-F31B-AFA4-0B77-49225F452C4F}"/>
              </a:ext>
            </a:extLst>
          </p:cNvPr>
          <p:cNvPicPr>
            <a:picLocks noChangeAspect="1"/>
          </p:cNvPicPr>
          <p:nvPr/>
        </p:nvPicPr>
        <p:blipFill>
          <a:blip r:embed="rId3"/>
          <a:stretch>
            <a:fillRect/>
          </a:stretch>
        </p:blipFill>
        <p:spPr>
          <a:xfrm>
            <a:off x="0" y="1326488"/>
            <a:ext cx="12192000" cy="3920936"/>
          </a:xfrm>
          <a:prstGeom prst="rect">
            <a:avLst/>
          </a:prstGeom>
        </p:spPr>
      </p:pic>
      <p:sp>
        <p:nvSpPr>
          <p:cNvPr id="5" name="ZoneTexte 4">
            <a:extLst>
              <a:ext uri="{FF2B5EF4-FFF2-40B4-BE49-F238E27FC236}">
                <a16:creationId xmlns:a16="http://schemas.microsoft.com/office/drawing/2014/main" id="{2C1410B9-49FA-86B9-1AA4-FDDD52BD7A3E}"/>
              </a:ext>
            </a:extLst>
          </p:cNvPr>
          <p:cNvSpPr txBox="1"/>
          <p:nvPr/>
        </p:nvSpPr>
        <p:spPr>
          <a:xfrm>
            <a:off x="4697767" y="2106400"/>
            <a:ext cx="1287262" cy="261610"/>
          </a:xfrm>
          <a:prstGeom prst="rect">
            <a:avLst/>
          </a:prstGeom>
          <a:noFill/>
        </p:spPr>
        <p:txBody>
          <a:bodyPr wrap="square" rtlCol="0">
            <a:spAutoFit/>
          </a:bodyPr>
          <a:lstStyle/>
          <a:p>
            <a:r>
              <a:rPr lang="fr-FR" sz="1050" dirty="0"/>
              <a:t>(agence)</a:t>
            </a:r>
          </a:p>
        </p:txBody>
      </p:sp>
      <p:sp>
        <p:nvSpPr>
          <p:cNvPr id="14" name="ZoneTexte 13">
            <a:extLst>
              <a:ext uri="{FF2B5EF4-FFF2-40B4-BE49-F238E27FC236}">
                <a16:creationId xmlns:a16="http://schemas.microsoft.com/office/drawing/2014/main" id="{6BE6D729-D3C7-F593-579B-EC97A0443806}"/>
              </a:ext>
            </a:extLst>
          </p:cNvPr>
          <p:cNvSpPr txBox="1"/>
          <p:nvPr/>
        </p:nvSpPr>
        <p:spPr>
          <a:xfrm>
            <a:off x="827773" y="731520"/>
            <a:ext cx="4283242" cy="369332"/>
          </a:xfrm>
          <a:prstGeom prst="rect">
            <a:avLst/>
          </a:prstGeom>
          <a:noFill/>
        </p:spPr>
        <p:txBody>
          <a:bodyPr wrap="square" rtlCol="0">
            <a:spAutoFit/>
          </a:bodyPr>
          <a:lstStyle/>
          <a:p>
            <a:r>
              <a:rPr lang="fr-FR" dirty="0"/>
              <a:t>Vue </a:t>
            </a:r>
            <a:r>
              <a:rPr lang="fr-FR" dirty="0" err="1"/>
              <a:t>bombon</a:t>
            </a:r>
            <a:endParaRPr lang="fr-FR" dirty="0"/>
          </a:p>
        </p:txBody>
      </p:sp>
    </p:spTree>
    <p:extLst>
      <p:ext uri="{BB962C8B-B14F-4D97-AF65-F5344CB8AC3E}">
        <p14:creationId xmlns:p14="http://schemas.microsoft.com/office/powerpoint/2010/main" val="1351801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B8707F-A7E3-3715-5D53-5CED9C115E5E}"/>
              </a:ext>
            </a:extLst>
          </p:cNvPr>
          <p:cNvSpPr txBox="1"/>
          <p:nvPr/>
        </p:nvSpPr>
        <p:spPr>
          <a:xfrm>
            <a:off x="233265" y="251927"/>
            <a:ext cx="6542920" cy="369332"/>
          </a:xfrm>
          <a:prstGeom prst="rect">
            <a:avLst/>
          </a:prstGeom>
          <a:noFill/>
        </p:spPr>
        <p:txBody>
          <a:bodyPr wrap="square" rtlCol="0">
            <a:spAutoFit/>
          </a:bodyPr>
          <a:lstStyle/>
          <a:p>
            <a:r>
              <a:rPr lang="fr-FR" dirty="0"/>
              <a:t>Edition d’une fiche prospect – 2  orientations (1 agence + 1 </a:t>
            </a:r>
            <a:r>
              <a:rPr lang="fr-FR" dirty="0" err="1"/>
              <a:t>ehpad</a:t>
            </a:r>
            <a:r>
              <a:rPr lang="fr-FR" dirty="0"/>
              <a:t>)</a:t>
            </a:r>
          </a:p>
        </p:txBody>
      </p:sp>
      <p:pic>
        <p:nvPicPr>
          <p:cNvPr id="7" name="Image 6">
            <a:extLst>
              <a:ext uri="{FF2B5EF4-FFF2-40B4-BE49-F238E27FC236}">
                <a16:creationId xmlns:a16="http://schemas.microsoft.com/office/drawing/2014/main" id="{005B7D9F-F31B-AFA4-0B77-49225F452C4F}"/>
              </a:ext>
            </a:extLst>
          </p:cNvPr>
          <p:cNvPicPr>
            <a:picLocks noChangeAspect="1"/>
          </p:cNvPicPr>
          <p:nvPr/>
        </p:nvPicPr>
        <p:blipFill>
          <a:blip r:embed="rId3"/>
          <a:stretch>
            <a:fillRect/>
          </a:stretch>
        </p:blipFill>
        <p:spPr>
          <a:xfrm>
            <a:off x="0" y="1326488"/>
            <a:ext cx="12192000" cy="3920936"/>
          </a:xfrm>
          <a:prstGeom prst="rect">
            <a:avLst/>
          </a:prstGeom>
        </p:spPr>
      </p:pic>
      <p:sp>
        <p:nvSpPr>
          <p:cNvPr id="5" name="ZoneTexte 4">
            <a:extLst>
              <a:ext uri="{FF2B5EF4-FFF2-40B4-BE49-F238E27FC236}">
                <a16:creationId xmlns:a16="http://schemas.microsoft.com/office/drawing/2014/main" id="{2C1410B9-49FA-86B9-1AA4-FDDD52BD7A3E}"/>
              </a:ext>
            </a:extLst>
          </p:cNvPr>
          <p:cNvSpPr txBox="1"/>
          <p:nvPr/>
        </p:nvSpPr>
        <p:spPr>
          <a:xfrm>
            <a:off x="4697767" y="2106400"/>
            <a:ext cx="1287262" cy="261610"/>
          </a:xfrm>
          <a:prstGeom prst="rect">
            <a:avLst/>
          </a:prstGeom>
          <a:noFill/>
        </p:spPr>
        <p:txBody>
          <a:bodyPr wrap="square" rtlCol="0">
            <a:spAutoFit/>
          </a:bodyPr>
          <a:lstStyle/>
          <a:p>
            <a:r>
              <a:rPr lang="fr-FR" sz="1050" dirty="0"/>
              <a:t>(agence)</a:t>
            </a:r>
          </a:p>
        </p:txBody>
      </p:sp>
      <p:sp>
        <p:nvSpPr>
          <p:cNvPr id="3" name="Rectangle 2">
            <a:extLst>
              <a:ext uri="{FF2B5EF4-FFF2-40B4-BE49-F238E27FC236}">
                <a16:creationId xmlns:a16="http://schemas.microsoft.com/office/drawing/2014/main" id="{CDE608D6-28F4-949A-8768-6F28F0CC09B7}"/>
              </a:ext>
            </a:extLst>
          </p:cNvPr>
          <p:cNvSpPr/>
          <p:nvPr/>
        </p:nvSpPr>
        <p:spPr>
          <a:xfrm>
            <a:off x="5881036" y="2106400"/>
            <a:ext cx="2223436" cy="261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En attente de contrat</a:t>
            </a:r>
          </a:p>
        </p:txBody>
      </p:sp>
      <p:sp>
        <p:nvSpPr>
          <p:cNvPr id="4" name="ZoneTexte 3">
            <a:extLst>
              <a:ext uri="{FF2B5EF4-FFF2-40B4-BE49-F238E27FC236}">
                <a16:creationId xmlns:a16="http://schemas.microsoft.com/office/drawing/2014/main" id="{54B2DADD-AF68-524D-816A-37855789E6AC}"/>
              </a:ext>
            </a:extLst>
          </p:cNvPr>
          <p:cNvSpPr txBox="1"/>
          <p:nvPr/>
        </p:nvSpPr>
        <p:spPr>
          <a:xfrm>
            <a:off x="1135781" y="798897"/>
            <a:ext cx="3378467" cy="369332"/>
          </a:xfrm>
          <a:prstGeom prst="rect">
            <a:avLst/>
          </a:prstGeom>
          <a:noFill/>
        </p:spPr>
        <p:txBody>
          <a:bodyPr wrap="square" rtlCol="0">
            <a:spAutoFit/>
          </a:bodyPr>
          <a:lstStyle/>
          <a:p>
            <a:r>
              <a:rPr lang="fr-FR" dirty="0"/>
              <a:t>Vu </a:t>
            </a:r>
            <a:r>
              <a:rPr lang="fr-FR" dirty="0" err="1"/>
              <a:t>allauch</a:t>
            </a:r>
            <a:r>
              <a:rPr lang="fr-FR" dirty="0"/>
              <a:t> (agence)</a:t>
            </a:r>
          </a:p>
        </p:txBody>
      </p:sp>
      <p:sp>
        <p:nvSpPr>
          <p:cNvPr id="6" name="Rectangle 5">
            <a:extLst>
              <a:ext uri="{FF2B5EF4-FFF2-40B4-BE49-F238E27FC236}">
                <a16:creationId xmlns:a16="http://schemas.microsoft.com/office/drawing/2014/main" id="{B666D022-ED28-AF8E-841A-6CBA2544FEAA}"/>
              </a:ext>
            </a:extLst>
          </p:cNvPr>
          <p:cNvSpPr/>
          <p:nvPr/>
        </p:nvSpPr>
        <p:spPr>
          <a:xfrm>
            <a:off x="8835992" y="3667225"/>
            <a:ext cx="1174282" cy="3561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71E66BA9-897A-9F95-58AB-C1A0BC7B92F5}"/>
              </a:ext>
            </a:extLst>
          </p:cNvPr>
          <p:cNvSpPr/>
          <p:nvPr/>
        </p:nvSpPr>
        <p:spPr>
          <a:xfrm>
            <a:off x="7449954" y="3615211"/>
            <a:ext cx="1309035" cy="3850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Perceval</a:t>
            </a:r>
          </a:p>
        </p:txBody>
      </p:sp>
      <p:sp>
        <p:nvSpPr>
          <p:cNvPr id="9" name="Rectangle 8">
            <a:extLst>
              <a:ext uri="{FF2B5EF4-FFF2-40B4-BE49-F238E27FC236}">
                <a16:creationId xmlns:a16="http://schemas.microsoft.com/office/drawing/2014/main" id="{4590C703-041F-FA66-37CE-184A5C9F7719}"/>
              </a:ext>
            </a:extLst>
          </p:cNvPr>
          <p:cNvSpPr/>
          <p:nvPr/>
        </p:nvSpPr>
        <p:spPr>
          <a:xfrm>
            <a:off x="10934299" y="3615211"/>
            <a:ext cx="759665" cy="39807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Devis</a:t>
            </a:r>
          </a:p>
        </p:txBody>
      </p:sp>
      <p:sp>
        <p:nvSpPr>
          <p:cNvPr id="10" name="ZoneTexte 9">
            <a:extLst>
              <a:ext uri="{FF2B5EF4-FFF2-40B4-BE49-F238E27FC236}">
                <a16:creationId xmlns:a16="http://schemas.microsoft.com/office/drawing/2014/main" id="{C04600F6-02F3-C1CB-98BF-C5EE40415FA0}"/>
              </a:ext>
            </a:extLst>
          </p:cNvPr>
          <p:cNvSpPr txBox="1"/>
          <p:nvPr/>
        </p:nvSpPr>
        <p:spPr>
          <a:xfrm>
            <a:off x="1352559" y="4128648"/>
            <a:ext cx="787179" cy="246221"/>
          </a:xfrm>
          <a:prstGeom prst="rect">
            <a:avLst/>
          </a:prstGeom>
          <a:noFill/>
        </p:spPr>
        <p:txBody>
          <a:bodyPr wrap="square" rtlCol="0">
            <a:spAutoFit/>
          </a:bodyPr>
          <a:lstStyle/>
          <a:p>
            <a:r>
              <a:rPr lang="fr-FR" sz="1000" dirty="0"/>
              <a:t>Perceval</a:t>
            </a:r>
          </a:p>
        </p:txBody>
      </p:sp>
      <p:pic>
        <p:nvPicPr>
          <p:cNvPr id="11" name="Image 10">
            <a:extLst>
              <a:ext uri="{FF2B5EF4-FFF2-40B4-BE49-F238E27FC236}">
                <a16:creationId xmlns:a16="http://schemas.microsoft.com/office/drawing/2014/main" id="{67A1024E-4E3A-9399-881C-590BB5299529}"/>
              </a:ext>
            </a:extLst>
          </p:cNvPr>
          <p:cNvPicPr>
            <a:picLocks noChangeAspect="1"/>
          </p:cNvPicPr>
          <p:nvPr/>
        </p:nvPicPr>
        <p:blipFill>
          <a:blip r:embed="rId4"/>
          <a:stretch>
            <a:fillRect/>
          </a:stretch>
        </p:blipFill>
        <p:spPr>
          <a:xfrm>
            <a:off x="1043283" y="4164194"/>
            <a:ext cx="137172" cy="190517"/>
          </a:xfrm>
          <a:prstGeom prst="rect">
            <a:avLst/>
          </a:prstGeom>
        </p:spPr>
      </p:pic>
      <p:sp>
        <p:nvSpPr>
          <p:cNvPr id="12" name="ZoneTexte 11">
            <a:extLst>
              <a:ext uri="{FF2B5EF4-FFF2-40B4-BE49-F238E27FC236}">
                <a16:creationId xmlns:a16="http://schemas.microsoft.com/office/drawing/2014/main" id="{18451FAA-6A4F-E61F-7DD3-893B61A1A89E}"/>
              </a:ext>
            </a:extLst>
          </p:cNvPr>
          <p:cNvSpPr txBox="1"/>
          <p:nvPr/>
        </p:nvSpPr>
        <p:spPr>
          <a:xfrm>
            <a:off x="2227215" y="4108992"/>
            <a:ext cx="1804934" cy="215444"/>
          </a:xfrm>
          <a:prstGeom prst="rect">
            <a:avLst/>
          </a:prstGeom>
          <a:noFill/>
        </p:spPr>
        <p:txBody>
          <a:bodyPr wrap="square" rtlCol="0">
            <a:spAutoFit/>
          </a:bodyPr>
          <a:lstStyle/>
          <a:p>
            <a:r>
              <a:rPr lang="fr-FR" sz="800" dirty="0"/>
              <a:t>27/04/2023</a:t>
            </a:r>
          </a:p>
        </p:txBody>
      </p:sp>
      <p:sp>
        <p:nvSpPr>
          <p:cNvPr id="13" name="ZoneTexte 12">
            <a:extLst>
              <a:ext uri="{FF2B5EF4-FFF2-40B4-BE49-F238E27FC236}">
                <a16:creationId xmlns:a16="http://schemas.microsoft.com/office/drawing/2014/main" id="{5B9341B8-6602-306A-4D42-BCCACA29972A}"/>
              </a:ext>
            </a:extLst>
          </p:cNvPr>
          <p:cNvSpPr txBox="1"/>
          <p:nvPr/>
        </p:nvSpPr>
        <p:spPr>
          <a:xfrm>
            <a:off x="3101859" y="4116686"/>
            <a:ext cx="2035534" cy="200055"/>
          </a:xfrm>
          <a:prstGeom prst="rect">
            <a:avLst/>
          </a:prstGeom>
          <a:noFill/>
        </p:spPr>
        <p:txBody>
          <a:bodyPr wrap="square" rtlCol="0">
            <a:spAutoFit/>
          </a:bodyPr>
          <a:lstStyle/>
          <a:p>
            <a:r>
              <a:rPr lang="fr-FR" sz="700" dirty="0"/>
              <a:t>Mme Cindy ROBERT</a:t>
            </a:r>
          </a:p>
        </p:txBody>
      </p:sp>
      <p:sp>
        <p:nvSpPr>
          <p:cNvPr id="14" name="ZoneTexte 13">
            <a:extLst>
              <a:ext uri="{FF2B5EF4-FFF2-40B4-BE49-F238E27FC236}">
                <a16:creationId xmlns:a16="http://schemas.microsoft.com/office/drawing/2014/main" id="{63F814A4-85D8-45F7-E965-343FC00CEEBE}"/>
              </a:ext>
            </a:extLst>
          </p:cNvPr>
          <p:cNvSpPr txBox="1"/>
          <p:nvPr/>
        </p:nvSpPr>
        <p:spPr>
          <a:xfrm>
            <a:off x="4054136" y="4085908"/>
            <a:ext cx="1287262" cy="261610"/>
          </a:xfrm>
          <a:prstGeom prst="rect">
            <a:avLst/>
          </a:prstGeom>
          <a:noFill/>
        </p:spPr>
        <p:txBody>
          <a:bodyPr wrap="square" rtlCol="0">
            <a:spAutoFit/>
          </a:bodyPr>
          <a:lstStyle/>
          <a:p>
            <a:r>
              <a:rPr lang="fr-FR" sz="1050" dirty="0"/>
              <a:t>M. Paul </a:t>
            </a:r>
            <a:r>
              <a:rPr lang="fr-FR" sz="1050" dirty="0" err="1"/>
              <a:t>Dirant</a:t>
            </a:r>
            <a:endParaRPr lang="fr-FR" sz="1050" dirty="0"/>
          </a:p>
        </p:txBody>
      </p:sp>
      <p:pic>
        <p:nvPicPr>
          <p:cNvPr id="15" name="Image 14">
            <a:extLst>
              <a:ext uri="{FF2B5EF4-FFF2-40B4-BE49-F238E27FC236}">
                <a16:creationId xmlns:a16="http://schemas.microsoft.com/office/drawing/2014/main" id="{5B008BBC-1D51-DA24-6207-2B356B6D6E77}"/>
              </a:ext>
            </a:extLst>
          </p:cNvPr>
          <p:cNvPicPr>
            <a:picLocks noChangeAspect="1"/>
          </p:cNvPicPr>
          <p:nvPr/>
        </p:nvPicPr>
        <p:blipFill>
          <a:blip r:embed="rId5"/>
          <a:stretch>
            <a:fillRect/>
          </a:stretch>
        </p:blipFill>
        <p:spPr>
          <a:xfrm>
            <a:off x="1059324" y="4374869"/>
            <a:ext cx="205758" cy="167655"/>
          </a:xfrm>
          <a:prstGeom prst="rect">
            <a:avLst/>
          </a:prstGeom>
        </p:spPr>
      </p:pic>
    </p:spTree>
    <p:extLst>
      <p:ext uri="{BB962C8B-B14F-4D97-AF65-F5344CB8AC3E}">
        <p14:creationId xmlns:p14="http://schemas.microsoft.com/office/powerpoint/2010/main" val="2326525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B8707F-A7E3-3715-5D53-5CED9C115E5E}"/>
              </a:ext>
            </a:extLst>
          </p:cNvPr>
          <p:cNvSpPr txBox="1"/>
          <p:nvPr/>
        </p:nvSpPr>
        <p:spPr>
          <a:xfrm>
            <a:off x="233265" y="251927"/>
            <a:ext cx="6542920" cy="369332"/>
          </a:xfrm>
          <a:prstGeom prst="rect">
            <a:avLst/>
          </a:prstGeom>
          <a:noFill/>
        </p:spPr>
        <p:txBody>
          <a:bodyPr wrap="square" rtlCol="0">
            <a:spAutoFit/>
          </a:bodyPr>
          <a:lstStyle/>
          <a:p>
            <a:r>
              <a:rPr lang="fr-FR" dirty="0"/>
              <a:t>Edition d’une fiche prospect – 2  orientations (1 agence + 1 </a:t>
            </a:r>
            <a:r>
              <a:rPr lang="fr-FR" dirty="0" err="1"/>
              <a:t>ehpad</a:t>
            </a:r>
            <a:r>
              <a:rPr lang="fr-FR" dirty="0"/>
              <a:t>)</a:t>
            </a:r>
          </a:p>
        </p:txBody>
      </p:sp>
      <p:pic>
        <p:nvPicPr>
          <p:cNvPr id="7" name="Image 6">
            <a:extLst>
              <a:ext uri="{FF2B5EF4-FFF2-40B4-BE49-F238E27FC236}">
                <a16:creationId xmlns:a16="http://schemas.microsoft.com/office/drawing/2014/main" id="{005B7D9F-F31B-AFA4-0B77-49225F452C4F}"/>
              </a:ext>
            </a:extLst>
          </p:cNvPr>
          <p:cNvPicPr>
            <a:picLocks noChangeAspect="1"/>
          </p:cNvPicPr>
          <p:nvPr/>
        </p:nvPicPr>
        <p:blipFill>
          <a:blip r:embed="rId3"/>
          <a:stretch>
            <a:fillRect/>
          </a:stretch>
        </p:blipFill>
        <p:spPr>
          <a:xfrm>
            <a:off x="0" y="1326488"/>
            <a:ext cx="12192000" cy="3920936"/>
          </a:xfrm>
          <a:prstGeom prst="rect">
            <a:avLst/>
          </a:prstGeom>
        </p:spPr>
      </p:pic>
      <p:sp>
        <p:nvSpPr>
          <p:cNvPr id="5" name="ZoneTexte 4">
            <a:extLst>
              <a:ext uri="{FF2B5EF4-FFF2-40B4-BE49-F238E27FC236}">
                <a16:creationId xmlns:a16="http://schemas.microsoft.com/office/drawing/2014/main" id="{2C1410B9-49FA-86B9-1AA4-FDDD52BD7A3E}"/>
              </a:ext>
            </a:extLst>
          </p:cNvPr>
          <p:cNvSpPr txBox="1"/>
          <p:nvPr/>
        </p:nvSpPr>
        <p:spPr>
          <a:xfrm>
            <a:off x="4697767" y="2106400"/>
            <a:ext cx="1287262" cy="261610"/>
          </a:xfrm>
          <a:prstGeom prst="rect">
            <a:avLst/>
          </a:prstGeom>
          <a:noFill/>
        </p:spPr>
        <p:txBody>
          <a:bodyPr wrap="square" rtlCol="0">
            <a:spAutoFit/>
          </a:bodyPr>
          <a:lstStyle/>
          <a:p>
            <a:r>
              <a:rPr lang="fr-FR" sz="1050" dirty="0"/>
              <a:t>(agence)</a:t>
            </a:r>
          </a:p>
        </p:txBody>
      </p:sp>
      <p:sp>
        <p:nvSpPr>
          <p:cNvPr id="3" name="Rectangle 2">
            <a:extLst>
              <a:ext uri="{FF2B5EF4-FFF2-40B4-BE49-F238E27FC236}">
                <a16:creationId xmlns:a16="http://schemas.microsoft.com/office/drawing/2014/main" id="{CDE608D6-28F4-949A-8768-6F28F0CC09B7}"/>
              </a:ext>
            </a:extLst>
          </p:cNvPr>
          <p:cNvSpPr/>
          <p:nvPr/>
        </p:nvSpPr>
        <p:spPr>
          <a:xfrm>
            <a:off x="5881036" y="2106400"/>
            <a:ext cx="2223436" cy="261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En attente de contrat</a:t>
            </a:r>
          </a:p>
        </p:txBody>
      </p:sp>
      <p:sp>
        <p:nvSpPr>
          <p:cNvPr id="4" name="ZoneTexte 3">
            <a:extLst>
              <a:ext uri="{FF2B5EF4-FFF2-40B4-BE49-F238E27FC236}">
                <a16:creationId xmlns:a16="http://schemas.microsoft.com/office/drawing/2014/main" id="{12275272-177E-47AA-95A5-97D277D021B7}"/>
              </a:ext>
            </a:extLst>
          </p:cNvPr>
          <p:cNvSpPr txBox="1"/>
          <p:nvPr/>
        </p:nvSpPr>
        <p:spPr>
          <a:xfrm>
            <a:off x="875898" y="875899"/>
            <a:ext cx="3907857" cy="369332"/>
          </a:xfrm>
          <a:prstGeom prst="rect">
            <a:avLst/>
          </a:prstGeom>
          <a:noFill/>
        </p:spPr>
        <p:txBody>
          <a:bodyPr wrap="square" rtlCol="0">
            <a:spAutoFit/>
          </a:bodyPr>
          <a:lstStyle/>
          <a:p>
            <a:r>
              <a:rPr lang="fr-FR" dirty="0"/>
              <a:t>vu depuis la résidence de </a:t>
            </a:r>
            <a:r>
              <a:rPr lang="fr-FR" dirty="0" err="1"/>
              <a:t>Bombon</a:t>
            </a:r>
            <a:endParaRPr lang="fr-FR" dirty="0"/>
          </a:p>
        </p:txBody>
      </p:sp>
    </p:spTree>
    <p:extLst>
      <p:ext uri="{BB962C8B-B14F-4D97-AF65-F5344CB8AC3E}">
        <p14:creationId xmlns:p14="http://schemas.microsoft.com/office/powerpoint/2010/main" val="2842710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B8707F-A7E3-3715-5D53-5CED9C115E5E}"/>
              </a:ext>
            </a:extLst>
          </p:cNvPr>
          <p:cNvSpPr txBox="1"/>
          <p:nvPr/>
        </p:nvSpPr>
        <p:spPr>
          <a:xfrm>
            <a:off x="233265" y="251927"/>
            <a:ext cx="6542920" cy="369332"/>
          </a:xfrm>
          <a:prstGeom prst="rect">
            <a:avLst/>
          </a:prstGeom>
          <a:noFill/>
        </p:spPr>
        <p:txBody>
          <a:bodyPr wrap="square" rtlCol="0">
            <a:spAutoFit/>
          </a:bodyPr>
          <a:lstStyle/>
          <a:p>
            <a:r>
              <a:rPr lang="fr-FR" dirty="0"/>
              <a:t>Edition d’une fiche prospect – 2  orientations (1 agence + 1 </a:t>
            </a:r>
            <a:r>
              <a:rPr lang="fr-FR" dirty="0" err="1"/>
              <a:t>ehpad</a:t>
            </a:r>
            <a:r>
              <a:rPr lang="fr-FR" dirty="0"/>
              <a:t>)</a:t>
            </a:r>
          </a:p>
        </p:txBody>
      </p:sp>
      <p:pic>
        <p:nvPicPr>
          <p:cNvPr id="7" name="Image 6">
            <a:extLst>
              <a:ext uri="{FF2B5EF4-FFF2-40B4-BE49-F238E27FC236}">
                <a16:creationId xmlns:a16="http://schemas.microsoft.com/office/drawing/2014/main" id="{005B7D9F-F31B-AFA4-0B77-49225F452C4F}"/>
              </a:ext>
            </a:extLst>
          </p:cNvPr>
          <p:cNvPicPr>
            <a:picLocks noChangeAspect="1"/>
          </p:cNvPicPr>
          <p:nvPr/>
        </p:nvPicPr>
        <p:blipFill>
          <a:blip r:embed="rId3"/>
          <a:stretch>
            <a:fillRect/>
          </a:stretch>
        </p:blipFill>
        <p:spPr>
          <a:xfrm>
            <a:off x="0" y="1326488"/>
            <a:ext cx="12192000" cy="3920936"/>
          </a:xfrm>
          <a:prstGeom prst="rect">
            <a:avLst/>
          </a:prstGeom>
        </p:spPr>
      </p:pic>
      <p:sp>
        <p:nvSpPr>
          <p:cNvPr id="5" name="ZoneTexte 4">
            <a:extLst>
              <a:ext uri="{FF2B5EF4-FFF2-40B4-BE49-F238E27FC236}">
                <a16:creationId xmlns:a16="http://schemas.microsoft.com/office/drawing/2014/main" id="{2C1410B9-49FA-86B9-1AA4-FDDD52BD7A3E}"/>
              </a:ext>
            </a:extLst>
          </p:cNvPr>
          <p:cNvSpPr txBox="1"/>
          <p:nvPr/>
        </p:nvSpPr>
        <p:spPr>
          <a:xfrm>
            <a:off x="4697767" y="2106400"/>
            <a:ext cx="1287262" cy="261610"/>
          </a:xfrm>
          <a:prstGeom prst="rect">
            <a:avLst/>
          </a:prstGeom>
          <a:noFill/>
        </p:spPr>
        <p:txBody>
          <a:bodyPr wrap="square" rtlCol="0">
            <a:spAutoFit/>
          </a:bodyPr>
          <a:lstStyle/>
          <a:p>
            <a:r>
              <a:rPr lang="fr-FR" sz="1050" dirty="0"/>
              <a:t>(agence)</a:t>
            </a:r>
          </a:p>
        </p:txBody>
      </p:sp>
      <p:sp>
        <p:nvSpPr>
          <p:cNvPr id="3" name="Rectangle 2">
            <a:extLst>
              <a:ext uri="{FF2B5EF4-FFF2-40B4-BE49-F238E27FC236}">
                <a16:creationId xmlns:a16="http://schemas.microsoft.com/office/drawing/2014/main" id="{CDE608D6-28F4-949A-8768-6F28F0CC09B7}"/>
              </a:ext>
            </a:extLst>
          </p:cNvPr>
          <p:cNvSpPr/>
          <p:nvPr/>
        </p:nvSpPr>
        <p:spPr>
          <a:xfrm>
            <a:off x="5881036" y="2106400"/>
            <a:ext cx="2223436" cy="261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entrée</a:t>
            </a:r>
          </a:p>
        </p:txBody>
      </p:sp>
      <p:sp>
        <p:nvSpPr>
          <p:cNvPr id="4" name="ZoneTexte 3">
            <a:extLst>
              <a:ext uri="{FF2B5EF4-FFF2-40B4-BE49-F238E27FC236}">
                <a16:creationId xmlns:a16="http://schemas.microsoft.com/office/drawing/2014/main" id="{12275272-177E-47AA-95A5-97D277D021B7}"/>
              </a:ext>
            </a:extLst>
          </p:cNvPr>
          <p:cNvSpPr txBox="1"/>
          <p:nvPr/>
        </p:nvSpPr>
        <p:spPr>
          <a:xfrm>
            <a:off x="875898" y="875899"/>
            <a:ext cx="3907857" cy="369332"/>
          </a:xfrm>
          <a:prstGeom prst="rect">
            <a:avLst/>
          </a:prstGeom>
          <a:noFill/>
        </p:spPr>
        <p:txBody>
          <a:bodyPr wrap="square" rtlCol="0">
            <a:spAutoFit/>
          </a:bodyPr>
          <a:lstStyle/>
          <a:p>
            <a:r>
              <a:rPr lang="fr-FR" dirty="0"/>
              <a:t>Vu depuis Allauch (agence)</a:t>
            </a:r>
          </a:p>
        </p:txBody>
      </p:sp>
      <p:sp>
        <p:nvSpPr>
          <p:cNvPr id="6" name="Rectangle 5">
            <a:extLst>
              <a:ext uri="{FF2B5EF4-FFF2-40B4-BE49-F238E27FC236}">
                <a16:creationId xmlns:a16="http://schemas.microsoft.com/office/drawing/2014/main" id="{EE2FFFA2-A875-6044-170F-2DB189A17C37}"/>
              </a:ext>
            </a:extLst>
          </p:cNvPr>
          <p:cNvSpPr/>
          <p:nvPr/>
        </p:nvSpPr>
        <p:spPr>
          <a:xfrm>
            <a:off x="8807116" y="3551722"/>
            <a:ext cx="2945330" cy="539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32CA8847-5C73-A973-F3BC-4BA962B53E2A}"/>
              </a:ext>
            </a:extLst>
          </p:cNvPr>
          <p:cNvSpPr/>
          <p:nvPr/>
        </p:nvSpPr>
        <p:spPr>
          <a:xfrm>
            <a:off x="10732168" y="4273617"/>
            <a:ext cx="683394" cy="346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2D58859D-CA42-3A38-7961-C1285A4328EF}"/>
              </a:ext>
            </a:extLst>
          </p:cNvPr>
          <p:cNvSpPr/>
          <p:nvPr/>
        </p:nvSpPr>
        <p:spPr>
          <a:xfrm>
            <a:off x="5985029" y="2410961"/>
            <a:ext cx="2223436" cy="261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En cours</a:t>
            </a:r>
          </a:p>
        </p:txBody>
      </p:sp>
      <p:sp>
        <p:nvSpPr>
          <p:cNvPr id="9" name="ZoneTexte 8">
            <a:extLst>
              <a:ext uri="{FF2B5EF4-FFF2-40B4-BE49-F238E27FC236}">
                <a16:creationId xmlns:a16="http://schemas.microsoft.com/office/drawing/2014/main" id="{32E55C5D-E4FE-CCE7-DD0D-E8998D6CBE5E}"/>
              </a:ext>
            </a:extLst>
          </p:cNvPr>
          <p:cNvSpPr txBox="1"/>
          <p:nvPr/>
        </p:nvSpPr>
        <p:spPr>
          <a:xfrm>
            <a:off x="1395358" y="4124766"/>
            <a:ext cx="787179" cy="246221"/>
          </a:xfrm>
          <a:prstGeom prst="rect">
            <a:avLst/>
          </a:prstGeom>
          <a:noFill/>
        </p:spPr>
        <p:txBody>
          <a:bodyPr wrap="square" rtlCol="0">
            <a:spAutoFit/>
          </a:bodyPr>
          <a:lstStyle/>
          <a:p>
            <a:r>
              <a:rPr lang="fr-FR" sz="1000" dirty="0"/>
              <a:t>Perceval</a:t>
            </a:r>
          </a:p>
        </p:txBody>
      </p:sp>
      <p:sp>
        <p:nvSpPr>
          <p:cNvPr id="11" name="ZoneTexte 10">
            <a:extLst>
              <a:ext uri="{FF2B5EF4-FFF2-40B4-BE49-F238E27FC236}">
                <a16:creationId xmlns:a16="http://schemas.microsoft.com/office/drawing/2014/main" id="{E562E883-01A0-F2D6-5BCF-0787C71C52DF}"/>
              </a:ext>
            </a:extLst>
          </p:cNvPr>
          <p:cNvSpPr txBox="1"/>
          <p:nvPr/>
        </p:nvSpPr>
        <p:spPr>
          <a:xfrm>
            <a:off x="2056479" y="4134836"/>
            <a:ext cx="1804934" cy="215444"/>
          </a:xfrm>
          <a:prstGeom prst="rect">
            <a:avLst/>
          </a:prstGeom>
          <a:noFill/>
        </p:spPr>
        <p:txBody>
          <a:bodyPr wrap="square" rtlCol="0">
            <a:spAutoFit/>
          </a:bodyPr>
          <a:lstStyle/>
          <a:p>
            <a:r>
              <a:rPr lang="fr-FR" sz="800" dirty="0"/>
              <a:t>27/04/2023</a:t>
            </a:r>
          </a:p>
        </p:txBody>
      </p:sp>
      <p:sp>
        <p:nvSpPr>
          <p:cNvPr id="12" name="ZoneTexte 11">
            <a:extLst>
              <a:ext uri="{FF2B5EF4-FFF2-40B4-BE49-F238E27FC236}">
                <a16:creationId xmlns:a16="http://schemas.microsoft.com/office/drawing/2014/main" id="{C3C285FC-4966-9D16-89C1-9E009D6EA607}"/>
              </a:ext>
            </a:extLst>
          </p:cNvPr>
          <p:cNvSpPr txBox="1"/>
          <p:nvPr/>
        </p:nvSpPr>
        <p:spPr>
          <a:xfrm>
            <a:off x="4144255" y="4130396"/>
            <a:ext cx="2035534" cy="200055"/>
          </a:xfrm>
          <a:prstGeom prst="rect">
            <a:avLst/>
          </a:prstGeom>
          <a:noFill/>
        </p:spPr>
        <p:txBody>
          <a:bodyPr wrap="square" rtlCol="0">
            <a:spAutoFit/>
          </a:bodyPr>
          <a:lstStyle/>
          <a:p>
            <a:r>
              <a:rPr lang="fr-FR" sz="700" dirty="0"/>
              <a:t>M. Paul </a:t>
            </a:r>
            <a:r>
              <a:rPr lang="fr-FR" sz="700" dirty="0" err="1"/>
              <a:t>Dirant</a:t>
            </a:r>
            <a:endParaRPr lang="fr-FR" sz="700" dirty="0"/>
          </a:p>
        </p:txBody>
      </p:sp>
      <p:pic>
        <p:nvPicPr>
          <p:cNvPr id="13" name="Image 12">
            <a:extLst>
              <a:ext uri="{FF2B5EF4-FFF2-40B4-BE49-F238E27FC236}">
                <a16:creationId xmlns:a16="http://schemas.microsoft.com/office/drawing/2014/main" id="{87E590AD-74C7-D04C-2FC4-1E907BE0033C}"/>
              </a:ext>
            </a:extLst>
          </p:cNvPr>
          <p:cNvPicPr>
            <a:picLocks noChangeAspect="1"/>
          </p:cNvPicPr>
          <p:nvPr/>
        </p:nvPicPr>
        <p:blipFill>
          <a:blip r:embed="rId4"/>
          <a:stretch>
            <a:fillRect/>
          </a:stretch>
        </p:blipFill>
        <p:spPr>
          <a:xfrm>
            <a:off x="1044990" y="4365102"/>
            <a:ext cx="205758" cy="167655"/>
          </a:xfrm>
          <a:prstGeom prst="rect">
            <a:avLst/>
          </a:prstGeom>
        </p:spPr>
      </p:pic>
      <p:sp>
        <p:nvSpPr>
          <p:cNvPr id="14" name="ZoneTexte 13">
            <a:extLst>
              <a:ext uri="{FF2B5EF4-FFF2-40B4-BE49-F238E27FC236}">
                <a16:creationId xmlns:a16="http://schemas.microsoft.com/office/drawing/2014/main" id="{528EE831-FE09-CB56-ADCD-4FCE25C9EF54}"/>
              </a:ext>
            </a:extLst>
          </p:cNvPr>
          <p:cNvSpPr txBox="1"/>
          <p:nvPr/>
        </p:nvSpPr>
        <p:spPr>
          <a:xfrm>
            <a:off x="1340640" y="3899565"/>
            <a:ext cx="1910196" cy="246221"/>
          </a:xfrm>
          <a:prstGeom prst="rect">
            <a:avLst/>
          </a:prstGeom>
          <a:noFill/>
        </p:spPr>
        <p:txBody>
          <a:bodyPr wrap="square" rtlCol="0">
            <a:spAutoFit/>
          </a:bodyPr>
          <a:lstStyle/>
          <a:p>
            <a:r>
              <a:rPr lang="fr-FR" sz="1000" dirty="0"/>
              <a:t>Admission</a:t>
            </a:r>
          </a:p>
        </p:txBody>
      </p:sp>
      <p:sp>
        <p:nvSpPr>
          <p:cNvPr id="15" name="ZoneTexte 14">
            <a:extLst>
              <a:ext uri="{FF2B5EF4-FFF2-40B4-BE49-F238E27FC236}">
                <a16:creationId xmlns:a16="http://schemas.microsoft.com/office/drawing/2014/main" id="{8031C8A6-4FE6-DE65-1189-3C09E56A1DEC}"/>
              </a:ext>
            </a:extLst>
          </p:cNvPr>
          <p:cNvSpPr txBox="1"/>
          <p:nvPr/>
        </p:nvSpPr>
        <p:spPr>
          <a:xfrm>
            <a:off x="2067995" y="3839293"/>
            <a:ext cx="1804934" cy="215444"/>
          </a:xfrm>
          <a:prstGeom prst="rect">
            <a:avLst/>
          </a:prstGeom>
          <a:noFill/>
        </p:spPr>
        <p:txBody>
          <a:bodyPr wrap="square" rtlCol="0">
            <a:spAutoFit/>
          </a:bodyPr>
          <a:lstStyle/>
          <a:p>
            <a:r>
              <a:rPr lang="fr-FR" sz="800" dirty="0"/>
              <a:t>28/04/2023</a:t>
            </a:r>
          </a:p>
        </p:txBody>
      </p:sp>
      <p:sp>
        <p:nvSpPr>
          <p:cNvPr id="16" name="ZoneTexte 15">
            <a:extLst>
              <a:ext uri="{FF2B5EF4-FFF2-40B4-BE49-F238E27FC236}">
                <a16:creationId xmlns:a16="http://schemas.microsoft.com/office/drawing/2014/main" id="{564F5F84-717A-ED36-DC12-38CF95E3ADBB}"/>
              </a:ext>
            </a:extLst>
          </p:cNvPr>
          <p:cNvSpPr txBox="1"/>
          <p:nvPr/>
        </p:nvSpPr>
        <p:spPr>
          <a:xfrm>
            <a:off x="2684495" y="4147848"/>
            <a:ext cx="2035534" cy="200055"/>
          </a:xfrm>
          <a:prstGeom prst="rect">
            <a:avLst/>
          </a:prstGeom>
          <a:noFill/>
        </p:spPr>
        <p:txBody>
          <a:bodyPr wrap="square" rtlCol="0">
            <a:spAutoFit/>
          </a:bodyPr>
          <a:lstStyle/>
          <a:p>
            <a:r>
              <a:rPr lang="fr-FR" sz="700" dirty="0"/>
              <a:t>Mme Cindy ROBERT</a:t>
            </a:r>
          </a:p>
        </p:txBody>
      </p:sp>
      <p:pic>
        <p:nvPicPr>
          <p:cNvPr id="17" name="Image 16">
            <a:extLst>
              <a:ext uri="{FF2B5EF4-FFF2-40B4-BE49-F238E27FC236}">
                <a16:creationId xmlns:a16="http://schemas.microsoft.com/office/drawing/2014/main" id="{E88CE5C0-600D-4A00-BD62-7FBF4C3283A1}"/>
              </a:ext>
            </a:extLst>
          </p:cNvPr>
          <p:cNvPicPr>
            <a:picLocks noChangeAspect="1"/>
          </p:cNvPicPr>
          <p:nvPr/>
        </p:nvPicPr>
        <p:blipFill>
          <a:blip r:embed="rId4"/>
          <a:stretch>
            <a:fillRect/>
          </a:stretch>
        </p:blipFill>
        <p:spPr>
          <a:xfrm>
            <a:off x="1044990" y="4103798"/>
            <a:ext cx="205758" cy="167655"/>
          </a:xfrm>
          <a:prstGeom prst="rect">
            <a:avLst/>
          </a:prstGeom>
        </p:spPr>
      </p:pic>
      <p:sp>
        <p:nvSpPr>
          <p:cNvPr id="18" name="ZoneTexte 17">
            <a:extLst>
              <a:ext uri="{FF2B5EF4-FFF2-40B4-BE49-F238E27FC236}">
                <a16:creationId xmlns:a16="http://schemas.microsoft.com/office/drawing/2014/main" id="{212EDE01-7194-2653-1286-9C6A3F250503}"/>
              </a:ext>
            </a:extLst>
          </p:cNvPr>
          <p:cNvSpPr txBox="1"/>
          <p:nvPr/>
        </p:nvSpPr>
        <p:spPr>
          <a:xfrm>
            <a:off x="2684495" y="3888647"/>
            <a:ext cx="2035534" cy="200055"/>
          </a:xfrm>
          <a:prstGeom prst="rect">
            <a:avLst/>
          </a:prstGeom>
          <a:noFill/>
        </p:spPr>
        <p:txBody>
          <a:bodyPr wrap="square" rtlCol="0">
            <a:spAutoFit/>
          </a:bodyPr>
          <a:lstStyle/>
          <a:p>
            <a:r>
              <a:rPr lang="fr-FR" sz="700" dirty="0"/>
              <a:t>Mme Cindy ROBERT</a:t>
            </a:r>
          </a:p>
        </p:txBody>
      </p:sp>
      <p:pic>
        <p:nvPicPr>
          <p:cNvPr id="19" name="Image 18">
            <a:extLst>
              <a:ext uri="{FF2B5EF4-FFF2-40B4-BE49-F238E27FC236}">
                <a16:creationId xmlns:a16="http://schemas.microsoft.com/office/drawing/2014/main" id="{B6A59EEE-0FD7-24A4-B73D-BF38A1F44C22}"/>
              </a:ext>
            </a:extLst>
          </p:cNvPr>
          <p:cNvPicPr>
            <a:picLocks noChangeAspect="1"/>
          </p:cNvPicPr>
          <p:nvPr/>
        </p:nvPicPr>
        <p:blipFill>
          <a:blip r:embed="rId4"/>
          <a:stretch>
            <a:fillRect/>
          </a:stretch>
        </p:blipFill>
        <p:spPr>
          <a:xfrm>
            <a:off x="1089936" y="3889318"/>
            <a:ext cx="205758" cy="167655"/>
          </a:xfrm>
          <a:prstGeom prst="rect">
            <a:avLst/>
          </a:prstGeom>
        </p:spPr>
      </p:pic>
    </p:spTree>
    <p:extLst>
      <p:ext uri="{BB962C8B-B14F-4D97-AF65-F5344CB8AC3E}">
        <p14:creationId xmlns:p14="http://schemas.microsoft.com/office/powerpoint/2010/main" val="693895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B8707F-A7E3-3715-5D53-5CED9C115E5E}"/>
              </a:ext>
            </a:extLst>
          </p:cNvPr>
          <p:cNvSpPr txBox="1"/>
          <p:nvPr/>
        </p:nvSpPr>
        <p:spPr>
          <a:xfrm>
            <a:off x="233265" y="251927"/>
            <a:ext cx="6542920" cy="369332"/>
          </a:xfrm>
          <a:prstGeom prst="rect">
            <a:avLst/>
          </a:prstGeom>
          <a:noFill/>
        </p:spPr>
        <p:txBody>
          <a:bodyPr wrap="square" rtlCol="0">
            <a:spAutoFit/>
          </a:bodyPr>
          <a:lstStyle/>
          <a:p>
            <a:r>
              <a:rPr lang="fr-FR" dirty="0"/>
              <a:t>Edition d’une fiche prospect – 2  orientations (1 agence + 1 </a:t>
            </a:r>
            <a:r>
              <a:rPr lang="fr-FR" dirty="0" err="1"/>
              <a:t>ehpad</a:t>
            </a:r>
            <a:r>
              <a:rPr lang="fr-FR" dirty="0"/>
              <a:t>) </a:t>
            </a:r>
          </a:p>
        </p:txBody>
      </p:sp>
      <p:pic>
        <p:nvPicPr>
          <p:cNvPr id="7" name="Image 6">
            <a:extLst>
              <a:ext uri="{FF2B5EF4-FFF2-40B4-BE49-F238E27FC236}">
                <a16:creationId xmlns:a16="http://schemas.microsoft.com/office/drawing/2014/main" id="{005B7D9F-F31B-AFA4-0B77-49225F452C4F}"/>
              </a:ext>
            </a:extLst>
          </p:cNvPr>
          <p:cNvPicPr>
            <a:picLocks noChangeAspect="1"/>
          </p:cNvPicPr>
          <p:nvPr/>
        </p:nvPicPr>
        <p:blipFill>
          <a:blip r:embed="rId3"/>
          <a:stretch>
            <a:fillRect/>
          </a:stretch>
        </p:blipFill>
        <p:spPr>
          <a:xfrm>
            <a:off x="0" y="1326488"/>
            <a:ext cx="12192000" cy="3920936"/>
          </a:xfrm>
          <a:prstGeom prst="rect">
            <a:avLst/>
          </a:prstGeom>
        </p:spPr>
      </p:pic>
      <p:sp>
        <p:nvSpPr>
          <p:cNvPr id="5" name="ZoneTexte 4">
            <a:extLst>
              <a:ext uri="{FF2B5EF4-FFF2-40B4-BE49-F238E27FC236}">
                <a16:creationId xmlns:a16="http://schemas.microsoft.com/office/drawing/2014/main" id="{2C1410B9-49FA-86B9-1AA4-FDDD52BD7A3E}"/>
              </a:ext>
            </a:extLst>
          </p:cNvPr>
          <p:cNvSpPr txBox="1"/>
          <p:nvPr/>
        </p:nvSpPr>
        <p:spPr>
          <a:xfrm>
            <a:off x="4697767" y="2106400"/>
            <a:ext cx="1287262" cy="261610"/>
          </a:xfrm>
          <a:prstGeom prst="rect">
            <a:avLst/>
          </a:prstGeom>
          <a:noFill/>
        </p:spPr>
        <p:txBody>
          <a:bodyPr wrap="square" rtlCol="0">
            <a:spAutoFit/>
          </a:bodyPr>
          <a:lstStyle/>
          <a:p>
            <a:r>
              <a:rPr lang="fr-FR" sz="1050" dirty="0"/>
              <a:t>(agence)</a:t>
            </a:r>
          </a:p>
        </p:txBody>
      </p:sp>
      <p:sp>
        <p:nvSpPr>
          <p:cNvPr id="3" name="Rectangle 2">
            <a:extLst>
              <a:ext uri="{FF2B5EF4-FFF2-40B4-BE49-F238E27FC236}">
                <a16:creationId xmlns:a16="http://schemas.microsoft.com/office/drawing/2014/main" id="{CDE608D6-28F4-949A-8768-6F28F0CC09B7}"/>
              </a:ext>
            </a:extLst>
          </p:cNvPr>
          <p:cNvSpPr/>
          <p:nvPr/>
        </p:nvSpPr>
        <p:spPr>
          <a:xfrm>
            <a:off x="5881036" y="2106400"/>
            <a:ext cx="2223436" cy="261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entrée</a:t>
            </a:r>
          </a:p>
        </p:txBody>
      </p:sp>
      <p:sp>
        <p:nvSpPr>
          <p:cNvPr id="4" name="ZoneTexte 3">
            <a:extLst>
              <a:ext uri="{FF2B5EF4-FFF2-40B4-BE49-F238E27FC236}">
                <a16:creationId xmlns:a16="http://schemas.microsoft.com/office/drawing/2014/main" id="{12275272-177E-47AA-95A5-97D277D021B7}"/>
              </a:ext>
            </a:extLst>
          </p:cNvPr>
          <p:cNvSpPr txBox="1"/>
          <p:nvPr/>
        </p:nvSpPr>
        <p:spPr>
          <a:xfrm>
            <a:off x="875898" y="875899"/>
            <a:ext cx="3907857" cy="369332"/>
          </a:xfrm>
          <a:prstGeom prst="rect">
            <a:avLst/>
          </a:prstGeom>
          <a:noFill/>
        </p:spPr>
        <p:txBody>
          <a:bodyPr wrap="square" rtlCol="0">
            <a:spAutoFit/>
          </a:bodyPr>
          <a:lstStyle/>
          <a:p>
            <a:r>
              <a:rPr lang="fr-FR" dirty="0"/>
              <a:t>Vu depuis la résidence de </a:t>
            </a:r>
            <a:r>
              <a:rPr lang="fr-FR" dirty="0" err="1"/>
              <a:t>Bombon</a:t>
            </a:r>
            <a:endParaRPr lang="fr-FR" dirty="0"/>
          </a:p>
        </p:txBody>
      </p:sp>
      <p:sp>
        <p:nvSpPr>
          <p:cNvPr id="8" name="Rectangle 7">
            <a:extLst>
              <a:ext uri="{FF2B5EF4-FFF2-40B4-BE49-F238E27FC236}">
                <a16:creationId xmlns:a16="http://schemas.microsoft.com/office/drawing/2014/main" id="{877D9DF1-624E-1CF8-7143-7604E2E2ADF6}"/>
              </a:ext>
            </a:extLst>
          </p:cNvPr>
          <p:cNvSpPr/>
          <p:nvPr/>
        </p:nvSpPr>
        <p:spPr>
          <a:xfrm>
            <a:off x="5985029" y="2410961"/>
            <a:ext cx="2223436" cy="261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En cours</a:t>
            </a:r>
          </a:p>
        </p:txBody>
      </p:sp>
    </p:spTree>
    <p:extLst>
      <p:ext uri="{BB962C8B-B14F-4D97-AF65-F5344CB8AC3E}">
        <p14:creationId xmlns:p14="http://schemas.microsoft.com/office/powerpoint/2010/main" val="2536694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B8707F-A7E3-3715-5D53-5CED9C115E5E}"/>
              </a:ext>
            </a:extLst>
          </p:cNvPr>
          <p:cNvSpPr txBox="1"/>
          <p:nvPr/>
        </p:nvSpPr>
        <p:spPr>
          <a:xfrm>
            <a:off x="233265" y="251927"/>
            <a:ext cx="5862735" cy="369332"/>
          </a:xfrm>
          <a:prstGeom prst="rect">
            <a:avLst/>
          </a:prstGeom>
          <a:noFill/>
        </p:spPr>
        <p:txBody>
          <a:bodyPr wrap="square" rtlCol="0">
            <a:spAutoFit/>
          </a:bodyPr>
          <a:lstStyle/>
          <a:p>
            <a:r>
              <a:rPr lang="fr-FR" dirty="0"/>
              <a:t>Edition d’une fiche prospect – prospect décédé </a:t>
            </a:r>
          </a:p>
        </p:txBody>
      </p:sp>
      <p:pic>
        <p:nvPicPr>
          <p:cNvPr id="3" name="Image 2">
            <a:extLst>
              <a:ext uri="{FF2B5EF4-FFF2-40B4-BE49-F238E27FC236}">
                <a16:creationId xmlns:a16="http://schemas.microsoft.com/office/drawing/2014/main" id="{D2CB7000-1C59-1553-6F45-709B93631F41}"/>
              </a:ext>
            </a:extLst>
          </p:cNvPr>
          <p:cNvPicPr>
            <a:picLocks noChangeAspect="1"/>
          </p:cNvPicPr>
          <p:nvPr/>
        </p:nvPicPr>
        <p:blipFill>
          <a:blip r:embed="rId3"/>
          <a:stretch>
            <a:fillRect/>
          </a:stretch>
        </p:blipFill>
        <p:spPr>
          <a:xfrm>
            <a:off x="0" y="1326488"/>
            <a:ext cx="12192000" cy="3920936"/>
          </a:xfrm>
          <a:prstGeom prst="rect">
            <a:avLst/>
          </a:prstGeom>
        </p:spPr>
      </p:pic>
      <p:sp>
        <p:nvSpPr>
          <p:cNvPr id="4" name="Rectangle 3">
            <a:extLst>
              <a:ext uri="{FF2B5EF4-FFF2-40B4-BE49-F238E27FC236}">
                <a16:creationId xmlns:a16="http://schemas.microsoft.com/office/drawing/2014/main" id="{8F3C5674-C712-356B-6D27-24F0BBEA0357}"/>
              </a:ext>
            </a:extLst>
          </p:cNvPr>
          <p:cNvSpPr/>
          <p:nvPr/>
        </p:nvSpPr>
        <p:spPr>
          <a:xfrm>
            <a:off x="5370896" y="2098308"/>
            <a:ext cx="2165685" cy="2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Sortie définitive</a:t>
            </a:r>
          </a:p>
        </p:txBody>
      </p:sp>
      <p:sp>
        <p:nvSpPr>
          <p:cNvPr id="5" name="Rectangle 4">
            <a:extLst>
              <a:ext uri="{FF2B5EF4-FFF2-40B4-BE49-F238E27FC236}">
                <a16:creationId xmlns:a16="http://schemas.microsoft.com/office/drawing/2014/main" id="{2A0F488D-496A-10CA-3C55-E34482714F70}"/>
              </a:ext>
            </a:extLst>
          </p:cNvPr>
          <p:cNvSpPr/>
          <p:nvPr/>
        </p:nvSpPr>
        <p:spPr>
          <a:xfrm>
            <a:off x="5850555" y="2444818"/>
            <a:ext cx="2165685" cy="2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Sortie définitive</a:t>
            </a:r>
          </a:p>
        </p:txBody>
      </p:sp>
      <p:sp>
        <p:nvSpPr>
          <p:cNvPr id="6" name="Rectangle 5">
            <a:extLst>
              <a:ext uri="{FF2B5EF4-FFF2-40B4-BE49-F238E27FC236}">
                <a16:creationId xmlns:a16="http://schemas.microsoft.com/office/drawing/2014/main" id="{250D5C91-5084-182B-4AC2-005BD2FCE7A0}"/>
              </a:ext>
            </a:extLst>
          </p:cNvPr>
          <p:cNvSpPr/>
          <p:nvPr/>
        </p:nvSpPr>
        <p:spPr>
          <a:xfrm>
            <a:off x="8114097" y="3542097"/>
            <a:ext cx="3513221" cy="567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511D2084-63FB-8E26-570E-D9E094336CFE}"/>
              </a:ext>
            </a:extLst>
          </p:cNvPr>
          <p:cNvSpPr/>
          <p:nvPr/>
        </p:nvSpPr>
        <p:spPr>
          <a:xfrm>
            <a:off x="10789920" y="4379495"/>
            <a:ext cx="654518" cy="192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10A65374-A4BD-9D97-C941-EBD4D6432196}"/>
              </a:ext>
            </a:extLst>
          </p:cNvPr>
          <p:cNvSpPr txBox="1"/>
          <p:nvPr/>
        </p:nvSpPr>
        <p:spPr>
          <a:xfrm>
            <a:off x="885524" y="621259"/>
            <a:ext cx="4716379" cy="369332"/>
          </a:xfrm>
          <a:prstGeom prst="rect">
            <a:avLst/>
          </a:prstGeom>
          <a:noFill/>
        </p:spPr>
        <p:txBody>
          <a:bodyPr wrap="square" rtlCol="0">
            <a:spAutoFit/>
          </a:bodyPr>
          <a:lstStyle/>
          <a:p>
            <a:r>
              <a:rPr lang="fr-FR" dirty="0"/>
              <a:t>Vue </a:t>
            </a:r>
            <a:r>
              <a:rPr lang="fr-FR" dirty="0" err="1"/>
              <a:t>bombon</a:t>
            </a:r>
            <a:r>
              <a:rPr lang="fr-FR" dirty="0"/>
              <a:t> et </a:t>
            </a:r>
            <a:r>
              <a:rPr lang="fr-FR" dirty="0" err="1"/>
              <a:t>allauch</a:t>
            </a:r>
            <a:endParaRPr lang="fr-FR" dirty="0"/>
          </a:p>
        </p:txBody>
      </p:sp>
      <p:sp>
        <p:nvSpPr>
          <p:cNvPr id="9" name="ZoneTexte 8">
            <a:extLst>
              <a:ext uri="{FF2B5EF4-FFF2-40B4-BE49-F238E27FC236}">
                <a16:creationId xmlns:a16="http://schemas.microsoft.com/office/drawing/2014/main" id="{9B63ED03-F30F-59C3-A39A-53F2A3077675}"/>
              </a:ext>
            </a:extLst>
          </p:cNvPr>
          <p:cNvSpPr txBox="1"/>
          <p:nvPr/>
        </p:nvSpPr>
        <p:spPr>
          <a:xfrm>
            <a:off x="4908883" y="2098308"/>
            <a:ext cx="664143" cy="230832"/>
          </a:xfrm>
          <a:prstGeom prst="rect">
            <a:avLst/>
          </a:prstGeom>
          <a:noFill/>
        </p:spPr>
        <p:txBody>
          <a:bodyPr wrap="square" rtlCol="0">
            <a:spAutoFit/>
          </a:bodyPr>
          <a:lstStyle/>
          <a:p>
            <a:r>
              <a:rPr lang="fr-FR" sz="900" dirty="0"/>
              <a:t>Agence</a:t>
            </a:r>
          </a:p>
        </p:txBody>
      </p:sp>
      <p:pic>
        <p:nvPicPr>
          <p:cNvPr id="11" name="Image 10">
            <a:extLst>
              <a:ext uri="{FF2B5EF4-FFF2-40B4-BE49-F238E27FC236}">
                <a16:creationId xmlns:a16="http://schemas.microsoft.com/office/drawing/2014/main" id="{D135A606-DC98-0CD5-E2AF-75E3F07203E4}"/>
              </a:ext>
            </a:extLst>
          </p:cNvPr>
          <p:cNvPicPr>
            <a:picLocks noChangeAspect="1"/>
          </p:cNvPicPr>
          <p:nvPr/>
        </p:nvPicPr>
        <p:blipFill>
          <a:blip r:embed="rId4"/>
          <a:stretch>
            <a:fillRect/>
          </a:stretch>
        </p:blipFill>
        <p:spPr>
          <a:xfrm>
            <a:off x="1074411" y="4333775"/>
            <a:ext cx="198137" cy="243861"/>
          </a:xfrm>
          <a:prstGeom prst="rect">
            <a:avLst/>
          </a:prstGeom>
        </p:spPr>
      </p:pic>
    </p:spTree>
    <p:extLst>
      <p:ext uri="{BB962C8B-B14F-4D97-AF65-F5344CB8AC3E}">
        <p14:creationId xmlns:p14="http://schemas.microsoft.com/office/powerpoint/2010/main" val="1691670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B8707F-A7E3-3715-5D53-5CED9C115E5E}"/>
              </a:ext>
            </a:extLst>
          </p:cNvPr>
          <p:cNvSpPr txBox="1"/>
          <p:nvPr/>
        </p:nvSpPr>
        <p:spPr>
          <a:xfrm>
            <a:off x="233265" y="251927"/>
            <a:ext cx="7274440" cy="369332"/>
          </a:xfrm>
          <a:prstGeom prst="rect">
            <a:avLst/>
          </a:prstGeom>
          <a:noFill/>
        </p:spPr>
        <p:txBody>
          <a:bodyPr wrap="square" rtlCol="0">
            <a:spAutoFit/>
          </a:bodyPr>
          <a:lstStyle/>
          <a:p>
            <a:r>
              <a:rPr lang="fr-FR" dirty="0"/>
              <a:t>Edition d’une fiche prospect – client fin de contrat– 1 orientation</a:t>
            </a:r>
          </a:p>
        </p:txBody>
      </p:sp>
      <p:sp>
        <p:nvSpPr>
          <p:cNvPr id="4" name="ZoneTexte 3">
            <a:extLst>
              <a:ext uri="{FF2B5EF4-FFF2-40B4-BE49-F238E27FC236}">
                <a16:creationId xmlns:a16="http://schemas.microsoft.com/office/drawing/2014/main" id="{311C2A74-3141-F753-9EAF-CD3FFDACF61E}"/>
              </a:ext>
            </a:extLst>
          </p:cNvPr>
          <p:cNvSpPr txBox="1"/>
          <p:nvPr/>
        </p:nvSpPr>
        <p:spPr>
          <a:xfrm>
            <a:off x="1617044" y="770021"/>
            <a:ext cx="2800951" cy="369332"/>
          </a:xfrm>
          <a:prstGeom prst="rect">
            <a:avLst/>
          </a:prstGeom>
          <a:noFill/>
        </p:spPr>
        <p:txBody>
          <a:bodyPr wrap="square" rtlCol="0">
            <a:spAutoFit/>
          </a:bodyPr>
          <a:lstStyle/>
          <a:p>
            <a:r>
              <a:rPr lang="fr-FR" dirty="0"/>
              <a:t>Vu Allauch (agence)</a:t>
            </a:r>
          </a:p>
        </p:txBody>
      </p:sp>
      <p:pic>
        <p:nvPicPr>
          <p:cNvPr id="8" name="Image 7">
            <a:extLst>
              <a:ext uri="{FF2B5EF4-FFF2-40B4-BE49-F238E27FC236}">
                <a16:creationId xmlns:a16="http://schemas.microsoft.com/office/drawing/2014/main" id="{60689737-11DA-2608-6072-A1928D16DAA2}"/>
              </a:ext>
            </a:extLst>
          </p:cNvPr>
          <p:cNvPicPr>
            <a:picLocks noChangeAspect="1"/>
          </p:cNvPicPr>
          <p:nvPr/>
        </p:nvPicPr>
        <p:blipFill>
          <a:blip r:embed="rId4"/>
          <a:stretch>
            <a:fillRect/>
          </a:stretch>
        </p:blipFill>
        <p:spPr>
          <a:xfrm>
            <a:off x="0" y="1070190"/>
            <a:ext cx="12192000" cy="4519821"/>
          </a:xfrm>
          <a:prstGeom prst="rect">
            <a:avLst/>
          </a:prstGeom>
        </p:spPr>
      </p:pic>
      <p:sp>
        <p:nvSpPr>
          <p:cNvPr id="6" name="Rectangle 5">
            <a:extLst>
              <a:ext uri="{FF2B5EF4-FFF2-40B4-BE49-F238E27FC236}">
                <a16:creationId xmlns:a16="http://schemas.microsoft.com/office/drawing/2014/main" id="{1C612E44-5375-1C39-C01D-68DE48EDD80D}"/>
              </a:ext>
            </a:extLst>
          </p:cNvPr>
          <p:cNvSpPr/>
          <p:nvPr/>
        </p:nvSpPr>
        <p:spPr>
          <a:xfrm>
            <a:off x="6275671" y="2512193"/>
            <a:ext cx="1472665" cy="240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Sortie</a:t>
            </a:r>
            <a:endParaRPr lang="fr-FR" dirty="0">
              <a:solidFill>
                <a:schemeClr val="tx1"/>
              </a:solidFill>
            </a:endParaRPr>
          </a:p>
        </p:txBody>
      </p:sp>
      <p:sp>
        <p:nvSpPr>
          <p:cNvPr id="9" name="Rectangle 8">
            <a:extLst>
              <a:ext uri="{FF2B5EF4-FFF2-40B4-BE49-F238E27FC236}">
                <a16:creationId xmlns:a16="http://schemas.microsoft.com/office/drawing/2014/main" id="{3F47F624-57E4-4D54-3F2A-AFEE57169539}"/>
              </a:ext>
            </a:extLst>
          </p:cNvPr>
          <p:cNvSpPr/>
          <p:nvPr/>
        </p:nvSpPr>
        <p:spPr>
          <a:xfrm>
            <a:off x="6439301" y="3912671"/>
            <a:ext cx="1309035" cy="3850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Perceval</a:t>
            </a:r>
          </a:p>
        </p:txBody>
      </p:sp>
      <p:sp>
        <p:nvSpPr>
          <p:cNvPr id="10" name="Rectangle 9">
            <a:extLst>
              <a:ext uri="{FF2B5EF4-FFF2-40B4-BE49-F238E27FC236}">
                <a16:creationId xmlns:a16="http://schemas.microsoft.com/office/drawing/2014/main" id="{58344BC8-0F58-ED5B-EC45-FEBB02B5101D}"/>
              </a:ext>
            </a:extLst>
          </p:cNvPr>
          <p:cNvSpPr/>
          <p:nvPr/>
        </p:nvSpPr>
        <p:spPr>
          <a:xfrm>
            <a:off x="8499107" y="3984859"/>
            <a:ext cx="731520" cy="385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54830FD6-4ACC-6771-1F03-706CF371E874}"/>
              </a:ext>
            </a:extLst>
          </p:cNvPr>
          <p:cNvSpPr/>
          <p:nvPr/>
        </p:nvSpPr>
        <p:spPr>
          <a:xfrm>
            <a:off x="10424160" y="3976612"/>
            <a:ext cx="759665" cy="39807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Devis</a:t>
            </a:r>
          </a:p>
        </p:txBody>
      </p:sp>
      <p:pic>
        <p:nvPicPr>
          <p:cNvPr id="7" name="Image 6">
            <a:extLst>
              <a:ext uri="{FF2B5EF4-FFF2-40B4-BE49-F238E27FC236}">
                <a16:creationId xmlns:a16="http://schemas.microsoft.com/office/drawing/2014/main" id="{0D0A4ED6-7C24-3DBC-1374-17B65C39EF9F}"/>
              </a:ext>
            </a:extLst>
          </p:cNvPr>
          <p:cNvPicPr>
            <a:picLocks noChangeAspect="1"/>
          </p:cNvPicPr>
          <p:nvPr/>
        </p:nvPicPr>
        <p:blipFill>
          <a:blip r:embed="rId5"/>
          <a:stretch>
            <a:fillRect/>
          </a:stretch>
        </p:blipFill>
        <p:spPr>
          <a:xfrm>
            <a:off x="1059171" y="4833676"/>
            <a:ext cx="198137" cy="251482"/>
          </a:xfrm>
          <a:prstGeom prst="rect">
            <a:avLst/>
          </a:prstGeom>
        </p:spPr>
      </p:pic>
      <p:sp>
        <p:nvSpPr>
          <p:cNvPr id="11" name="Rectangle 10">
            <a:extLst>
              <a:ext uri="{FF2B5EF4-FFF2-40B4-BE49-F238E27FC236}">
                <a16:creationId xmlns:a16="http://schemas.microsoft.com/office/drawing/2014/main" id="{1F04F439-17C9-886C-55A9-5D89434AE607}"/>
              </a:ext>
            </a:extLst>
          </p:cNvPr>
          <p:cNvSpPr/>
          <p:nvPr/>
        </p:nvSpPr>
        <p:spPr>
          <a:xfrm>
            <a:off x="1390031" y="4557851"/>
            <a:ext cx="789272" cy="251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Perceval</a:t>
            </a:r>
          </a:p>
        </p:txBody>
      </p:sp>
      <p:pic>
        <p:nvPicPr>
          <p:cNvPr id="13" name="Image 12">
            <a:extLst>
              <a:ext uri="{FF2B5EF4-FFF2-40B4-BE49-F238E27FC236}">
                <a16:creationId xmlns:a16="http://schemas.microsoft.com/office/drawing/2014/main" id="{8083688F-8B11-00AD-44D5-CE786363E380}"/>
              </a:ext>
            </a:extLst>
          </p:cNvPr>
          <p:cNvPicPr>
            <a:picLocks noChangeAspect="1"/>
          </p:cNvPicPr>
          <p:nvPr/>
        </p:nvPicPr>
        <p:blipFill>
          <a:blip r:embed="rId6"/>
          <a:stretch>
            <a:fillRect/>
          </a:stretch>
        </p:blipFill>
        <p:spPr>
          <a:xfrm>
            <a:off x="1066791" y="4557851"/>
            <a:ext cx="190517" cy="190517"/>
          </a:xfrm>
          <a:prstGeom prst="rect">
            <a:avLst/>
          </a:prstGeom>
        </p:spPr>
      </p:pic>
      <p:sp>
        <p:nvSpPr>
          <p:cNvPr id="14" name="Rectangle 13">
            <a:extLst>
              <a:ext uri="{FF2B5EF4-FFF2-40B4-BE49-F238E27FC236}">
                <a16:creationId xmlns:a16="http://schemas.microsoft.com/office/drawing/2014/main" id="{558A9A05-71ED-9F7F-4AD5-3BA30211288F}"/>
              </a:ext>
            </a:extLst>
          </p:cNvPr>
          <p:cNvSpPr/>
          <p:nvPr/>
        </p:nvSpPr>
        <p:spPr>
          <a:xfrm>
            <a:off x="1337863" y="4319440"/>
            <a:ext cx="841440" cy="251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Admission</a:t>
            </a:r>
          </a:p>
        </p:txBody>
      </p:sp>
      <p:pic>
        <p:nvPicPr>
          <p:cNvPr id="15" name="Image 14">
            <a:extLst>
              <a:ext uri="{FF2B5EF4-FFF2-40B4-BE49-F238E27FC236}">
                <a16:creationId xmlns:a16="http://schemas.microsoft.com/office/drawing/2014/main" id="{115DCA97-0C17-198E-640F-FD42748EB6AF}"/>
              </a:ext>
            </a:extLst>
          </p:cNvPr>
          <p:cNvPicPr>
            <a:picLocks noChangeAspect="1"/>
          </p:cNvPicPr>
          <p:nvPr/>
        </p:nvPicPr>
        <p:blipFill>
          <a:blip r:embed="rId6"/>
          <a:stretch>
            <a:fillRect/>
          </a:stretch>
        </p:blipFill>
        <p:spPr>
          <a:xfrm>
            <a:off x="1014623" y="4319440"/>
            <a:ext cx="190517" cy="190517"/>
          </a:xfrm>
          <a:prstGeom prst="rect">
            <a:avLst/>
          </a:prstGeom>
        </p:spPr>
      </p:pic>
      <p:sp>
        <p:nvSpPr>
          <p:cNvPr id="16" name="Rectangle 15">
            <a:extLst>
              <a:ext uri="{FF2B5EF4-FFF2-40B4-BE49-F238E27FC236}">
                <a16:creationId xmlns:a16="http://schemas.microsoft.com/office/drawing/2014/main" id="{EAC2490D-0A94-2023-95E7-EDA45AF32E8E}"/>
              </a:ext>
            </a:extLst>
          </p:cNvPr>
          <p:cNvSpPr/>
          <p:nvPr/>
        </p:nvSpPr>
        <p:spPr>
          <a:xfrm>
            <a:off x="1378323" y="4049333"/>
            <a:ext cx="841440" cy="251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Sortie</a:t>
            </a:r>
          </a:p>
        </p:txBody>
      </p:sp>
      <p:pic>
        <p:nvPicPr>
          <p:cNvPr id="17" name="Image 16">
            <a:extLst>
              <a:ext uri="{FF2B5EF4-FFF2-40B4-BE49-F238E27FC236}">
                <a16:creationId xmlns:a16="http://schemas.microsoft.com/office/drawing/2014/main" id="{09E51A63-0BE2-CD0E-56E7-676B1947D64D}"/>
              </a:ext>
            </a:extLst>
          </p:cNvPr>
          <p:cNvPicPr>
            <a:picLocks noChangeAspect="1"/>
          </p:cNvPicPr>
          <p:nvPr/>
        </p:nvPicPr>
        <p:blipFill>
          <a:blip r:embed="rId6"/>
          <a:stretch>
            <a:fillRect/>
          </a:stretch>
        </p:blipFill>
        <p:spPr>
          <a:xfrm>
            <a:off x="1055083" y="4049333"/>
            <a:ext cx="190517" cy="190517"/>
          </a:xfrm>
          <a:prstGeom prst="rect">
            <a:avLst/>
          </a:prstGeom>
        </p:spPr>
      </p:pic>
    </p:spTree>
    <p:extLst>
      <p:ext uri="{BB962C8B-B14F-4D97-AF65-F5344CB8AC3E}">
        <p14:creationId xmlns:p14="http://schemas.microsoft.com/office/powerpoint/2010/main" val="832343222"/>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1CFFB56-72E5-4C29-58BD-4BA25905679B}"/>
              </a:ext>
            </a:extLst>
          </p:cNvPr>
          <p:cNvSpPr txBox="1"/>
          <p:nvPr/>
        </p:nvSpPr>
        <p:spPr>
          <a:xfrm>
            <a:off x="639192" y="168676"/>
            <a:ext cx="6533965" cy="369332"/>
          </a:xfrm>
          <a:prstGeom prst="rect">
            <a:avLst/>
          </a:prstGeom>
          <a:noFill/>
        </p:spPr>
        <p:txBody>
          <a:bodyPr wrap="square" rtlCol="0">
            <a:spAutoFit/>
          </a:bodyPr>
          <a:lstStyle/>
          <a:p>
            <a:r>
              <a:rPr lang="fr-FR" dirty="0"/>
              <a:t>Page des actions commerciales</a:t>
            </a:r>
          </a:p>
        </p:txBody>
      </p:sp>
      <p:pic>
        <p:nvPicPr>
          <p:cNvPr id="4" name="Image 3">
            <a:extLst>
              <a:ext uri="{FF2B5EF4-FFF2-40B4-BE49-F238E27FC236}">
                <a16:creationId xmlns:a16="http://schemas.microsoft.com/office/drawing/2014/main" id="{7636A452-CC02-50BB-00E3-8A74BFC5C981}"/>
              </a:ext>
            </a:extLst>
          </p:cNvPr>
          <p:cNvPicPr>
            <a:picLocks noChangeAspect="1"/>
          </p:cNvPicPr>
          <p:nvPr/>
        </p:nvPicPr>
        <p:blipFill>
          <a:blip r:embed="rId2"/>
          <a:stretch>
            <a:fillRect/>
          </a:stretch>
        </p:blipFill>
        <p:spPr>
          <a:xfrm>
            <a:off x="0" y="1164498"/>
            <a:ext cx="12192000" cy="4529004"/>
          </a:xfrm>
          <a:prstGeom prst="rect">
            <a:avLst/>
          </a:prstGeom>
        </p:spPr>
      </p:pic>
      <p:sp>
        <p:nvSpPr>
          <p:cNvPr id="5" name="Rectangle 4">
            <a:extLst>
              <a:ext uri="{FF2B5EF4-FFF2-40B4-BE49-F238E27FC236}">
                <a16:creationId xmlns:a16="http://schemas.microsoft.com/office/drawing/2014/main" id="{0E9362F4-9FAD-7645-D328-FAE6B8667819}"/>
              </a:ext>
            </a:extLst>
          </p:cNvPr>
          <p:cNvSpPr/>
          <p:nvPr/>
        </p:nvSpPr>
        <p:spPr>
          <a:xfrm>
            <a:off x="-83976" y="2192694"/>
            <a:ext cx="625152" cy="32750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0BDEE2F5-5DDF-37AC-49AB-702C0925231F}"/>
              </a:ext>
            </a:extLst>
          </p:cNvPr>
          <p:cNvSpPr txBox="1"/>
          <p:nvPr/>
        </p:nvSpPr>
        <p:spPr>
          <a:xfrm>
            <a:off x="390617" y="701336"/>
            <a:ext cx="7403977" cy="369332"/>
          </a:xfrm>
          <a:prstGeom prst="rect">
            <a:avLst/>
          </a:prstGeom>
          <a:noFill/>
        </p:spPr>
        <p:txBody>
          <a:bodyPr wrap="square" lIns="91440" tIns="45720" rIns="91440" bIns="45720" rtlCol="0" anchor="t">
            <a:spAutoFit/>
          </a:bodyPr>
          <a:lstStyle/>
          <a:p>
            <a:r>
              <a:rPr lang="fr-FR" dirty="0"/>
              <a:t>Les contacts sont répartis en rubrique en fonction de leurs actions</a:t>
            </a:r>
            <a:endParaRPr lang="fr-FR" dirty="0">
              <a:cs typeface="Calibri"/>
            </a:endParaRPr>
          </a:p>
        </p:txBody>
      </p:sp>
    </p:spTree>
    <p:extLst>
      <p:ext uri="{BB962C8B-B14F-4D97-AF65-F5344CB8AC3E}">
        <p14:creationId xmlns:p14="http://schemas.microsoft.com/office/powerpoint/2010/main" val="1448807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B8707F-A7E3-3715-5D53-5CED9C115E5E}"/>
              </a:ext>
            </a:extLst>
          </p:cNvPr>
          <p:cNvSpPr txBox="1"/>
          <p:nvPr/>
        </p:nvSpPr>
        <p:spPr>
          <a:xfrm>
            <a:off x="233265" y="251927"/>
            <a:ext cx="7274440" cy="369332"/>
          </a:xfrm>
          <a:prstGeom prst="rect">
            <a:avLst/>
          </a:prstGeom>
          <a:noFill/>
        </p:spPr>
        <p:txBody>
          <a:bodyPr wrap="square" rtlCol="0">
            <a:spAutoFit/>
          </a:bodyPr>
          <a:lstStyle/>
          <a:p>
            <a:r>
              <a:rPr lang="fr-FR" dirty="0"/>
              <a:t>Edition d’une fiche prospect – client fin de contrat– 1 orientation</a:t>
            </a:r>
          </a:p>
        </p:txBody>
      </p:sp>
      <p:sp>
        <p:nvSpPr>
          <p:cNvPr id="4" name="ZoneTexte 3">
            <a:extLst>
              <a:ext uri="{FF2B5EF4-FFF2-40B4-BE49-F238E27FC236}">
                <a16:creationId xmlns:a16="http://schemas.microsoft.com/office/drawing/2014/main" id="{311C2A74-3141-F753-9EAF-CD3FFDACF61E}"/>
              </a:ext>
            </a:extLst>
          </p:cNvPr>
          <p:cNvSpPr txBox="1"/>
          <p:nvPr/>
        </p:nvSpPr>
        <p:spPr>
          <a:xfrm>
            <a:off x="1647524" y="747161"/>
            <a:ext cx="2800951" cy="369332"/>
          </a:xfrm>
          <a:prstGeom prst="rect">
            <a:avLst/>
          </a:prstGeom>
          <a:noFill/>
        </p:spPr>
        <p:txBody>
          <a:bodyPr wrap="square" rtlCol="0">
            <a:spAutoFit/>
          </a:bodyPr>
          <a:lstStyle/>
          <a:p>
            <a:r>
              <a:rPr lang="fr-FR" dirty="0"/>
              <a:t>Vu Allauch (agence)</a:t>
            </a:r>
          </a:p>
        </p:txBody>
      </p:sp>
      <p:pic>
        <p:nvPicPr>
          <p:cNvPr id="12" name="Image 11">
            <a:extLst>
              <a:ext uri="{FF2B5EF4-FFF2-40B4-BE49-F238E27FC236}">
                <a16:creationId xmlns:a16="http://schemas.microsoft.com/office/drawing/2014/main" id="{B82422F5-62F8-5818-DD75-B1523B9B0F00}"/>
              </a:ext>
            </a:extLst>
          </p:cNvPr>
          <p:cNvPicPr>
            <a:picLocks noChangeAspect="1"/>
          </p:cNvPicPr>
          <p:nvPr/>
        </p:nvPicPr>
        <p:blipFill>
          <a:blip r:embed="rId4"/>
          <a:stretch>
            <a:fillRect/>
          </a:stretch>
        </p:blipFill>
        <p:spPr>
          <a:xfrm>
            <a:off x="113781" y="2175474"/>
            <a:ext cx="11964437" cy="815411"/>
          </a:xfrm>
          <a:prstGeom prst="rect">
            <a:avLst/>
          </a:prstGeom>
        </p:spPr>
      </p:pic>
      <p:sp>
        <p:nvSpPr>
          <p:cNvPr id="18" name="ZoneTexte 17">
            <a:extLst>
              <a:ext uri="{FF2B5EF4-FFF2-40B4-BE49-F238E27FC236}">
                <a16:creationId xmlns:a16="http://schemas.microsoft.com/office/drawing/2014/main" id="{40694575-795F-9861-C29D-443108252B3A}"/>
              </a:ext>
            </a:extLst>
          </p:cNvPr>
          <p:cNvSpPr txBox="1"/>
          <p:nvPr/>
        </p:nvSpPr>
        <p:spPr>
          <a:xfrm>
            <a:off x="434340" y="1348740"/>
            <a:ext cx="4930140" cy="646331"/>
          </a:xfrm>
          <a:prstGeom prst="rect">
            <a:avLst/>
          </a:prstGeom>
          <a:noFill/>
        </p:spPr>
        <p:txBody>
          <a:bodyPr wrap="square" rtlCol="0">
            <a:spAutoFit/>
          </a:bodyPr>
          <a:lstStyle/>
          <a:p>
            <a:r>
              <a:rPr lang="fr-FR" dirty="0"/>
              <a:t>Dans le portail, le client se retrouve dans les contacts clos </a:t>
            </a:r>
          </a:p>
        </p:txBody>
      </p:sp>
      <p:sp>
        <p:nvSpPr>
          <p:cNvPr id="19" name="Rectangle 18">
            <a:extLst>
              <a:ext uri="{FF2B5EF4-FFF2-40B4-BE49-F238E27FC236}">
                <a16:creationId xmlns:a16="http://schemas.microsoft.com/office/drawing/2014/main" id="{96268BA2-57E1-268C-4853-B1D93599BD16}"/>
              </a:ext>
            </a:extLst>
          </p:cNvPr>
          <p:cNvSpPr/>
          <p:nvPr/>
        </p:nvSpPr>
        <p:spPr>
          <a:xfrm>
            <a:off x="9441180" y="2369820"/>
            <a:ext cx="533400" cy="472440"/>
          </a:xfrm>
          <a:prstGeom prst="rect">
            <a:avLst/>
          </a:prstGeom>
          <a:solidFill>
            <a:srgbClr val="7F3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t>
            </a:r>
          </a:p>
        </p:txBody>
      </p:sp>
      <p:sp>
        <p:nvSpPr>
          <p:cNvPr id="20" name="ZoneTexte 19">
            <a:extLst>
              <a:ext uri="{FF2B5EF4-FFF2-40B4-BE49-F238E27FC236}">
                <a16:creationId xmlns:a16="http://schemas.microsoft.com/office/drawing/2014/main" id="{E9A049B9-971B-DBE8-38F4-624B647C58E1}"/>
              </a:ext>
            </a:extLst>
          </p:cNvPr>
          <p:cNvSpPr txBox="1"/>
          <p:nvPr/>
        </p:nvSpPr>
        <p:spPr>
          <a:xfrm>
            <a:off x="8580120" y="1268695"/>
            <a:ext cx="2446020" cy="646331"/>
          </a:xfrm>
          <a:prstGeom prst="rect">
            <a:avLst/>
          </a:prstGeom>
          <a:noFill/>
        </p:spPr>
        <p:txBody>
          <a:bodyPr wrap="square" rtlCol="0">
            <a:spAutoFit/>
          </a:bodyPr>
          <a:lstStyle/>
          <a:p>
            <a:r>
              <a:rPr lang="fr-FR" dirty="0"/>
              <a:t>Renvoyer la fiche client à Perceval </a:t>
            </a:r>
          </a:p>
        </p:txBody>
      </p:sp>
      <p:cxnSp>
        <p:nvCxnSpPr>
          <p:cNvPr id="22" name="Connecteur droit avec flèche 21">
            <a:extLst>
              <a:ext uri="{FF2B5EF4-FFF2-40B4-BE49-F238E27FC236}">
                <a16:creationId xmlns:a16="http://schemas.microsoft.com/office/drawing/2014/main" id="{33BFDCA9-2276-071B-3478-C28975140736}"/>
              </a:ext>
            </a:extLst>
          </p:cNvPr>
          <p:cNvCxnSpPr/>
          <p:nvPr/>
        </p:nvCxnSpPr>
        <p:spPr>
          <a:xfrm flipV="1">
            <a:off x="9578340" y="1762107"/>
            <a:ext cx="129540" cy="60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B623A283-79D0-DECB-4D0D-29CB34163D4C}"/>
              </a:ext>
            </a:extLst>
          </p:cNvPr>
          <p:cNvSpPr txBox="1"/>
          <p:nvPr/>
        </p:nvSpPr>
        <p:spPr>
          <a:xfrm>
            <a:off x="9441180" y="3177540"/>
            <a:ext cx="1676400" cy="923330"/>
          </a:xfrm>
          <a:prstGeom prst="rect">
            <a:avLst/>
          </a:prstGeom>
          <a:noFill/>
        </p:spPr>
        <p:txBody>
          <a:bodyPr wrap="square" rtlCol="0">
            <a:spAutoFit/>
          </a:bodyPr>
          <a:lstStyle/>
          <a:p>
            <a:r>
              <a:rPr lang="fr-FR" dirty="0"/>
              <a:t>Création d’une nouvelle action commerciale</a:t>
            </a:r>
          </a:p>
        </p:txBody>
      </p:sp>
      <p:cxnSp>
        <p:nvCxnSpPr>
          <p:cNvPr id="26" name="Connecteur droit avec flèche 25">
            <a:extLst>
              <a:ext uri="{FF2B5EF4-FFF2-40B4-BE49-F238E27FC236}">
                <a16:creationId xmlns:a16="http://schemas.microsoft.com/office/drawing/2014/main" id="{BBB012DC-5D64-C3CB-FBDB-D726E4E237A5}"/>
              </a:ext>
            </a:extLst>
          </p:cNvPr>
          <p:cNvCxnSpPr/>
          <p:nvPr/>
        </p:nvCxnSpPr>
        <p:spPr>
          <a:xfrm flipH="1">
            <a:off x="10104120" y="2842260"/>
            <a:ext cx="228600" cy="449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844840"/>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B8707F-A7E3-3715-5D53-5CED9C115E5E}"/>
              </a:ext>
            </a:extLst>
          </p:cNvPr>
          <p:cNvSpPr txBox="1"/>
          <p:nvPr/>
        </p:nvSpPr>
        <p:spPr>
          <a:xfrm>
            <a:off x="233265" y="251927"/>
            <a:ext cx="8025211" cy="369332"/>
          </a:xfrm>
          <a:prstGeom prst="rect">
            <a:avLst/>
          </a:prstGeom>
          <a:noFill/>
        </p:spPr>
        <p:txBody>
          <a:bodyPr wrap="square" rtlCol="0">
            <a:spAutoFit/>
          </a:bodyPr>
          <a:lstStyle/>
          <a:p>
            <a:r>
              <a:rPr lang="fr-FR" dirty="0"/>
              <a:t>Edition d’une fiche prospect – résident sortie – 2 orientations (1 </a:t>
            </a:r>
            <a:r>
              <a:rPr lang="fr-FR" dirty="0" err="1"/>
              <a:t>ehpad</a:t>
            </a:r>
            <a:r>
              <a:rPr lang="fr-FR" dirty="0"/>
              <a:t> + 1 agence)</a:t>
            </a:r>
          </a:p>
        </p:txBody>
      </p:sp>
      <p:pic>
        <p:nvPicPr>
          <p:cNvPr id="3" name="Image 2">
            <a:extLst>
              <a:ext uri="{FF2B5EF4-FFF2-40B4-BE49-F238E27FC236}">
                <a16:creationId xmlns:a16="http://schemas.microsoft.com/office/drawing/2014/main" id="{03E868AA-9C3F-0245-04AB-C9AB31123C3C}"/>
              </a:ext>
            </a:extLst>
          </p:cNvPr>
          <p:cNvPicPr>
            <a:picLocks noChangeAspect="1"/>
          </p:cNvPicPr>
          <p:nvPr/>
        </p:nvPicPr>
        <p:blipFill>
          <a:blip r:embed="rId3"/>
          <a:stretch>
            <a:fillRect/>
          </a:stretch>
        </p:blipFill>
        <p:spPr>
          <a:xfrm>
            <a:off x="0" y="1326488"/>
            <a:ext cx="12192000" cy="3920936"/>
          </a:xfrm>
          <a:prstGeom prst="rect">
            <a:avLst/>
          </a:prstGeom>
        </p:spPr>
      </p:pic>
      <p:sp>
        <p:nvSpPr>
          <p:cNvPr id="4" name="Rectangle 3">
            <a:extLst>
              <a:ext uri="{FF2B5EF4-FFF2-40B4-BE49-F238E27FC236}">
                <a16:creationId xmlns:a16="http://schemas.microsoft.com/office/drawing/2014/main" id="{7B0D7C10-B3C6-2485-2782-A2DC717D08B7}"/>
              </a:ext>
            </a:extLst>
          </p:cNvPr>
          <p:cNvSpPr/>
          <p:nvPr/>
        </p:nvSpPr>
        <p:spPr>
          <a:xfrm>
            <a:off x="5890661" y="2512193"/>
            <a:ext cx="1039530" cy="173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Sortie </a:t>
            </a:r>
          </a:p>
        </p:txBody>
      </p:sp>
      <p:sp>
        <p:nvSpPr>
          <p:cNvPr id="5" name="ZoneTexte 4">
            <a:extLst>
              <a:ext uri="{FF2B5EF4-FFF2-40B4-BE49-F238E27FC236}">
                <a16:creationId xmlns:a16="http://schemas.microsoft.com/office/drawing/2014/main" id="{3E2D1C1D-4F59-AA94-7E07-B40DA460F88D}"/>
              </a:ext>
            </a:extLst>
          </p:cNvPr>
          <p:cNvSpPr txBox="1"/>
          <p:nvPr/>
        </p:nvSpPr>
        <p:spPr>
          <a:xfrm>
            <a:off x="4774130" y="2088683"/>
            <a:ext cx="875899" cy="261610"/>
          </a:xfrm>
          <a:prstGeom prst="rect">
            <a:avLst/>
          </a:prstGeom>
          <a:noFill/>
        </p:spPr>
        <p:txBody>
          <a:bodyPr wrap="square" rtlCol="0">
            <a:spAutoFit/>
          </a:bodyPr>
          <a:lstStyle/>
          <a:p>
            <a:r>
              <a:rPr lang="fr-FR" sz="1100" dirty="0"/>
              <a:t>agence</a:t>
            </a:r>
          </a:p>
        </p:txBody>
      </p:sp>
      <p:sp>
        <p:nvSpPr>
          <p:cNvPr id="6" name="ZoneTexte 5">
            <a:extLst>
              <a:ext uri="{FF2B5EF4-FFF2-40B4-BE49-F238E27FC236}">
                <a16:creationId xmlns:a16="http://schemas.microsoft.com/office/drawing/2014/main" id="{9113155C-A60A-41E9-5450-2E3BCA946E47}"/>
              </a:ext>
            </a:extLst>
          </p:cNvPr>
          <p:cNvSpPr txBox="1"/>
          <p:nvPr/>
        </p:nvSpPr>
        <p:spPr>
          <a:xfrm>
            <a:off x="952901" y="798897"/>
            <a:ext cx="2598821" cy="369332"/>
          </a:xfrm>
          <a:prstGeom prst="rect">
            <a:avLst/>
          </a:prstGeom>
          <a:noFill/>
        </p:spPr>
        <p:txBody>
          <a:bodyPr wrap="square" rtlCol="0">
            <a:spAutoFit/>
          </a:bodyPr>
          <a:lstStyle/>
          <a:p>
            <a:r>
              <a:rPr lang="fr-FR" dirty="0"/>
              <a:t>Vu Allauch (agence)</a:t>
            </a:r>
          </a:p>
        </p:txBody>
      </p:sp>
      <p:sp>
        <p:nvSpPr>
          <p:cNvPr id="7" name="Rectangle 6">
            <a:extLst>
              <a:ext uri="{FF2B5EF4-FFF2-40B4-BE49-F238E27FC236}">
                <a16:creationId xmlns:a16="http://schemas.microsoft.com/office/drawing/2014/main" id="{DE334F79-B4DD-5786-C472-D4340072738F}"/>
              </a:ext>
            </a:extLst>
          </p:cNvPr>
          <p:cNvSpPr/>
          <p:nvPr/>
        </p:nvSpPr>
        <p:spPr>
          <a:xfrm>
            <a:off x="7132320" y="3566161"/>
            <a:ext cx="1309035" cy="3850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Perceval</a:t>
            </a:r>
          </a:p>
        </p:txBody>
      </p:sp>
      <p:sp>
        <p:nvSpPr>
          <p:cNvPr id="8" name="Rectangle 7">
            <a:extLst>
              <a:ext uri="{FF2B5EF4-FFF2-40B4-BE49-F238E27FC236}">
                <a16:creationId xmlns:a16="http://schemas.microsoft.com/office/drawing/2014/main" id="{C4A30D20-00E2-41D2-D0AA-B8275092A786}"/>
              </a:ext>
            </a:extLst>
          </p:cNvPr>
          <p:cNvSpPr/>
          <p:nvPr/>
        </p:nvSpPr>
        <p:spPr>
          <a:xfrm>
            <a:off x="10953550" y="3657600"/>
            <a:ext cx="759665" cy="39807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Devis</a:t>
            </a:r>
          </a:p>
        </p:txBody>
      </p:sp>
      <p:sp>
        <p:nvSpPr>
          <p:cNvPr id="9" name="Rectangle 8">
            <a:extLst>
              <a:ext uri="{FF2B5EF4-FFF2-40B4-BE49-F238E27FC236}">
                <a16:creationId xmlns:a16="http://schemas.microsoft.com/office/drawing/2014/main" id="{2272FC20-D2BC-5DA2-3C6D-50B501B578C9}"/>
              </a:ext>
            </a:extLst>
          </p:cNvPr>
          <p:cNvSpPr/>
          <p:nvPr/>
        </p:nvSpPr>
        <p:spPr>
          <a:xfrm>
            <a:off x="9432758" y="3657600"/>
            <a:ext cx="567890" cy="39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22214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B8707F-A7E3-3715-5D53-5CED9C115E5E}"/>
              </a:ext>
            </a:extLst>
          </p:cNvPr>
          <p:cNvSpPr txBox="1"/>
          <p:nvPr/>
        </p:nvSpPr>
        <p:spPr>
          <a:xfrm>
            <a:off x="233265" y="251927"/>
            <a:ext cx="8025211" cy="369332"/>
          </a:xfrm>
          <a:prstGeom prst="rect">
            <a:avLst/>
          </a:prstGeom>
          <a:noFill/>
        </p:spPr>
        <p:txBody>
          <a:bodyPr wrap="square" rtlCol="0">
            <a:spAutoFit/>
          </a:bodyPr>
          <a:lstStyle/>
          <a:p>
            <a:r>
              <a:rPr lang="fr-FR" dirty="0"/>
              <a:t>Edition d’une fiche prospect – résident sortie – 2 orientations (1 </a:t>
            </a:r>
            <a:r>
              <a:rPr lang="fr-FR" dirty="0" err="1"/>
              <a:t>ehpad</a:t>
            </a:r>
            <a:r>
              <a:rPr lang="fr-FR" dirty="0"/>
              <a:t> + 1 agence)</a:t>
            </a:r>
          </a:p>
        </p:txBody>
      </p:sp>
      <p:pic>
        <p:nvPicPr>
          <p:cNvPr id="3" name="Image 2">
            <a:extLst>
              <a:ext uri="{FF2B5EF4-FFF2-40B4-BE49-F238E27FC236}">
                <a16:creationId xmlns:a16="http://schemas.microsoft.com/office/drawing/2014/main" id="{03E868AA-9C3F-0245-04AB-C9AB31123C3C}"/>
              </a:ext>
            </a:extLst>
          </p:cNvPr>
          <p:cNvPicPr>
            <a:picLocks noChangeAspect="1"/>
          </p:cNvPicPr>
          <p:nvPr/>
        </p:nvPicPr>
        <p:blipFill>
          <a:blip r:embed="rId3"/>
          <a:stretch>
            <a:fillRect/>
          </a:stretch>
        </p:blipFill>
        <p:spPr>
          <a:xfrm>
            <a:off x="0" y="1326488"/>
            <a:ext cx="12192000" cy="3920936"/>
          </a:xfrm>
          <a:prstGeom prst="rect">
            <a:avLst/>
          </a:prstGeom>
        </p:spPr>
      </p:pic>
      <p:sp>
        <p:nvSpPr>
          <p:cNvPr id="4" name="Rectangle 3">
            <a:extLst>
              <a:ext uri="{FF2B5EF4-FFF2-40B4-BE49-F238E27FC236}">
                <a16:creationId xmlns:a16="http://schemas.microsoft.com/office/drawing/2014/main" id="{7B0D7C10-B3C6-2485-2782-A2DC717D08B7}"/>
              </a:ext>
            </a:extLst>
          </p:cNvPr>
          <p:cNvSpPr/>
          <p:nvPr/>
        </p:nvSpPr>
        <p:spPr>
          <a:xfrm>
            <a:off x="5890661" y="2512193"/>
            <a:ext cx="1039530" cy="173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Sortie </a:t>
            </a:r>
          </a:p>
        </p:txBody>
      </p:sp>
      <p:sp>
        <p:nvSpPr>
          <p:cNvPr id="5" name="ZoneTexte 4">
            <a:extLst>
              <a:ext uri="{FF2B5EF4-FFF2-40B4-BE49-F238E27FC236}">
                <a16:creationId xmlns:a16="http://schemas.microsoft.com/office/drawing/2014/main" id="{3E2D1C1D-4F59-AA94-7E07-B40DA460F88D}"/>
              </a:ext>
            </a:extLst>
          </p:cNvPr>
          <p:cNvSpPr txBox="1"/>
          <p:nvPr/>
        </p:nvSpPr>
        <p:spPr>
          <a:xfrm>
            <a:off x="4774130" y="2088683"/>
            <a:ext cx="875899" cy="261610"/>
          </a:xfrm>
          <a:prstGeom prst="rect">
            <a:avLst/>
          </a:prstGeom>
          <a:noFill/>
        </p:spPr>
        <p:txBody>
          <a:bodyPr wrap="square" rtlCol="0">
            <a:spAutoFit/>
          </a:bodyPr>
          <a:lstStyle/>
          <a:p>
            <a:r>
              <a:rPr lang="fr-FR" sz="1100" dirty="0"/>
              <a:t>agence</a:t>
            </a:r>
          </a:p>
        </p:txBody>
      </p:sp>
      <p:sp>
        <p:nvSpPr>
          <p:cNvPr id="6" name="ZoneTexte 5">
            <a:extLst>
              <a:ext uri="{FF2B5EF4-FFF2-40B4-BE49-F238E27FC236}">
                <a16:creationId xmlns:a16="http://schemas.microsoft.com/office/drawing/2014/main" id="{9113155C-A60A-41E9-5450-2E3BCA946E47}"/>
              </a:ext>
            </a:extLst>
          </p:cNvPr>
          <p:cNvSpPr txBox="1"/>
          <p:nvPr/>
        </p:nvSpPr>
        <p:spPr>
          <a:xfrm>
            <a:off x="952901" y="798897"/>
            <a:ext cx="2598821" cy="369332"/>
          </a:xfrm>
          <a:prstGeom prst="rect">
            <a:avLst/>
          </a:prstGeom>
          <a:noFill/>
        </p:spPr>
        <p:txBody>
          <a:bodyPr wrap="square" rtlCol="0">
            <a:spAutoFit/>
          </a:bodyPr>
          <a:lstStyle/>
          <a:p>
            <a:r>
              <a:rPr lang="fr-FR" dirty="0"/>
              <a:t>Vu </a:t>
            </a:r>
            <a:r>
              <a:rPr lang="fr-FR" dirty="0" err="1"/>
              <a:t>bombon</a:t>
            </a:r>
            <a:endParaRPr lang="fr-FR" dirty="0"/>
          </a:p>
        </p:txBody>
      </p:sp>
      <p:pic>
        <p:nvPicPr>
          <p:cNvPr id="8" name="Image 7">
            <a:extLst>
              <a:ext uri="{FF2B5EF4-FFF2-40B4-BE49-F238E27FC236}">
                <a16:creationId xmlns:a16="http://schemas.microsoft.com/office/drawing/2014/main" id="{0D79E96C-961B-BF87-933A-8810AF3F7A95}"/>
              </a:ext>
            </a:extLst>
          </p:cNvPr>
          <p:cNvPicPr>
            <a:picLocks noChangeAspect="1"/>
          </p:cNvPicPr>
          <p:nvPr/>
        </p:nvPicPr>
        <p:blipFill>
          <a:blip r:embed="rId4"/>
          <a:stretch>
            <a:fillRect/>
          </a:stretch>
        </p:blipFill>
        <p:spPr>
          <a:xfrm>
            <a:off x="1080427" y="4336773"/>
            <a:ext cx="213378" cy="205758"/>
          </a:xfrm>
          <a:prstGeom prst="rect">
            <a:avLst/>
          </a:prstGeom>
        </p:spPr>
      </p:pic>
      <p:pic>
        <p:nvPicPr>
          <p:cNvPr id="9" name="Image 8">
            <a:extLst>
              <a:ext uri="{FF2B5EF4-FFF2-40B4-BE49-F238E27FC236}">
                <a16:creationId xmlns:a16="http://schemas.microsoft.com/office/drawing/2014/main" id="{7C76994D-939D-8108-12BF-0C2BC574EDCF}"/>
              </a:ext>
            </a:extLst>
          </p:cNvPr>
          <p:cNvPicPr>
            <a:picLocks noChangeAspect="1"/>
          </p:cNvPicPr>
          <p:nvPr/>
        </p:nvPicPr>
        <p:blipFill>
          <a:blip r:embed="rId4"/>
          <a:stretch>
            <a:fillRect/>
          </a:stretch>
        </p:blipFill>
        <p:spPr>
          <a:xfrm>
            <a:off x="1080427" y="4101546"/>
            <a:ext cx="213378" cy="205758"/>
          </a:xfrm>
          <a:prstGeom prst="rect">
            <a:avLst/>
          </a:prstGeom>
        </p:spPr>
      </p:pic>
      <p:pic>
        <p:nvPicPr>
          <p:cNvPr id="10" name="Image 9">
            <a:extLst>
              <a:ext uri="{FF2B5EF4-FFF2-40B4-BE49-F238E27FC236}">
                <a16:creationId xmlns:a16="http://schemas.microsoft.com/office/drawing/2014/main" id="{1639D815-5145-A1A8-3CEF-01AF8439D08B}"/>
              </a:ext>
            </a:extLst>
          </p:cNvPr>
          <p:cNvPicPr>
            <a:picLocks noChangeAspect="1"/>
          </p:cNvPicPr>
          <p:nvPr/>
        </p:nvPicPr>
        <p:blipFill>
          <a:blip r:embed="rId4"/>
          <a:stretch>
            <a:fillRect/>
          </a:stretch>
        </p:blipFill>
        <p:spPr>
          <a:xfrm>
            <a:off x="1080427" y="3840408"/>
            <a:ext cx="213378" cy="205758"/>
          </a:xfrm>
          <a:prstGeom prst="rect">
            <a:avLst/>
          </a:prstGeom>
        </p:spPr>
      </p:pic>
      <p:sp>
        <p:nvSpPr>
          <p:cNvPr id="11" name="Rectangle 10">
            <a:extLst>
              <a:ext uri="{FF2B5EF4-FFF2-40B4-BE49-F238E27FC236}">
                <a16:creationId xmlns:a16="http://schemas.microsoft.com/office/drawing/2014/main" id="{E9266FC5-8F63-4BAC-E299-F98C99DECCA9}"/>
              </a:ext>
            </a:extLst>
          </p:cNvPr>
          <p:cNvSpPr/>
          <p:nvPr/>
        </p:nvSpPr>
        <p:spPr>
          <a:xfrm>
            <a:off x="1392453" y="4143952"/>
            <a:ext cx="827774" cy="152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admission</a:t>
            </a:r>
          </a:p>
        </p:txBody>
      </p:sp>
      <p:sp>
        <p:nvSpPr>
          <p:cNvPr id="12" name="Rectangle 11">
            <a:extLst>
              <a:ext uri="{FF2B5EF4-FFF2-40B4-BE49-F238E27FC236}">
                <a16:creationId xmlns:a16="http://schemas.microsoft.com/office/drawing/2014/main" id="{58C19636-D401-E2FD-96E7-0D1BF701B513}"/>
              </a:ext>
            </a:extLst>
          </p:cNvPr>
          <p:cNvSpPr/>
          <p:nvPr/>
        </p:nvSpPr>
        <p:spPr>
          <a:xfrm>
            <a:off x="1392453" y="3867017"/>
            <a:ext cx="827774" cy="152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sortie</a:t>
            </a:r>
          </a:p>
        </p:txBody>
      </p:sp>
    </p:spTree>
    <p:extLst>
      <p:ext uri="{BB962C8B-B14F-4D97-AF65-F5344CB8AC3E}">
        <p14:creationId xmlns:p14="http://schemas.microsoft.com/office/powerpoint/2010/main" val="426840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B8707F-A7E3-3715-5D53-5CED9C115E5E}"/>
              </a:ext>
            </a:extLst>
          </p:cNvPr>
          <p:cNvSpPr txBox="1"/>
          <p:nvPr/>
        </p:nvSpPr>
        <p:spPr>
          <a:xfrm>
            <a:off x="233265" y="251927"/>
            <a:ext cx="9045489" cy="369332"/>
          </a:xfrm>
          <a:prstGeom prst="rect">
            <a:avLst/>
          </a:prstGeom>
          <a:noFill/>
        </p:spPr>
        <p:txBody>
          <a:bodyPr wrap="square" rtlCol="0">
            <a:spAutoFit/>
          </a:bodyPr>
          <a:lstStyle/>
          <a:p>
            <a:r>
              <a:rPr lang="fr-FR" dirty="0"/>
              <a:t>Edition d’une fiche prospect – fin contrat agence – 2 orientations (1 </a:t>
            </a:r>
            <a:r>
              <a:rPr lang="fr-FR" dirty="0" err="1"/>
              <a:t>ehpad</a:t>
            </a:r>
            <a:r>
              <a:rPr lang="fr-FR" dirty="0"/>
              <a:t> + 1 agence)</a:t>
            </a:r>
          </a:p>
        </p:txBody>
      </p:sp>
      <p:pic>
        <p:nvPicPr>
          <p:cNvPr id="3" name="Image 2">
            <a:extLst>
              <a:ext uri="{FF2B5EF4-FFF2-40B4-BE49-F238E27FC236}">
                <a16:creationId xmlns:a16="http://schemas.microsoft.com/office/drawing/2014/main" id="{1EBC0571-98A9-053D-90EB-7D2E180E9D81}"/>
              </a:ext>
            </a:extLst>
          </p:cNvPr>
          <p:cNvPicPr>
            <a:picLocks noChangeAspect="1"/>
          </p:cNvPicPr>
          <p:nvPr/>
        </p:nvPicPr>
        <p:blipFill>
          <a:blip r:embed="rId4"/>
          <a:stretch>
            <a:fillRect/>
          </a:stretch>
        </p:blipFill>
        <p:spPr>
          <a:xfrm>
            <a:off x="0" y="1296801"/>
            <a:ext cx="12192000" cy="3920936"/>
          </a:xfrm>
          <a:prstGeom prst="rect">
            <a:avLst/>
          </a:prstGeom>
        </p:spPr>
      </p:pic>
      <p:sp>
        <p:nvSpPr>
          <p:cNvPr id="4" name="Rectangle 3">
            <a:extLst>
              <a:ext uri="{FF2B5EF4-FFF2-40B4-BE49-F238E27FC236}">
                <a16:creationId xmlns:a16="http://schemas.microsoft.com/office/drawing/2014/main" id="{DAA72FD4-01A0-3EF8-5367-CFD2E7F9F1D3}"/>
              </a:ext>
            </a:extLst>
          </p:cNvPr>
          <p:cNvSpPr/>
          <p:nvPr/>
        </p:nvSpPr>
        <p:spPr>
          <a:xfrm>
            <a:off x="5842535" y="2073322"/>
            <a:ext cx="972151"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Sortie</a:t>
            </a:r>
          </a:p>
        </p:txBody>
      </p:sp>
      <p:sp>
        <p:nvSpPr>
          <p:cNvPr id="5" name="ZoneTexte 4">
            <a:extLst>
              <a:ext uri="{FF2B5EF4-FFF2-40B4-BE49-F238E27FC236}">
                <a16:creationId xmlns:a16="http://schemas.microsoft.com/office/drawing/2014/main" id="{2D171719-9B92-D133-F5F3-A48524C1A825}"/>
              </a:ext>
            </a:extLst>
          </p:cNvPr>
          <p:cNvSpPr txBox="1"/>
          <p:nvPr/>
        </p:nvSpPr>
        <p:spPr>
          <a:xfrm>
            <a:off x="4783756" y="2127183"/>
            <a:ext cx="972151" cy="261610"/>
          </a:xfrm>
          <a:prstGeom prst="rect">
            <a:avLst/>
          </a:prstGeom>
          <a:noFill/>
        </p:spPr>
        <p:txBody>
          <a:bodyPr wrap="square" rtlCol="0">
            <a:spAutoFit/>
          </a:bodyPr>
          <a:lstStyle/>
          <a:p>
            <a:r>
              <a:rPr lang="fr-FR" sz="1100" dirty="0"/>
              <a:t>agence</a:t>
            </a:r>
          </a:p>
        </p:txBody>
      </p:sp>
      <p:sp>
        <p:nvSpPr>
          <p:cNvPr id="6" name="ZoneTexte 5">
            <a:extLst>
              <a:ext uri="{FF2B5EF4-FFF2-40B4-BE49-F238E27FC236}">
                <a16:creationId xmlns:a16="http://schemas.microsoft.com/office/drawing/2014/main" id="{02B6AFB7-C676-C774-35F3-11A1F7C68379}"/>
              </a:ext>
            </a:extLst>
          </p:cNvPr>
          <p:cNvSpPr txBox="1"/>
          <p:nvPr/>
        </p:nvSpPr>
        <p:spPr>
          <a:xfrm>
            <a:off x="952901" y="927469"/>
            <a:ext cx="3214838" cy="369332"/>
          </a:xfrm>
          <a:prstGeom prst="rect">
            <a:avLst/>
          </a:prstGeom>
          <a:noFill/>
        </p:spPr>
        <p:txBody>
          <a:bodyPr wrap="square" rtlCol="0">
            <a:spAutoFit/>
          </a:bodyPr>
          <a:lstStyle/>
          <a:p>
            <a:r>
              <a:rPr lang="fr-FR" dirty="0"/>
              <a:t>Vu Allauch (agence)</a:t>
            </a:r>
          </a:p>
        </p:txBody>
      </p:sp>
      <p:sp>
        <p:nvSpPr>
          <p:cNvPr id="7" name="Rectangle 6">
            <a:extLst>
              <a:ext uri="{FF2B5EF4-FFF2-40B4-BE49-F238E27FC236}">
                <a16:creationId xmlns:a16="http://schemas.microsoft.com/office/drawing/2014/main" id="{ABCABB79-E670-0722-EA73-1D30AB653399}"/>
              </a:ext>
            </a:extLst>
          </p:cNvPr>
          <p:cNvSpPr/>
          <p:nvPr/>
        </p:nvSpPr>
        <p:spPr>
          <a:xfrm>
            <a:off x="9432758" y="3609474"/>
            <a:ext cx="558265" cy="413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1DBEF27F-1178-6FC2-583C-9DCBA5831D0B}"/>
              </a:ext>
            </a:extLst>
          </p:cNvPr>
          <p:cNvSpPr/>
          <p:nvPr/>
        </p:nvSpPr>
        <p:spPr>
          <a:xfrm>
            <a:off x="7459579" y="3609474"/>
            <a:ext cx="1309035" cy="3850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Perceval</a:t>
            </a:r>
          </a:p>
        </p:txBody>
      </p:sp>
      <p:sp>
        <p:nvSpPr>
          <p:cNvPr id="9" name="Rectangle 8">
            <a:extLst>
              <a:ext uri="{FF2B5EF4-FFF2-40B4-BE49-F238E27FC236}">
                <a16:creationId xmlns:a16="http://schemas.microsoft.com/office/drawing/2014/main" id="{49BC24D2-43F8-23C3-9586-A73F07AA275C}"/>
              </a:ext>
            </a:extLst>
          </p:cNvPr>
          <p:cNvSpPr/>
          <p:nvPr/>
        </p:nvSpPr>
        <p:spPr>
          <a:xfrm>
            <a:off x="10953550" y="3609474"/>
            <a:ext cx="759665" cy="39807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Devis</a:t>
            </a:r>
          </a:p>
        </p:txBody>
      </p:sp>
      <p:pic>
        <p:nvPicPr>
          <p:cNvPr id="11" name="Image 10">
            <a:extLst>
              <a:ext uri="{FF2B5EF4-FFF2-40B4-BE49-F238E27FC236}">
                <a16:creationId xmlns:a16="http://schemas.microsoft.com/office/drawing/2014/main" id="{F0A31FC9-D69D-C16A-566E-4E06F139039A}"/>
              </a:ext>
            </a:extLst>
          </p:cNvPr>
          <p:cNvPicPr>
            <a:picLocks noChangeAspect="1"/>
          </p:cNvPicPr>
          <p:nvPr/>
        </p:nvPicPr>
        <p:blipFill>
          <a:blip r:embed="rId5"/>
          <a:stretch>
            <a:fillRect/>
          </a:stretch>
        </p:blipFill>
        <p:spPr>
          <a:xfrm>
            <a:off x="1107099" y="4336575"/>
            <a:ext cx="160034" cy="167655"/>
          </a:xfrm>
          <a:prstGeom prst="rect">
            <a:avLst/>
          </a:prstGeom>
        </p:spPr>
      </p:pic>
      <p:pic>
        <p:nvPicPr>
          <p:cNvPr id="12" name="Image 11">
            <a:extLst>
              <a:ext uri="{FF2B5EF4-FFF2-40B4-BE49-F238E27FC236}">
                <a16:creationId xmlns:a16="http://schemas.microsoft.com/office/drawing/2014/main" id="{48E752B4-0C16-FFFC-3492-9610B978E42E}"/>
              </a:ext>
            </a:extLst>
          </p:cNvPr>
          <p:cNvPicPr>
            <a:picLocks noChangeAspect="1"/>
          </p:cNvPicPr>
          <p:nvPr/>
        </p:nvPicPr>
        <p:blipFill>
          <a:blip r:embed="rId5"/>
          <a:stretch>
            <a:fillRect/>
          </a:stretch>
        </p:blipFill>
        <p:spPr>
          <a:xfrm>
            <a:off x="1065196" y="4130026"/>
            <a:ext cx="160034" cy="167655"/>
          </a:xfrm>
          <a:prstGeom prst="rect">
            <a:avLst/>
          </a:prstGeom>
        </p:spPr>
      </p:pic>
      <p:pic>
        <p:nvPicPr>
          <p:cNvPr id="13" name="Image 12">
            <a:extLst>
              <a:ext uri="{FF2B5EF4-FFF2-40B4-BE49-F238E27FC236}">
                <a16:creationId xmlns:a16="http://schemas.microsoft.com/office/drawing/2014/main" id="{678F8E2A-B4D5-CDBA-32E0-A3FAB8582FC8}"/>
              </a:ext>
            </a:extLst>
          </p:cNvPr>
          <p:cNvPicPr>
            <a:picLocks noChangeAspect="1"/>
          </p:cNvPicPr>
          <p:nvPr/>
        </p:nvPicPr>
        <p:blipFill>
          <a:blip r:embed="rId5"/>
          <a:stretch>
            <a:fillRect/>
          </a:stretch>
        </p:blipFill>
        <p:spPr>
          <a:xfrm>
            <a:off x="1074628" y="3900427"/>
            <a:ext cx="160034" cy="167655"/>
          </a:xfrm>
          <a:prstGeom prst="rect">
            <a:avLst/>
          </a:prstGeom>
        </p:spPr>
      </p:pic>
      <p:pic>
        <p:nvPicPr>
          <p:cNvPr id="14" name="Image 13">
            <a:extLst>
              <a:ext uri="{FF2B5EF4-FFF2-40B4-BE49-F238E27FC236}">
                <a16:creationId xmlns:a16="http://schemas.microsoft.com/office/drawing/2014/main" id="{89CCFCB1-45CC-2B3A-BCAA-F60CD9E4601D}"/>
              </a:ext>
            </a:extLst>
          </p:cNvPr>
          <p:cNvPicPr>
            <a:picLocks noChangeAspect="1"/>
          </p:cNvPicPr>
          <p:nvPr/>
        </p:nvPicPr>
        <p:blipFill>
          <a:blip r:embed="rId5"/>
          <a:stretch>
            <a:fillRect/>
          </a:stretch>
        </p:blipFill>
        <p:spPr>
          <a:xfrm>
            <a:off x="1084060" y="3724682"/>
            <a:ext cx="160034" cy="167655"/>
          </a:xfrm>
          <a:prstGeom prst="rect">
            <a:avLst/>
          </a:prstGeom>
        </p:spPr>
      </p:pic>
      <p:sp>
        <p:nvSpPr>
          <p:cNvPr id="15" name="Rectangle 14">
            <a:extLst>
              <a:ext uri="{FF2B5EF4-FFF2-40B4-BE49-F238E27FC236}">
                <a16:creationId xmlns:a16="http://schemas.microsoft.com/office/drawing/2014/main" id="{FAF436C0-2444-9DE7-D64C-1D439A4601C1}"/>
              </a:ext>
            </a:extLst>
          </p:cNvPr>
          <p:cNvSpPr/>
          <p:nvPr/>
        </p:nvSpPr>
        <p:spPr>
          <a:xfrm>
            <a:off x="1267133" y="4130026"/>
            <a:ext cx="802299" cy="206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Perceval</a:t>
            </a:r>
          </a:p>
        </p:txBody>
      </p:sp>
      <p:sp>
        <p:nvSpPr>
          <p:cNvPr id="17" name="Rectangle 16">
            <a:extLst>
              <a:ext uri="{FF2B5EF4-FFF2-40B4-BE49-F238E27FC236}">
                <a16:creationId xmlns:a16="http://schemas.microsoft.com/office/drawing/2014/main" id="{B272F105-D198-FD06-3A71-4CF7D83AAD5E}"/>
              </a:ext>
            </a:extLst>
          </p:cNvPr>
          <p:cNvSpPr/>
          <p:nvPr/>
        </p:nvSpPr>
        <p:spPr>
          <a:xfrm>
            <a:off x="1305344" y="3904271"/>
            <a:ext cx="802299" cy="206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Admission</a:t>
            </a:r>
          </a:p>
        </p:txBody>
      </p:sp>
      <p:sp>
        <p:nvSpPr>
          <p:cNvPr id="18" name="Rectangle 17">
            <a:extLst>
              <a:ext uri="{FF2B5EF4-FFF2-40B4-BE49-F238E27FC236}">
                <a16:creationId xmlns:a16="http://schemas.microsoft.com/office/drawing/2014/main" id="{0F73EF20-E842-B041-1512-10C9E3CF1AEC}"/>
              </a:ext>
            </a:extLst>
          </p:cNvPr>
          <p:cNvSpPr/>
          <p:nvPr/>
        </p:nvSpPr>
        <p:spPr>
          <a:xfrm>
            <a:off x="1324208" y="3698704"/>
            <a:ext cx="802299" cy="206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Sortie</a:t>
            </a:r>
          </a:p>
        </p:txBody>
      </p:sp>
    </p:spTree>
    <p:extLst>
      <p:ext uri="{BB962C8B-B14F-4D97-AF65-F5344CB8AC3E}">
        <p14:creationId xmlns:p14="http://schemas.microsoft.com/office/powerpoint/2010/main" val="1279251430"/>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B8707F-A7E3-3715-5D53-5CED9C115E5E}"/>
              </a:ext>
            </a:extLst>
          </p:cNvPr>
          <p:cNvSpPr txBox="1"/>
          <p:nvPr/>
        </p:nvSpPr>
        <p:spPr>
          <a:xfrm>
            <a:off x="233265" y="251927"/>
            <a:ext cx="9045489" cy="369332"/>
          </a:xfrm>
          <a:prstGeom prst="rect">
            <a:avLst/>
          </a:prstGeom>
          <a:noFill/>
        </p:spPr>
        <p:txBody>
          <a:bodyPr wrap="square" rtlCol="0">
            <a:spAutoFit/>
          </a:bodyPr>
          <a:lstStyle/>
          <a:p>
            <a:r>
              <a:rPr lang="fr-FR" dirty="0"/>
              <a:t>Edition d’une fiche prospect – fin contrat agence – 2 orientations (1 </a:t>
            </a:r>
            <a:r>
              <a:rPr lang="fr-FR" dirty="0" err="1"/>
              <a:t>ehpad</a:t>
            </a:r>
            <a:r>
              <a:rPr lang="fr-FR" dirty="0"/>
              <a:t> + 1 agence)</a:t>
            </a:r>
          </a:p>
        </p:txBody>
      </p:sp>
      <p:pic>
        <p:nvPicPr>
          <p:cNvPr id="3" name="Image 2">
            <a:extLst>
              <a:ext uri="{FF2B5EF4-FFF2-40B4-BE49-F238E27FC236}">
                <a16:creationId xmlns:a16="http://schemas.microsoft.com/office/drawing/2014/main" id="{1EBC0571-98A9-053D-90EB-7D2E180E9D81}"/>
              </a:ext>
            </a:extLst>
          </p:cNvPr>
          <p:cNvPicPr>
            <a:picLocks noChangeAspect="1"/>
          </p:cNvPicPr>
          <p:nvPr/>
        </p:nvPicPr>
        <p:blipFill>
          <a:blip r:embed="rId3"/>
          <a:stretch>
            <a:fillRect/>
          </a:stretch>
        </p:blipFill>
        <p:spPr>
          <a:xfrm>
            <a:off x="0" y="1326488"/>
            <a:ext cx="12192000" cy="3920936"/>
          </a:xfrm>
          <a:prstGeom prst="rect">
            <a:avLst/>
          </a:prstGeom>
        </p:spPr>
      </p:pic>
      <p:sp>
        <p:nvSpPr>
          <p:cNvPr id="4" name="Rectangle 3">
            <a:extLst>
              <a:ext uri="{FF2B5EF4-FFF2-40B4-BE49-F238E27FC236}">
                <a16:creationId xmlns:a16="http://schemas.microsoft.com/office/drawing/2014/main" id="{DAA72FD4-01A0-3EF8-5367-CFD2E7F9F1D3}"/>
              </a:ext>
            </a:extLst>
          </p:cNvPr>
          <p:cNvSpPr/>
          <p:nvPr/>
        </p:nvSpPr>
        <p:spPr>
          <a:xfrm>
            <a:off x="5842535" y="2073322"/>
            <a:ext cx="972151"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Sortie</a:t>
            </a:r>
          </a:p>
        </p:txBody>
      </p:sp>
      <p:sp>
        <p:nvSpPr>
          <p:cNvPr id="5" name="ZoneTexte 4">
            <a:extLst>
              <a:ext uri="{FF2B5EF4-FFF2-40B4-BE49-F238E27FC236}">
                <a16:creationId xmlns:a16="http://schemas.microsoft.com/office/drawing/2014/main" id="{2D171719-9B92-D133-F5F3-A48524C1A825}"/>
              </a:ext>
            </a:extLst>
          </p:cNvPr>
          <p:cNvSpPr txBox="1"/>
          <p:nvPr/>
        </p:nvSpPr>
        <p:spPr>
          <a:xfrm>
            <a:off x="4783756" y="2127183"/>
            <a:ext cx="972151" cy="261610"/>
          </a:xfrm>
          <a:prstGeom prst="rect">
            <a:avLst/>
          </a:prstGeom>
          <a:noFill/>
        </p:spPr>
        <p:txBody>
          <a:bodyPr wrap="square" rtlCol="0">
            <a:spAutoFit/>
          </a:bodyPr>
          <a:lstStyle/>
          <a:p>
            <a:r>
              <a:rPr lang="fr-FR" sz="1100" dirty="0"/>
              <a:t>agence</a:t>
            </a:r>
          </a:p>
        </p:txBody>
      </p:sp>
      <p:sp>
        <p:nvSpPr>
          <p:cNvPr id="6" name="ZoneTexte 5">
            <a:extLst>
              <a:ext uri="{FF2B5EF4-FFF2-40B4-BE49-F238E27FC236}">
                <a16:creationId xmlns:a16="http://schemas.microsoft.com/office/drawing/2014/main" id="{02B6AFB7-C676-C774-35F3-11A1F7C68379}"/>
              </a:ext>
            </a:extLst>
          </p:cNvPr>
          <p:cNvSpPr txBox="1"/>
          <p:nvPr/>
        </p:nvSpPr>
        <p:spPr>
          <a:xfrm>
            <a:off x="952901" y="917844"/>
            <a:ext cx="3214838" cy="369332"/>
          </a:xfrm>
          <a:prstGeom prst="rect">
            <a:avLst/>
          </a:prstGeom>
          <a:noFill/>
        </p:spPr>
        <p:txBody>
          <a:bodyPr wrap="square" rtlCol="0">
            <a:spAutoFit/>
          </a:bodyPr>
          <a:lstStyle/>
          <a:p>
            <a:r>
              <a:rPr lang="fr-FR" dirty="0"/>
              <a:t>Vu </a:t>
            </a:r>
            <a:r>
              <a:rPr lang="fr-FR" dirty="0" err="1"/>
              <a:t>Bombon</a:t>
            </a:r>
            <a:endParaRPr lang="fr-FR" dirty="0"/>
          </a:p>
        </p:txBody>
      </p:sp>
    </p:spTree>
    <p:extLst>
      <p:ext uri="{BB962C8B-B14F-4D97-AF65-F5344CB8AC3E}">
        <p14:creationId xmlns:p14="http://schemas.microsoft.com/office/powerpoint/2010/main" val="934633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B8707F-A7E3-3715-5D53-5CED9C115E5E}"/>
              </a:ext>
            </a:extLst>
          </p:cNvPr>
          <p:cNvSpPr txBox="1"/>
          <p:nvPr/>
        </p:nvSpPr>
        <p:spPr>
          <a:xfrm>
            <a:off x="233265" y="251927"/>
            <a:ext cx="10316023" cy="369332"/>
          </a:xfrm>
          <a:prstGeom prst="rect">
            <a:avLst/>
          </a:prstGeom>
          <a:noFill/>
        </p:spPr>
        <p:txBody>
          <a:bodyPr wrap="square" rtlCol="0">
            <a:spAutoFit/>
          </a:bodyPr>
          <a:lstStyle/>
          <a:p>
            <a:r>
              <a:rPr lang="fr-FR" dirty="0"/>
              <a:t>Edition d’une fiche prospect – résident sortie – résident décédé (1 entrée </a:t>
            </a:r>
            <a:r>
              <a:rPr lang="fr-FR" dirty="0" err="1"/>
              <a:t>ehpad</a:t>
            </a:r>
            <a:r>
              <a:rPr lang="fr-FR" dirty="0"/>
              <a:t> + 1 orientation Agence)</a:t>
            </a:r>
          </a:p>
        </p:txBody>
      </p:sp>
      <p:pic>
        <p:nvPicPr>
          <p:cNvPr id="3" name="Image 2">
            <a:extLst>
              <a:ext uri="{FF2B5EF4-FFF2-40B4-BE49-F238E27FC236}">
                <a16:creationId xmlns:a16="http://schemas.microsoft.com/office/drawing/2014/main" id="{54689942-3919-0458-F004-2D4AC772D028}"/>
              </a:ext>
            </a:extLst>
          </p:cNvPr>
          <p:cNvPicPr>
            <a:picLocks noChangeAspect="1"/>
          </p:cNvPicPr>
          <p:nvPr/>
        </p:nvPicPr>
        <p:blipFill>
          <a:blip r:embed="rId3"/>
          <a:stretch>
            <a:fillRect/>
          </a:stretch>
        </p:blipFill>
        <p:spPr>
          <a:xfrm>
            <a:off x="0" y="1899123"/>
            <a:ext cx="12192000" cy="3920936"/>
          </a:xfrm>
          <a:prstGeom prst="rect">
            <a:avLst/>
          </a:prstGeom>
        </p:spPr>
      </p:pic>
      <p:sp>
        <p:nvSpPr>
          <p:cNvPr id="4" name="Rectangle 3">
            <a:extLst>
              <a:ext uri="{FF2B5EF4-FFF2-40B4-BE49-F238E27FC236}">
                <a16:creationId xmlns:a16="http://schemas.microsoft.com/office/drawing/2014/main" id="{78893DAE-3924-5F6D-43B4-4EC8EF02EFD7}"/>
              </a:ext>
            </a:extLst>
          </p:cNvPr>
          <p:cNvSpPr/>
          <p:nvPr/>
        </p:nvSpPr>
        <p:spPr>
          <a:xfrm>
            <a:off x="5609924" y="2646948"/>
            <a:ext cx="972151" cy="211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décédé</a:t>
            </a:r>
            <a:endParaRPr lang="fr-FR" dirty="0">
              <a:solidFill>
                <a:schemeClr val="tx1"/>
              </a:solidFill>
            </a:endParaRPr>
          </a:p>
        </p:txBody>
      </p:sp>
      <p:sp>
        <p:nvSpPr>
          <p:cNvPr id="5" name="Rectangle 4">
            <a:extLst>
              <a:ext uri="{FF2B5EF4-FFF2-40B4-BE49-F238E27FC236}">
                <a16:creationId xmlns:a16="http://schemas.microsoft.com/office/drawing/2014/main" id="{C01ED63D-8B20-7079-4976-B4621B5CE664}"/>
              </a:ext>
            </a:extLst>
          </p:cNvPr>
          <p:cNvSpPr/>
          <p:nvPr/>
        </p:nvSpPr>
        <p:spPr>
          <a:xfrm>
            <a:off x="5762323" y="3009498"/>
            <a:ext cx="972151" cy="211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décédé</a:t>
            </a:r>
            <a:endParaRPr lang="fr-FR" dirty="0">
              <a:solidFill>
                <a:schemeClr val="tx1"/>
              </a:solidFill>
            </a:endParaRPr>
          </a:p>
        </p:txBody>
      </p:sp>
      <p:sp>
        <p:nvSpPr>
          <p:cNvPr id="6" name="Rectangle 5">
            <a:extLst>
              <a:ext uri="{FF2B5EF4-FFF2-40B4-BE49-F238E27FC236}">
                <a16:creationId xmlns:a16="http://schemas.microsoft.com/office/drawing/2014/main" id="{8DF92EC4-19B3-08D7-EF13-CAE4E1F3FBDF}"/>
              </a:ext>
            </a:extLst>
          </p:cNvPr>
          <p:cNvSpPr/>
          <p:nvPr/>
        </p:nvSpPr>
        <p:spPr>
          <a:xfrm>
            <a:off x="8893743" y="4081425"/>
            <a:ext cx="3070459" cy="471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AAFB6642-AFDD-7BD2-308E-AA513F909985}"/>
              </a:ext>
            </a:extLst>
          </p:cNvPr>
          <p:cNvSpPr/>
          <p:nvPr/>
        </p:nvSpPr>
        <p:spPr>
          <a:xfrm>
            <a:off x="10789920" y="4928135"/>
            <a:ext cx="693019" cy="240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253BC831-A703-05B3-233C-A786D569BA2C}"/>
              </a:ext>
            </a:extLst>
          </p:cNvPr>
          <p:cNvSpPr txBox="1"/>
          <p:nvPr/>
        </p:nvSpPr>
        <p:spPr>
          <a:xfrm>
            <a:off x="924025" y="779646"/>
            <a:ext cx="3946358" cy="369332"/>
          </a:xfrm>
          <a:prstGeom prst="rect">
            <a:avLst/>
          </a:prstGeom>
          <a:noFill/>
        </p:spPr>
        <p:txBody>
          <a:bodyPr wrap="square" rtlCol="0">
            <a:spAutoFit/>
          </a:bodyPr>
          <a:lstStyle/>
          <a:p>
            <a:r>
              <a:rPr lang="fr-FR" dirty="0"/>
              <a:t>Vu par les 2 orientations</a:t>
            </a:r>
          </a:p>
        </p:txBody>
      </p:sp>
      <p:sp>
        <p:nvSpPr>
          <p:cNvPr id="9" name="ZoneTexte 8">
            <a:extLst>
              <a:ext uri="{FF2B5EF4-FFF2-40B4-BE49-F238E27FC236}">
                <a16:creationId xmlns:a16="http://schemas.microsoft.com/office/drawing/2014/main" id="{1C16346A-3B84-2156-D774-252D859E7193}"/>
              </a:ext>
            </a:extLst>
          </p:cNvPr>
          <p:cNvSpPr txBox="1"/>
          <p:nvPr/>
        </p:nvSpPr>
        <p:spPr>
          <a:xfrm>
            <a:off x="4790172" y="2672491"/>
            <a:ext cx="972151" cy="261610"/>
          </a:xfrm>
          <a:prstGeom prst="rect">
            <a:avLst/>
          </a:prstGeom>
          <a:noFill/>
        </p:spPr>
        <p:txBody>
          <a:bodyPr wrap="square" rtlCol="0">
            <a:spAutoFit/>
          </a:bodyPr>
          <a:lstStyle/>
          <a:p>
            <a:r>
              <a:rPr lang="fr-FR" sz="1100" dirty="0"/>
              <a:t>agence</a:t>
            </a:r>
          </a:p>
        </p:txBody>
      </p:sp>
      <p:sp>
        <p:nvSpPr>
          <p:cNvPr id="10" name="ZoneTexte 9">
            <a:extLst>
              <a:ext uri="{FF2B5EF4-FFF2-40B4-BE49-F238E27FC236}">
                <a16:creationId xmlns:a16="http://schemas.microsoft.com/office/drawing/2014/main" id="{3F00BC46-BA51-2F0B-AEB1-70E4CAA9D9DC}"/>
              </a:ext>
            </a:extLst>
          </p:cNvPr>
          <p:cNvSpPr txBox="1"/>
          <p:nvPr/>
        </p:nvSpPr>
        <p:spPr>
          <a:xfrm>
            <a:off x="1148080" y="3712093"/>
            <a:ext cx="3200400" cy="369332"/>
          </a:xfrm>
          <a:prstGeom prst="rect">
            <a:avLst/>
          </a:prstGeom>
          <a:noFill/>
        </p:spPr>
        <p:txBody>
          <a:bodyPr wrap="square" rtlCol="0">
            <a:spAutoFit/>
          </a:bodyPr>
          <a:lstStyle/>
          <a:p>
            <a:r>
              <a:rPr lang="fr-FR" dirty="0" err="1"/>
              <a:t>Bombon</a:t>
            </a:r>
            <a:endParaRPr lang="fr-FR" dirty="0"/>
          </a:p>
        </p:txBody>
      </p:sp>
      <p:pic>
        <p:nvPicPr>
          <p:cNvPr id="12" name="Image 11">
            <a:extLst>
              <a:ext uri="{FF2B5EF4-FFF2-40B4-BE49-F238E27FC236}">
                <a16:creationId xmlns:a16="http://schemas.microsoft.com/office/drawing/2014/main" id="{61D368C8-F1D4-C72F-DB9A-94E41A7B4999}"/>
              </a:ext>
            </a:extLst>
          </p:cNvPr>
          <p:cNvPicPr>
            <a:picLocks noChangeAspect="1"/>
          </p:cNvPicPr>
          <p:nvPr/>
        </p:nvPicPr>
        <p:blipFill>
          <a:blip r:embed="rId4"/>
          <a:stretch>
            <a:fillRect/>
          </a:stretch>
        </p:blipFill>
        <p:spPr>
          <a:xfrm>
            <a:off x="1056632" y="4992287"/>
            <a:ext cx="182896" cy="198137"/>
          </a:xfrm>
          <a:prstGeom prst="rect">
            <a:avLst/>
          </a:prstGeom>
        </p:spPr>
      </p:pic>
      <p:pic>
        <p:nvPicPr>
          <p:cNvPr id="13" name="Image 12">
            <a:extLst>
              <a:ext uri="{FF2B5EF4-FFF2-40B4-BE49-F238E27FC236}">
                <a16:creationId xmlns:a16="http://schemas.microsoft.com/office/drawing/2014/main" id="{F9D61776-1A85-45E0-2CDB-7A66110C4F24}"/>
              </a:ext>
            </a:extLst>
          </p:cNvPr>
          <p:cNvPicPr>
            <a:picLocks noChangeAspect="1"/>
          </p:cNvPicPr>
          <p:nvPr/>
        </p:nvPicPr>
        <p:blipFill>
          <a:blip r:embed="rId4"/>
          <a:stretch>
            <a:fillRect/>
          </a:stretch>
        </p:blipFill>
        <p:spPr>
          <a:xfrm>
            <a:off x="1056632" y="4665028"/>
            <a:ext cx="182896" cy="198137"/>
          </a:xfrm>
          <a:prstGeom prst="rect">
            <a:avLst/>
          </a:prstGeom>
        </p:spPr>
      </p:pic>
      <p:pic>
        <p:nvPicPr>
          <p:cNvPr id="14" name="Image 13">
            <a:extLst>
              <a:ext uri="{FF2B5EF4-FFF2-40B4-BE49-F238E27FC236}">
                <a16:creationId xmlns:a16="http://schemas.microsoft.com/office/drawing/2014/main" id="{CCBF054C-87C7-668A-0444-04EA713125EB}"/>
              </a:ext>
            </a:extLst>
          </p:cNvPr>
          <p:cNvPicPr>
            <a:picLocks noChangeAspect="1"/>
          </p:cNvPicPr>
          <p:nvPr/>
        </p:nvPicPr>
        <p:blipFill>
          <a:blip r:embed="rId4"/>
          <a:stretch>
            <a:fillRect/>
          </a:stretch>
        </p:blipFill>
        <p:spPr>
          <a:xfrm>
            <a:off x="1056632" y="4436837"/>
            <a:ext cx="182896" cy="198137"/>
          </a:xfrm>
          <a:prstGeom prst="rect">
            <a:avLst/>
          </a:prstGeom>
        </p:spPr>
      </p:pic>
      <p:sp>
        <p:nvSpPr>
          <p:cNvPr id="15" name="Rectangle 14">
            <a:extLst>
              <a:ext uri="{FF2B5EF4-FFF2-40B4-BE49-F238E27FC236}">
                <a16:creationId xmlns:a16="http://schemas.microsoft.com/office/drawing/2014/main" id="{15C09F1D-82B7-37CB-C18B-53B89788CA22}"/>
              </a:ext>
            </a:extLst>
          </p:cNvPr>
          <p:cNvSpPr/>
          <p:nvPr/>
        </p:nvSpPr>
        <p:spPr>
          <a:xfrm>
            <a:off x="1273736" y="4723452"/>
            <a:ext cx="958248" cy="166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Admission</a:t>
            </a:r>
            <a:endParaRPr lang="fr-FR" dirty="0">
              <a:solidFill>
                <a:schemeClr val="tx1"/>
              </a:solidFill>
            </a:endParaRPr>
          </a:p>
        </p:txBody>
      </p:sp>
      <p:sp>
        <p:nvSpPr>
          <p:cNvPr id="16" name="Rectangle 15">
            <a:extLst>
              <a:ext uri="{FF2B5EF4-FFF2-40B4-BE49-F238E27FC236}">
                <a16:creationId xmlns:a16="http://schemas.microsoft.com/office/drawing/2014/main" id="{D9680F17-A6C1-DDFE-D9F9-D6F287305B28}"/>
              </a:ext>
            </a:extLst>
          </p:cNvPr>
          <p:cNvSpPr/>
          <p:nvPr/>
        </p:nvSpPr>
        <p:spPr>
          <a:xfrm>
            <a:off x="1273735" y="4463186"/>
            <a:ext cx="1190331" cy="166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Sortie définitive</a:t>
            </a:r>
            <a:endParaRPr lang="fr-FR" dirty="0">
              <a:solidFill>
                <a:schemeClr val="tx1"/>
              </a:solidFill>
            </a:endParaRPr>
          </a:p>
        </p:txBody>
      </p:sp>
    </p:spTree>
    <p:extLst>
      <p:ext uri="{BB962C8B-B14F-4D97-AF65-F5344CB8AC3E}">
        <p14:creationId xmlns:p14="http://schemas.microsoft.com/office/powerpoint/2010/main" val="3151516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B8707F-A7E3-3715-5D53-5CED9C115E5E}"/>
              </a:ext>
            </a:extLst>
          </p:cNvPr>
          <p:cNvSpPr txBox="1"/>
          <p:nvPr/>
        </p:nvSpPr>
        <p:spPr>
          <a:xfrm>
            <a:off x="233265" y="251927"/>
            <a:ext cx="10316023" cy="369332"/>
          </a:xfrm>
          <a:prstGeom prst="rect">
            <a:avLst/>
          </a:prstGeom>
          <a:noFill/>
        </p:spPr>
        <p:txBody>
          <a:bodyPr wrap="square" rtlCol="0">
            <a:spAutoFit/>
          </a:bodyPr>
          <a:lstStyle/>
          <a:p>
            <a:r>
              <a:rPr lang="fr-FR" dirty="0"/>
              <a:t>Edition d’une fiche prospect – résident sortie – résident + client domicile décédé )</a:t>
            </a:r>
          </a:p>
        </p:txBody>
      </p:sp>
      <p:pic>
        <p:nvPicPr>
          <p:cNvPr id="3" name="Image 2">
            <a:extLst>
              <a:ext uri="{FF2B5EF4-FFF2-40B4-BE49-F238E27FC236}">
                <a16:creationId xmlns:a16="http://schemas.microsoft.com/office/drawing/2014/main" id="{54689942-3919-0458-F004-2D4AC772D028}"/>
              </a:ext>
            </a:extLst>
          </p:cNvPr>
          <p:cNvPicPr>
            <a:picLocks noChangeAspect="1"/>
          </p:cNvPicPr>
          <p:nvPr/>
        </p:nvPicPr>
        <p:blipFill>
          <a:blip r:embed="rId3"/>
          <a:stretch>
            <a:fillRect/>
          </a:stretch>
        </p:blipFill>
        <p:spPr>
          <a:xfrm>
            <a:off x="0" y="1326488"/>
            <a:ext cx="12192000" cy="3920936"/>
          </a:xfrm>
          <a:prstGeom prst="rect">
            <a:avLst/>
          </a:prstGeom>
        </p:spPr>
      </p:pic>
      <p:sp>
        <p:nvSpPr>
          <p:cNvPr id="4" name="Rectangle 3">
            <a:extLst>
              <a:ext uri="{FF2B5EF4-FFF2-40B4-BE49-F238E27FC236}">
                <a16:creationId xmlns:a16="http://schemas.microsoft.com/office/drawing/2014/main" id="{78893DAE-3924-5F6D-43B4-4EC8EF02EFD7}"/>
              </a:ext>
            </a:extLst>
          </p:cNvPr>
          <p:cNvSpPr/>
          <p:nvPr/>
        </p:nvSpPr>
        <p:spPr>
          <a:xfrm>
            <a:off x="5727032" y="2107933"/>
            <a:ext cx="972151" cy="211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décédé</a:t>
            </a:r>
            <a:endParaRPr lang="fr-FR" dirty="0">
              <a:solidFill>
                <a:schemeClr val="tx1"/>
              </a:solidFill>
            </a:endParaRPr>
          </a:p>
        </p:txBody>
      </p:sp>
      <p:sp>
        <p:nvSpPr>
          <p:cNvPr id="5" name="Rectangle 4">
            <a:extLst>
              <a:ext uri="{FF2B5EF4-FFF2-40B4-BE49-F238E27FC236}">
                <a16:creationId xmlns:a16="http://schemas.microsoft.com/office/drawing/2014/main" id="{C01ED63D-8B20-7079-4976-B4621B5CE664}"/>
              </a:ext>
            </a:extLst>
          </p:cNvPr>
          <p:cNvSpPr/>
          <p:nvPr/>
        </p:nvSpPr>
        <p:spPr>
          <a:xfrm>
            <a:off x="5879431" y="2470483"/>
            <a:ext cx="972151" cy="211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décédé</a:t>
            </a:r>
            <a:endParaRPr lang="fr-FR" dirty="0">
              <a:solidFill>
                <a:schemeClr val="tx1"/>
              </a:solidFill>
            </a:endParaRPr>
          </a:p>
        </p:txBody>
      </p:sp>
      <p:sp>
        <p:nvSpPr>
          <p:cNvPr id="6" name="Rectangle 5">
            <a:extLst>
              <a:ext uri="{FF2B5EF4-FFF2-40B4-BE49-F238E27FC236}">
                <a16:creationId xmlns:a16="http://schemas.microsoft.com/office/drawing/2014/main" id="{8DF92EC4-19B3-08D7-EF13-CAE4E1F3FBDF}"/>
              </a:ext>
            </a:extLst>
          </p:cNvPr>
          <p:cNvSpPr/>
          <p:nvPr/>
        </p:nvSpPr>
        <p:spPr>
          <a:xfrm>
            <a:off x="8778240" y="3570973"/>
            <a:ext cx="3070459" cy="471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AAFB6642-AFDD-7BD2-308E-AA513F909985}"/>
              </a:ext>
            </a:extLst>
          </p:cNvPr>
          <p:cNvSpPr/>
          <p:nvPr/>
        </p:nvSpPr>
        <p:spPr>
          <a:xfrm>
            <a:off x="10751419" y="4360244"/>
            <a:ext cx="693019" cy="240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AD575F5D-0A37-CBBA-856F-0BE921E32BC2}"/>
              </a:ext>
            </a:extLst>
          </p:cNvPr>
          <p:cNvSpPr txBox="1"/>
          <p:nvPr/>
        </p:nvSpPr>
        <p:spPr>
          <a:xfrm>
            <a:off x="4783756" y="2127183"/>
            <a:ext cx="972151" cy="261610"/>
          </a:xfrm>
          <a:prstGeom prst="rect">
            <a:avLst/>
          </a:prstGeom>
          <a:noFill/>
        </p:spPr>
        <p:txBody>
          <a:bodyPr wrap="square" rtlCol="0">
            <a:spAutoFit/>
          </a:bodyPr>
          <a:lstStyle/>
          <a:p>
            <a:r>
              <a:rPr lang="fr-FR" sz="1100" dirty="0"/>
              <a:t>agence</a:t>
            </a:r>
          </a:p>
        </p:txBody>
      </p:sp>
      <p:sp>
        <p:nvSpPr>
          <p:cNvPr id="9" name="ZoneTexte 8">
            <a:extLst>
              <a:ext uri="{FF2B5EF4-FFF2-40B4-BE49-F238E27FC236}">
                <a16:creationId xmlns:a16="http://schemas.microsoft.com/office/drawing/2014/main" id="{8C3ED4FE-E875-304F-2997-15579D82D2D7}"/>
              </a:ext>
            </a:extLst>
          </p:cNvPr>
          <p:cNvSpPr txBox="1"/>
          <p:nvPr/>
        </p:nvSpPr>
        <p:spPr>
          <a:xfrm>
            <a:off x="1078029" y="3089709"/>
            <a:ext cx="3445845" cy="369332"/>
          </a:xfrm>
          <a:prstGeom prst="rect">
            <a:avLst/>
          </a:prstGeom>
          <a:noFill/>
        </p:spPr>
        <p:txBody>
          <a:bodyPr wrap="square" rtlCol="0">
            <a:spAutoFit/>
          </a:bodyPr>
          <a:lstStyle/>
          <a:p>
            <a:r>
              <a:rPr lang="fr-FR" dirty="0"/>
              <a:t>Allauch</a:t>
            </a:r>
          </a:p>
        </p:txBody>
      </p:sp>
      <p:pic>
        <p:nvPicPr>
          <p:cNvPr id="11" name="Image 10">
            <a:extLst>
              <a:ext uri="{FF2B5EF4-FFF2-40B4-BE49-F238E27FC236}">
                <a16:creationId xmlns:a16="http://schemas.microsoft.com/office/drawing/2014/main" id="{2CA636F2-BBD3-4DAA-F7F6-BE8DC18E8ED5}"/>
              </a:ext>
            </a:extLst>
          </p:cNvPr>
          <p:cNvPicPr>
            <a:picLocks noChangeAspect="1"/>
          </p:cNvPicPr>
          <p:nvPr/>
        </p:nvPicPr>
        <p:blipFill>
          <a:blip r:embed="rId4"/>
          <a:stretch>
            <a:fillRect/>
          </a:stretch>
        </p:blipFill>
        <p:spPr>
          <a:xfrm>
            <a:off x="981775" y="4360243"/>
            <a:ext cx="364831" cy="227005"/>
          </a:xfrm>
          <a:prstGeom prst="rect">
            <a:avLst/>
          </a:prstGeom>
        </p:spPr>
      </p:pic>
      <p:pic>
        <p:nvPicPr>
          <p:cNvPr id="12" name="Image 11">
            <a:extLst>
              <a:ext uri="{FF2B5EF4-FFF2-40B4-BE49-F238E27FC236}">
                <a16:creationId xmlns:a16="http://schemas.microsoft.com/office/drawing/2014/main" id="{A29CC039-AF57-A8BB-CDAC-454809E9E77E}"/>
              </a:ext>
            </a:extLst>
          </p:cNvPr>
          <p:cNvPicPr>
            <a:picLocks noChangeAspect="1"/>
          </p:cNvPicPr>
          <p:nvPr/>
        </p:nvPicPr>
        <p:blipFill>
          <a:blip r:embed="rId4"/>
          <a:stretch>
            <a:fillRect/>
          </a:stretch>
        </p:blipFill>
        <p:spPr>
          <a:xfrm>
            <a:off x="981774" y="4050767"/>
            <a:ext cx="364831" cy="227005"/>
          </a:xfrm>
          <a:prstGeom prst="rect">
            <a:avLst/>
          </a:prstGeom>
        </p:spPr>
      </p:pic>
    </p:spTree>
    <p:extLst>
      <p:ext uri="{BB962C8B-B14F-4D97-AF65-F5344CB8AC3E}">
        <p14:creationId xmlns:p14="http://schemas.microsoft.com/office/powerpoint/2010/main" val="1007680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B8707F-A7E3-3715-5D53-5CED9C115E5E}"/>
              </a:ext>
            </a:extLst>
          </p:cNvPr>
          <p:cNvSpPr txBox="1"/>
          <p:nvPr/>
        </p:nvSpPr>
        <p:spPr>
          <a:xfrm>
            <a:off x="233265" y="251927"/>
            <a:ext cx="8910735" cy="369332"/>
          </a:xfrm>
          <a:prstGeom prst="rect">
            <a:avLst/>
          </a:prstGeom>
          <a:noFill/>
        </p:spPr>
        <p:txBody>
          <a:bodyPr wrap="square" rtlCol="0">
            <a:spAutoFit/>
          </a:bodyPr>
          <a:lstStyle/>
          <a:p>
            <a:r>
              <a:rPr lang="fr-FR" dirty="0"/>
              <a:t>Edition d’une fiche prospect – client fin de contrat – client domicile décédé + résident </a:t>
            </a:r>
            <a:r>
              <a:rPr lang="fr-FR" dirty="0" err="1"/>
              <a:t>ehpad</a:t>
            </a:r>
            <a:endParaRPr lang="fr-FR" dirty="0"/>
          </a:p>
        </p:txBody>
      </p:sp>
      <p:pic>
        <p:nvPicPr>
          <p:cNvPr id="3" name="Image 2">
            <a:extLst>
              <a:ext uri="{FF2B5EF4-FFF2-40B4-BE49-F238E27FC236}">
                <a16:creationId xmlns:a16="http://schemas.microsoft.com/office/drawing/2014/main" id="{BED737F6-3289-FAED-A30B-E59FD78F6752}"/>
              </a:ext>
            </a:extLst>
          </p:cNvPr>
          <p:cNvPicPr>
            <a:picLocks noChangeAspect="1"/>
          </p:cNvPicPr>
          <p:nvPr/>
        </p:nvPicPr>
        <p:blipFill>
          <a:blip r:embed="rId3"/>
          <a:stretch>
            <a:fillRect/>
          </a:stretch>
        </p:blipFill>
        <p:spPr>
          <a:xfrm>
            <a:off x="0" y="1326488"/>
            <a:ext cx="12192000" cy="3920936"/>
          </a:xfrm>
          <a:prstGeom prst="rect">
            <a:avLst/>
          </a:prstGeom>
        </p:spPr>
      </p:pic>
      <p:sp>
        <p:nvSpPr>
          <p:cNvPr id="4" name="Rectangle 3">
            <a:extLst>
              <a:ext uri="{FF2B5EF4-FFF2-40B4-BE49-F238E27FC236}">
                <a16:creationId xmlns:a16="http://schemas.microsoft.com/office/drawing/2014/main" id="{3783922F-5CD0-FBBB-EE41-0CB472E7BB61}"/>
              </a:ext>
            </a:extLst>
          </p:cNvPr>
          <p:cNvSpPr/>
          <p:nvPr/>
        </p:nvSpPr>
        <p:spPr>
          <a:xfrm>
            <a:off x="5727032" y="2107933"/>
            <a:ext cx="972151" cy="211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décédé</a:t>
            </a:r>
            <a:endParaRPr lang="fr-FR" dirty="0">
              <a:solidFill>
                <a:schemeClr val="tx1"/>
              </a:solidFill>
            </a:endParaRPr>
          </a:p>
        </p:txBody>
      </p:sp>
      <p:sp>
        <p:nvSpPr>
          <p:cNvPr id="5" name="Rectangle 4">
            <a:extLst>
              <a:ext uri="{FF2B5EF4-FFF2-40B4-BE49-F238E27FC236}">
                <a16:creationId xmlns:a16="http://schemas.microsoft.com/office/drawing/2014/main" id="{E84A3CF4-D806-1F97-C7BA-98D8A3870602}"/>
              </a:ext>
            </a:extLst>
          </p:cNvPr>
          <p:cNvSpPr/>
          <p:nvPr/>
        </p:nvSpPr>
        <p:spPr>
          <a:xfrm>
            <a:off x="5879431" y="2470483"/>
            <a:ext cx="972151" cy="211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décédé</a:t>
            </a:r>
            <a:endParaRPr lang="fr-FR" dirty="0">
              <a:solidFill>
                <a:schemeClr val="tx1"/>
              </a:solidFill>
            </a:endParaRPr>
          </a:p>
        </p:txBody>
      </p:sp>
      <p:sp>
        <p:nvSpPr>
          <p:cNvPr id="6" name="Rectangle 5">
            <a:extLst>
              <a:ext uri="{FF2B5EF4-FFF2-40B4-BE49-F238E27FC236}">
                <a16:creationId xmlns:a16="http://schemas.microsoft.com/office/drawing/2014/main" id="{7BF94CF2-4AD2-D944-F6C5-D09162054D47}"/>
              </a:ext>
            </a:extLst>
          </p:cNvPr>
          <p:cNvSpPr/>
          <p:nvPr/>
        </p:nvSpPr>
        <p:spPr>
          <a:xfrm>
            <a:off x="8932244" y="3570973"/>
            <a:ext cx="2733575" cy="490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35382390-7CF9-1C64-1CCE-E40A146107ED}"/>
              </a:ext>
            </a:extLst>
          </p:cNvPr>
          <p:cNvSpPr/>
          <p:nvPr/>
        </p:nvSpPr>
        <p:spPr>
          <a:xfrm>
            <a:off x="10626291" y="4312118"/>
            <a:ext cx="952901" cy="25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8B0464E-C3B8-7512-EE57-14F95FAC90AE}"/>
              </a:ext>
            </a:extLst>
          </p:cNvPr>
          <p:cNvSpPr txBox="1"/>
          <p:nvPr/>
        </p:nvSpPr>
        <p:spPr>
          <a:xfrm>
            <a:off x="4783756" y="2127183"/>
            <a:ext cx="972151" cy="261610"/>
          </a:xfrm>
          <a:prstGeom prst="rect">
            <a:avLst/>
          </a:prstGeom>
          <a:noFill/>
        </p:spPr>
        <p:txBody>
          <a:bodyPr wrap="square" rtlCol="0">
            <a:spAutoFit/>
          </a:bodyPr>
          <a:lstStyle/>
          <a:p>
            <a:r>
              <a:rPr lang="fr-FR" sz="1100" dirty="0"/>
              <a:t>agence</a:t>
            </a:r>
          </a:p>
        </p:txBody>
      </p:sp>
    </p:spTree>
    <p:extLst>
      <p:ext uri="{BB962C8B-B14F-4D97-AF65-F5344CB8AC3E}">
        <p14:creationId xmlns:p14="http://schemas.microsoft.com/office/powerpoint/2010/main" val="2687366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3240A8D-D8BA-B4D2-2E9E-4BF3677F25B9}"/>
              </a:ext>
            </a:extLst>
          </p:cNvPr>
          <p:cNvPicPr>
            <a:picLocks noChangeAspect="1"/>
          </p:cNvPicPr>
          <p:nvPr/>
        </p:nvPicPr>
        <p:blipFill>
          <a:blip r:embed="rId3"/>
          <a:stretch>
            <a:fillRect/>
          </a:stretch>
        </p:blipFill>
        <p:spPr>
          <a:xfrm>
            <a:off x="0" y="1324299"/>
            <a:ext cx="12192000" cy="4209402"/>
          </a:xfrm>
          <a:prstGeom prst="rect">
            <a:avLst/>
          </a:prstGeom>
        </p:spPr>
      </p:pic>
      <p:sp>
        <p:nvSpPr>
          <p:cNvPr id="4" name="ZoneTexte 3">
            <a:extLst>
              <a:ext uri="{FF2B5EF4-FFF2-40B4-BE49-F238E27FC236}">
                <a16:creationId xmlns:a16="http://schemas.microsoft.com/office/drawing/2014/main" id="{4F00F65C-A12C-F898-C096-0443968E335A}"/>
              </a:ext>
            </a:extLst>
          </p:cNvPr>
          <p:cNvSpPr txBox="1"/>
          <p:nvPr/>
        </p:nvSpPr>
        <p:spPr>
          <a:xfrm>
            <a:off x="616017" y="1058779"/>
            <a:ext cx="5207267" cy="369332"/>
          </a:xfrm>
          <a:prstGeom prst="rect">
            <a:avLst/>
          </a:prstGeom>
          <a:noFill/>
        </p:spPr>
        <p:txBody>
          <a:bodyPr wrap="square" rtlCol="0">
            <a:spAutoFit/>
          </a:bodyPr>
          <a:lstStyle/>
          <a:p>
            <a:r>
              <a:rPr lang="fr-FR" dirty="0"/>
              <a:t>Vu </a:t>
            </a:r>
            <a:r>
              <a:rPr lang="fr-FR" dirty="0" err="1"/>
              <a:t>bombon</a:t>
            </a:r>
            <a:r>
              <a:rPr lang="fr-FR" dirty="0"/>
              <a:t> (résidence)</a:t>
            </a:r>
          </a:p>
        </p:txBody>
      </p:sp>
      <p:sp>
        <p:nvSpPr>
          <p:cNvPr id="5" name="ZoneTexte 4">
            <a:extLst>
              <a:ext uri="{FF2B5EF4-FFF2-40B4-BE49-F238E27FC236}">
                <a16:creationId xmlns:a16="http://schemas.microsoft.com/office/drawing/2014/main" id="{AFB4F928-E302-B20C-A181-CADC6DDC1707}"/>
              </a:ext>
            </a:extLst>
          </p:cNvPr>
          <p:cNvSpPr txBox="1"/>
          <p:nvPr/>
        </p:nvSpPr>
        <p:spPr>
          <a:xfrm>
            <a:off x="500514" y="163629"/>
            <a:ext cx="8306602" cy="369332"/>
          </a:xfrm>
          <a:prstGeom prst="rect">
            <a:avLst/>
          </a:prstGeom>
          <a:noFill/>
        </p:spPr>
        <p:txBody>
          <a:bodyPr wrap="square" rtlCol="0">
            <a:spAutoFit/>
          </a:bodyPr>
          <a:lstStyle/>
          <a:p>
            <a:r>
              <a:rPr lang="fr-FR" dirty="0"/>
              <a:t>Résident + client</a:t>
            </a:r>
          </a:p>
        </p:txBody>
      </p:sp>
    </p:spTree>
    <p:extLst>
      <p:ext uri="{BB962C8B-B14F-4D97-AF65-F5344CB8AC3E}">
        <p14:creationId xmlns:p14="http://schemas.microsoft.com/office/powerpoint/2010/main" val="3700275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F00F65C-A12C-F898-C096-0443968E335A}"/>
              </a:ext>
            </a:extLst>
          </p:cNvPr>
          <p:cNvSpPr txBox="1"/>
          <p:nvPr/>
        </p:nvSpPr>
        <p:spPr>
          <a:xfrm>
            <a:off x="616017" y="1058779"/>
            <a:ext cx="5207267" cy="369332"/>
          </a:xfrm>
          <a:prstGeom prst="rect">
            <a:avLst/>
          </a:prstGeom>
          <a:noFill/>
        </p:spPr>
        <p:txBody>
          <a:bodyPr wrap="square" rtlCol="0">
            <a:spAutoFit/>
          </a:bodyPr>
          <a:lstStyle/>
          <a:p>
            <a:r>
              <a:rPr lang="fr-FR" dirty="0"/>
              <a:t>Vu Allauch (résidence)</a:t>
            </a:r>
          </a:p>
        </p:txBody>
      </p:sp>
      <p:sp>
        <p:nvSpPr>
          <p:cNvPr id="5" name="ZoneTexte 4">
            <a:extLst>
              <a:ext uri="{FF2B5EF4-FFF2-40B4-BE49-F238E27FC236}">
                <a16:creationId xmlns:a16="http://schemas.microsoft.com/office/drawing/2014/main" id="{AFB4F928-E302-B20C-A181-CADC6DDC1707}"/>
              </a:ext>
            </a:extLst>
          </p:cNvPr>
          <p:cNvSpPr txBox="1"/>
          <p:nvPr/>
        </p:nvSpPr>
        <p:spPr>
          <a:xfrm>
            <a:off x="500514" y="163629"/>
            <a:ext cx="8306602" cy="369332"/>
          </a:xfrm>
          <a:prstGeom prst="rect">
            <a:avLst/>
          </a:prstGeom>
          <a:noFill/>
        </p:spPr>
        <p:txBody>
          <a:bodyPr wrap="square" rtlCol="0">
            <a:spAutoFit/>
          </a:bodyPr>
          <a:lstStyle/>
          <a:p>
            <a:r>
              <a:rPr lang="fr-FR" dirty="0"/>
              <a:t>Résident + client</a:t>
            </a:r>
          </a:p>
        </p:txBody>
      </p:sp>
      <p:pic>
        <p:nvPicPr>
          <p:cNvPr id="6" name="Image 5">
            <a:extLst>
              <a:ext uri="{FF2B5EF4-FFF2-40B4-BE49-F238E27FC236}">
                <a16:creationId xmlns:a16="http://schemas.microsoft.com/office/drawing/2014/main" id="{5B95E636-4E8D-A564-CF64-4D723934ACD0}"/>
              </a:ext>
            </a:extLst>
          </p:cNvPr>
          <p:cNvPicPr>
            <a:picLocks noChangeAspect="1"/>
          </p:cNvPicPr>
          <p:nvPr/>
        </p:nvPicPr>
        <p:blipFill>
          <a:blip r:embed="rId3"/>
          <a:stretch>
            <a:fillRect/>
          </a:stretch>
        </p:blipFill>
        <p:spPr>
          <a:xfrm>
            <a:off x="0" y="1298324"/>
            <a:ext cx="12192000" cy="4261352"/>
          </a:xfrm>
          <a:prstGeom prst="rect">
            <a:avLst/>
          </a:prstGeom>
        </p:spPr>
      </p:pic>
    </p:spTree>
    <p:extLst>
      <p:ext uri="{BB962C8B-B14F-4D97-AF65-F5344CB8AC3E}">
        <p14:creationId xmlns:p14="http://schemas.microsoft.com/office/powerpoint/2010/main" val="1489395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301A549-3153-040C-7116-5EF68D9E490D}"/>
              </a:ext>
            </a:extLst>
          </p:cNvPr>
          <p:cNvSpPr txBox="1"/>
          <p:nvPr/>
        </p:nvSpPr>
        <p:spPr>
          <a:xfrm>
            <a:off x="248575" y="301841"/>
            <a:ext cx="12375472" cy="369332"/>
          </a:xfrm>
          <a:prstGeom prst="rect">
            <a:avLst/>
          </a:prstGeom>
          <a:noFill/>
        </p:spPr>
        <p:txBody>
          <a:bodyPr wrap="square" rtlCol="0">
            <a:spAutoFit/>
          </a:bodyPr>
          <a:lstStyle/>
          <a:p>
            <a:r>
              <a:rPr lang="fr-FR" dirty="0"/>
              <a:t>Création d’une nouvelle fiche prospect</a:t>
            </a:r>
          </a:p>
        </p:txBody>
      </p:sp>
      <p:pic>
        <p:nvPicPr>
          <p:cNvPr id="4" name="Image 3">
            <a:extLst>
              <a:ext uri="{FF2B5EF4-FFF2-40B4-BE49-F238E27FC236}">
                <a16:creationId xmlns:a16="http://schemas.microsoft.com/office/drawing/2014/main" id="{E5CF7278-DEF2-FEBE-DA39-C016AAC89620}"/>
              </a:ext>
            </a:extLst>
          </p:cNvPr>
          <p:cNvPicPr>
            <a:picLocks noChangeAspect="1"/>
          </p:cNvPicPr>
          <p:nvPr/>
        </p:nvPicPr>
        <p:blipFill>
          <a:blip r:embed="rId2"/>
          <a:stretch>
            <a:fillRect/>
          </a:stretch>
        </p:blipFill>
        <p:spPr>
          <a:xfrm>
            <a:off x="0" y="1359322"/>
            <a:ext cx="12192000" cy="4512218"/>
          </a:xfrm>
          <a:prstGeom prst="rect">
            <a:avLst/>
          </a:prstGeom>
        </p:spPr>
      </p:pic>
      <p:sp>
        <p:nvSpPr>
          <p:cNvPr id="5" name="ZoneTexte 4">
            <a:extLst>
              <a:ext uri="{FF2B5EF4-FFF2-40B4-BE49-F238E27FC236}">
                <a16:creationId xmlns:a16="http://schemas.microsoft.com/office/drawing/2014/main" id="{0C45C794-5EB7-15B2-D476-FAFC11FD2E8E}"/>
              </a:ext>
            </a:extLst>
          </p:cNvPr>
          <p:cNvSpPr txBox="1"/>
          <p:nvPr/>
        </p:nvSpPr>
        <p:spPr>
          <a:xfrm>
            <a:off x="419878" y="821094"/>
            <a:ext cx="3536302" cy="369332"/>
          </a:xfrm>
          <a:prstGeom prst="rect">
            <a:avLst/>
          </a:prstGeom>
          <a:noFill/>
        </p:spPr>
        <p:txBody>
          <a:bodyPr wrap="square" rtlCol="0">
            <a:spAutoFit/>
          </a:bodyPr>
          <a:lstStyle/>
          <a:p>
            <a:r>
              <a:rPr lang="fr-FR" dirty="0"/>
              <a:t>Les informations du prospect</a:t>
            </a:r>
          </a:p>
        </p:txBody>
      </p:sp>
    </p:spTree>
    <p:extLst>
      <p:ext uri="{BB962C8B-B14F-4D97-AF65-F5344CB8AC3E}">
        <p14:creationId xmlns:p14="http://schemas.microsoft.com/office/powerpoint/2010/main" val="217134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F07644C-6820-D11A-7D07-2AF9B4CD9B05}"/>
              </a:ext>
            </a:extLst>
          </p:cNvPr>
          <p:cNvPicPr>
            <a:picLocks noChangeAspect="1"/>
          </p:cNvPicPr>
          <p:nvPr/>
        </p:nvPicPr>
        <p:blipFill>
          <a:blip r:embed="rId2"/>
          <a:stretch>
            <a:fillRect/>
          </a:stretch>
        </p:blipFill>
        <p:spPr>
          <a:xfrm>
            <a:off x="0" y="1005760"/>
            <a:ext cx="12192000" cy="5274601"/>
          </a:xfrm>
          <a:prstGeom prst="rect">
            <a:avLst/>
          </a:prstGeom>
        </p:spPr>
      </p:pic>
      <p:sp>
        <p:nvSpPr>
          <p:cNvPr id="4" name="ZoneTexte 3">
            <a:extLst>
              <a:ext uri="{FF2B5EF4-FFF2-40B4-BE49-F238E27FC236}">
                <a16:creationId xmlns:a16="http://schemas.microsoft.com/office/drawing/2014/main" id="{11F319B8-2F15-A848-35B4-2D32EC38AE7F}"/>
              </a:ext>
            </a:extLst>
          </p:cNvPr>
          <p:cNvSpPr txBox="1"/>
          <p:nvPr/>
        </p:nvSpPr>
        <p:spPr>
          <a:xfrm>
            <a:off x="248575" y="301841"/>
            <a:ext cx="12375472" cy="369332"/>
          </a:xfrm>
          <a:prstGeom prst="rect">
            <a:avLst/>
          </a:prstGeom>
          <a:noFill/>
        </p:spPr>
        <p:txBody>
          <a:bodyPr wrap="square" rtlCol="0">
            <a:spAutoFit/>
          </a:bodyPr>
          <a:lstStyle/>
          <a:p>
            <a:r>
              <a:rPr lang="fr-FR" dirty="0"/>
              <a:t>Création d’une nouvelle fiche prospect</a:t>
            </a:r>
          </a:p>
        </p:txBody>
      </p:sp>
      <p:sp>
        <p:nvSpPr>
          <p:cNvPr id="5" name="ZoneTexte 4">
            <a:extLst>
              <a:ext uri="{FF2B5EF4-FFF2-40B4-BE49-F238E27FC236}">
                <a16:creationId xmlns:a16="http://schemas.microsoft.com/office/drawing/2014/main" id="{84158C7D-C3D9-1585-8A92-4E0BE20AF687}"/>
              </a:ext>
            </a:extLst>
          </p:cNvPr>
          <p:cNvSpPr txBox="1"/>
          <p:nvPr/>
        </p:nvSpPr>
        <p:spPr>
          <a:xfrm>
            <a:off x="373224" y="682594"/>
            <a:ext cx="6391469" cy="646331"/>
          </a:xfrm>
          <a:prstGeom prst="rect">
            <a:avLst/>
          </a:prstGeom>
          <a:noFill/>
        </p:spPr>
        <p:txBody>
          <a:bodyPr wrap="square" lIns="91440" tIns="45720" rIns="91440" bIns="45720" rtlCol="0" anchor="t">
            <a:spAutoFit/>
          </a:bodyPr>
          <a:lstStyle/>
          <a:p>
            <a:r>
              <a:rPr lang="fr-FR" dirty="0"/>
              <a:t>L’interlocuteur de la demande </a:t>
            </a:r>
          </a:p>
          <a:p>
            <a:r>
              <a:rPr lang="fr-FR" dirty="0"/>
              <a:t>L’origine/la provenance du prospect </a:t>
            </a:r>
          </a:p>
        </p:txBody>
      </p:sp>
      <p:sp>
        <p:nvSpPr>
          <p:cNvPr id="6" name="ZoneTexte 5">
            <a:extLst>
              <a:ext uri="{FF2B5EF4-FFF2-40B4-BE49-F238E27FC236}">
                <a16:creationId xmlns:a16="http://schemas.microsoft.com/office/drawing/2014/main" id="{C9A167AB-4487-FDD5-3412-C880C61A7B36}"/>
              </a:ext>
            </a:extLst>
          </p:cNvPr>
          <p:cNvSpPr txBox="1"/>
          <p:nvPr/>
        </p:nvSpPr>
        <p:spPr>
          <a:xfrm>
            <a:off x="2472611" y="3429000"/>
            <a:ext cx="5366371" cy="307777"/>
          </a:xfrm>
          <a:prstGeom prst="rect">
            <a:avLst/>
          </a:prstGeom>
          <a:noFill/>
        </p:spPr>
        <p:txBody>
          <a:bodyPr wrap="square" rtlCol="0">
            <a:spAutoFit/>
          </a:bodyPr>
          <a:lstStyle/>
          <a:p>
            <a:r>
              <a:rPr lang="fr-FR" sz="1400" dirty="0">
                <a:solidFill>
                  <a:srgbClr val="FF0000"/>
                </a:solidFill>
              </a:rPr>
              <a:t>La liste des origines sera adaptée en fonction du profil de connexion</a:t>
            </a:r>
          </a:p>
        </p:txBody>
      </p:sp>
      <p:cxnSp>
        <p:nvCxnSpPr>
          <p:cNvPr id="8" name="Connecteur droit avec flèche 7">
            <a:extLst>
              <a:ext uri="{FF2B5EF4-FFF2-40B4-BE49-F238E27FC236}">
                <a16:creationId xmlns:a16="http://schemas.microsoft.com/office/drawing/2014/main" id="{5563A6CC-50AD-CEA6-ECF0-B3FF3BBE9913}"/>
              </a:ext>
            </a:extLst>
          </p:cNvPr>
          <p:cNvCxnSpPr/>
          <p:nvPr/>
        </p:nvCxnSpPr>
        <p:spPr>
          <a:xfrm flipV="1">
            <a:off x="3124940" y="3728621"/>
            <a:ext cx="967666" cy="4882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781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045C652-A4F9-7698-A6B5-07DAFF07DA12}"/>
              </a:ext>
            </a:extLst>
          </p:cNvPr>
          <p:cNvPicPr>
            <a:picLocks noChangeAspect="1"/>
          </p:cNvPicPr>
          <p:nvPr/>
        </p:nvPicPr>
        <p:blipFill>
          <a:blip r:embed="rId2"/>
          <a:stretch>
            <a:fillRect/>
          </a:stretch>
        </p:blipFill>
        <p:spPr>
          <a:xfrm>
            <a:off x="0" y="1340347"/>
            <a:ext cx="12192000" cy="3883068"/>
          </a:xfrm>
          <a:prstGeom prst="rect">
            <a:avLst/>
          </a:prstGeom>
        </p:spPr>
      </p:pic>
      <p:sp>
        <p:nvSpPr>
          <p:cNvPr id="4" name="ZoneTexte 3">
            <a:extLst>
              <a:ext uri="{FF2B5EF4-FFF2-40B4-BE49-F238E27FC236}">
                <a16:creationId xmlns:a16="http://schemas.microsoft.com/office/drawing/2014/main" id="{0C37D05D-D619-6D6B-2E30-0ADDB72F13C6}"/>
              </a:ext>
            </a:extLst>
          </p:cNvPr>
          <p:cNvSpPr txBox="1"/>
          <p:nvPr/>
        </p:nvSpPr>
        <p:spPr>
          <a:xfrm>
            <a:off x="248575" y="301841"/>
            <a:ext cx="12375472" cy="369332"/>
          </a:xfrm>
          <a:prstGeom prst="rect">
            <a:avLst/>
          </a:prstGeom>
          <a:noFill/>
        </p:spPr>
        <p:txBody>
          <a:bodyPr wrap="square" rtlCol="0">
            <a:spAutoFit/>
          </a:bodyPr>
          <a:lstStyle/>
          <a:p>
            <a:r>
              <a:rPr lang="fr-FR" dirty="0"/>
              <a:t>Création d’une nouvelle fiche prospect</a:t>
            </a:r>
          </a:p>
        </p:txBody>
      </p:sp>
      <p:sp>
        <p:nvSpPr>
          <p:cNvPr id="5" name="ZoneTexte 4">
            <a:extLst>
              <a:ext uri="{FF2B5EF4-FFF2-40B4-BE49-F238E27FC236}">
                <a16:creationId xmlns:a16="http://schemas.microsoft.com/office/drawing/2014/main" id="{65623F87-3248-62B9-12BC-CB152E68BB09}"/>
              </a:ext>
            </a:extLst>
          </p:cNvPr>
          <p:cNvSpPr txBox="1"/>
          <p:nvPr/>
        </p:nvSpPr>
        <p:spPr>
          <a:xfrm>
            <a:off x="419878" y="821094"/>
            <a:ext cx="3536302" cy="369332"/>
          </a:xfrm>
          <a:prstGeom prst="rect">
            <a:avLst/>
          </a:prstGeom>
          <a:noFill/>
        </p:spPr>
        <p:txBody>
          <a:bodyPr wrap="square" rtlCol="0">
            <a:spAutoFit/>
          </a:bodyPr>
          <a:lstStyle/>
          <a:p>
            <a:r>
              <a:rPr lang="fr-FR" dirty="0"/>
              <a:t>Les actions commerciales</a:t>
            </a:r>
          </a:p>
        </p:txBody>
      </p:sp>
      <p:sp>
        <p:nvSpPr>
          <p:cNvPr id="7" name="ZoneTexte 6">
            <a:extLst>
              <a:ext uri="{FF2B5EF4-FFF2-40B4-BE49-F238E27FC236}">
                <a16:creationId xmlns:a16="http://schemas.microsoft.com/office/drawing/2014/main" id="{52106B17-56B7-7FCC-414F-00AB9DC81CB5}"/>
              </a:ext>
            </a:extLst>
          </p:cNvPr>
          <p:cNvSpPr txBox="1"/>
          <p:nvPr/>
        </p:nvSpPr>
        <p:spPr>
          <a:xfrm>
            <a:off x="419878" y="5617029"/>
            <a:ext cx="10552922" cy="646331"/>
          </a:xfrm>
          <a:prstGeom prst="rect">
            <a:avLst/>
          </a:prstGeom>
          <a:noFill/>
        </p:spPr>
        <p:txBody>
          <a:bodyPr wrap="square" rtlCol="0">
            <a:spAutoFit/>
          </a:bodyPr>
          <a:lstStyle/>
          <a:p>
            <a:r>
              <a:rPr lang="fr-FR" dirty="0"/>
              <a:t>Quand on clique sur enregistrer la fiche prospect se crée. Elle est visible dans les actions commerciales de l’agence de connexion. </a:t>
            </a:r>
          </a:p>
        </p:txBody>
      </p:sp>
    </p:spTree>
    <p:extLst>
      <p:ext uri="{BB962C8B-B14F-4D97-AF65-F5344CB8AC3E}">
        <p14:creationId xmlns:p14="http://schemas.microsoft.com/office/powerpoint/2010/main" val="2855071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41E9289-6DF0-CCEE-4516-9B9956A9A485}"/>
              </a:ext>
            </a:extLst>
          </p:cNvPr>
          <p:cNvSpPr txBox="1"/>
          <p:nvPr/>
        </p:nvSpPr>
        <p:spPr>
          <a:xfrm>
            <a:off x="233265" y="251927"/>
            <a:ext cx="5862735" cy="369332"/>
          </a:xfrm>
          <a:prstGeom prst="rect">
            <a:avLst/>
          </a:prstGeom>
          <a:noFill/>
        </p:spPr>
        <p:txBody>
          <a:bodyPr wrap="square" rtlCol="0">
            <a:spAutoFit/>
          </a:bodyPr>
          <a:lstStyle/>
          <a:p>
            <a:r>
              <a:rPr lang="fr-FR" dirty="0"/>
              <a:t>Edition d’une fiche prospect</a:t>
            </a:r>
          </a:p>
        </p:txBody>
      </p:sp>
      <p:sp>
        <p:nvSpPr>
          <p:cNvPr id="3" name="ZoneTexte 2">
            <a:extLst>
              <a:ext uri="{FF2B5EF4-FFF2-40B4-BE49-F238E27FC236}">
                <a16:creationId xmlns:a16="http://schemas.microsoft.com/office/drawing/2014/main" id="{C02A4F16-997D-DA41-A147-E379A60A141C}"/>
              </a:ext>
            </a:extLst>
          </p:cNvPr>
          <p:cNvSpPr txBox="1"/>
          <p:nvPr/>
        </p:nvSpPr>
        <p:spPr>
          <a:xfrm>
            <a:off x="233265" y="773659"/>
            <a:ext cx="5862735" cy="369332"/>
          </a:xfrm>
          <a:prstGeom prst="rect">
            <a:avLst/>
          </a:prstGeom>
          <a:noFill/>
        </p:spPr>
        <p:txBody>
          <a:bodyPr wrap="square" rtlCol="0">
            <a:spAutoFit/>
          </a:bodyPr>
          <a:lstStyle/>
          <a:p>
            <a:r>
              <a:rPr lang="fr-FR" dirty="0"/>
              <a:t>Motif de la demande</a:t>
            </a:r>
          </a:p>
        </p:txBody>
      </p:sp>
      <p:pic>
        <p:nvPicPr>
          <p:cNvPr id="4" name="Image 3">
            <a:extLst>
              <a:ext uri="{FF2B5EF4-FFF2-40B4-BE49-F238E27FC236}">
                <a16:creationId xmlns:a16="http://schemas.microsoft.com/office/drawing/2014/main" id="{A5EABEA7-86EC-26F8-8111-DDE614071149}"/>
              </a:ext>
            </a:extLst>
          </p:cNvPr>
          <p:cNvPicPr>
            <a:picLocks noChangeAspect="1"/>
          </p:cNvPicPr>
          <p:nvPr/>
        </p:nvPicPr>
        <p:blipFill>
          <a:blip r:embed="rId2"/>
          <a:stretch>
            <a:fillRect/>
          </a:stretch>
        </p:blipFill>
        <p:spPr>
          <a:xfrm>
            <a:off x="1544832" y="4689709"/>
            <a:ext cx="6825040" cy="1300760"/>
          </a:xfrm>
          <a:prstGeom prst="rect">
            <a:avLst/>
          </a:prstGeom>
        </p:spPr>
      </p:pic>
      <p:pic>
        <p:nvPicPr>
          <p:cNvPr id="5" name="Image 4">
            <a:extLst>
              <a:ext uri="{FF2B5EF4-FFF2-40B4-BE49-F238E27FC236}">
                <a16:creationId xmlns:a16="http://schemas.microsoft.com/office/drawing/2014/main" id="{47DA42DC-533F-212E-B281-23323A89E952}"/>
              </a:ext>
            </a:extLst>
          </p:cNvPr>
          <p:cNvPicPr>
            <a:picLocks noChangeAspect="1"/>
          </p:cNvPicPr>
          <p:nvPr/>
        </p:nvPicPr>
        <p:blipFill>
          <a:blip r:embed="rId3"/>
          <a:stretch>
            <a:fillRect/>
          </a:stretch>
        </p:blipFill>
        <p:spPr>
          <a:xfrm>
            <a:off x="1442508" y="2925836"/>
            <a:ext cx="7029688" cy="1692334"/>
          </a:xfrm>
          <a:prstGeom prst="rect">
            <a:avLst/>
          </a:prstGeom>
        </p:spPr>
      </p:pic>
      <p:pic>
        <p:nvPicPr>
          <p:cNvPr id="7" name="Image 6">
            <a:extLst>
              <a:ext uri="{FF2B5EF4-FFF2-40B4-BE49-F238E27FC236}">
                <a16:creationId xmlns:a16="http://schemas.microsoft.com/office/drawing/2014/main" id="{31BA2165-473B-A444-079C-0C4483626F8A}"/>
              </a:ext>
            </a:extLst>
          </p:cNvPr>
          <p:cNvPicPr>
            <a:picLocks noChangeAspect="1"/>
          </p:cNvPicPr>
          <p:nvPr/>
        </p:nvPicPr>
        <p:blipFill>
          <a:blip r:embed="rId4"/>
          <a:stretch>
            <a:fillRect/>
          </a:stretch>
        </p:blipFill>
        <p:spPr>
          <a:xfrm>
            <a:off x="233265" y="3151677"/>
            <a:ext cx="655377" cy="2522439"/>
          </a:xfrm>
          <a:prstGeom prst="rect">
            <a:avLst/>
          </a:prstGeom>
        </p:spPr>
      </p:pic>
      <p:pic>
        <p:nvPicPr>
          <p:cNvPr id="8" name="Image 7">
            <a:extLst>
              <a:ext uri="{FF2B5EF4-FFF2-40B4-BE49-F238E27FC236}">
                <a16:creationId xmlns:a16="http://schemas.microsoft.com/office/drawing/2014/main" id="{9D8E7129-4039-03FE-A4A1-CC73BFB8090A}"/>
              </a:ext>
            </a:extLst>
          </p:cNvPr>
          <p:cNvPicPr>
            <a:picLocks noChangeAspect="1"/>
          </p:cNvPicPr>
          <p:nvPr/>
        </p:nvPicPr>
        <p:blipFill>
          <a:blip r:embed="rId5"/>
          <a:stretch>
            <a:fillRect/>
          </a:stretch>
        </p:blipFill>
        <p:spPr>
          <a:xfrm>
            <a:off x="560953" y="1741613"/>
            <a:ext cx="9767326" cy="765636"/>
          </a:xfrm>
          <a:prstGeom prst="rect">
            <a:avLst/>
          </a:prstGeom>
        </p:spPr>
      </p:pic>
    </p:spTree>
    <p:extLst>
      <p:ext uri="{BB962C8B-B14F-4D97-AF65-F5344CB8AC3E}">
        <p14:creationId xmlns:p14="http://schemas.microsoft.com/office/powerpoint/2010/main" val="152537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41E9289-6DF0-CCEE-4516-9B9956A9A485}"/>
              </a:ext>
            </a:extLst>
          </p:cNvPr>
          <p:cNvSpPr txBox="1"/>
          <p:nvPr/>
        </p:nvSpPr>
        <p:spPr>
          <a:xfrm>
            <a:off x="233265" y="251927"/>
            <a:ext cx="5862735" cy="369332"/>
          </a:xfrm>
          <a:prstGeom prst="rect">
            <a:avLst/>
          </a:prstGeom>
          <a:noFill/>
        </p:spPr>
        <p:txBody>
          <a:bodyPr wrap="square" rtlCol="0">
            <a:spAutoFit/>
          </a:bodyPr>
          <a:lstStyle/>
          <a:p>
            <a:r>
              <a:rPr lang="fr-FR" dirty="0"/>
              <a:t>Edition d’une fiche prospect</a:t>
            </a:r>
          </a:p>
        </p:txBody>
      </p:sp>
      <p:sp>
        <p:nvSpPr>
          <p:cNvPr id="3" name="ZoneTexte 2">
            <a:extLst>
              <a:ext uri="{FF2B5EF4-FFF2-40B4-BE49-F238E27FC236}">
                <a16:creationId xmlns:a16="http://schemas.microsoft.com/office/drawing/2014/main" id="{C02A4F16-997D-DA41-A147-E379A60A141C}"/>
              </a:ext>
            </a:extLst>
          </p:cNvPr>
          <p:cNvSpPr txBox="1"/>
          <p:nvPr/>
        </p:nvSpPr>
        <p:spPr>
          <a:xfrm>
            <a:off x="233265" y="773659"/>
            <a:ext cx="5862735" cy="369332"/>
          </a:xfrm>
          <a:prstGeom prst="rect">
            <a:avLst/>
          </a:prstGeom>
          <a:noFill/>
        </p:spPr>
        <p:txBody>
          <a:bodyPr wrap="square" rtlCol="0">
            <a:spAutoFit/>
          </a:bodyPr>
          <a:lstStyle/>
          <a:p>
            <a:r>
              <a:rPr lang="fr-FR" dirty="0"/>
              <a:t>Motif de la demande</a:t>
            </a:r>
          </a:p>
        </p:txBody>
      </p:sp>
      <p:pic>
        <p:nvPicPr>
          <p:cNvPr id="7" name="Image 6">
            <a:extLst>
              <a:ext uri="{FF2B5EF4-FFF2-40B4-BE49-F238E27FC236}">
                <a16:creationId xmlns:a16="http://schemas.microsoft.com/office/drawing/2014/main" id="{1D92074D-D019-2517-CBC2-7CDE2790420D}"/>
              </a:ext>
            </a:extLst>
          </p:cNvPr>
          <p:cNvPicPr>
            <a:picLocks noChangeAspect="1"/>
          </p:cNvPicPr>
          <p:nvPr/>
        </p:nvPicPr>
        <p:blipFill>
          <a:blip r:embed="rId2"/>
          <a:stretch>
            <a:fillRect/>
          </a:stretch>
        </p:blipFill>
        <p:spPr>
          <a:xfrm>
            <a:off x="852638" y="1856791"/>
            <a:ext cx="10284558" cy="2304664"/>
          </a:xfrm>
          <a:prstGeom prst="rect">
            <a:avLst/>
          </a:prstGeom>
        </p:spPr>
      </p:pic>
      <p:pic>
        <p:nvPicPr>
          <p:cNvPr id="8" name="Image 7">
            <a:extLst>
              <a:ext uri="{FF2B5EF4-FFF2-40B4-BE49-F238E27FC236}">
                <a16:creationId xmlns:a16="http://schemas.microsoft.com/office/drawing/2014/main" id="{FD9A2631-2D26-5A39-AD87-DD538F01EE8A}"/>
              </a:ext>
            </a:extLst>
          </p:cNvPr>
          <p:cNvPicPr>
            <a:picLocks noChangeAspect="1"/>
          </p:cNvPicPr>
          <p:nvPr/>
        </p:nvPicPr>
        <p:blipFill>
          <a:blip r:embed="rId3"/>
          <a:stretch>
            <a:fillRect/>
          </a:stretch>
        </p:blipFill>
        <p:spPr>
          <a:xfrm>
            <a:off x="0" y="1639016"/>
            <a:ext cx="655377" cy="2522439"/>
          </a:xfrm>
          <a:prstGeom prst="rect">
            <a:avLst/>
          </a:prstGeom>
        </p:spPr>
      </p:pic>
    </p:spTree>
    <p:extLst>
      <p:ext uri="{BB962C8B-B14F-4D97-AF65-F5344CB8AC3E}">
        <p14:creationId xmlns:p14="http://schemas.microsoft.com/office/powerpoint/2010/main" val="361342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41E9289-6DF0-CCEE-4516-9B9956A9A485}"/>
              </a:ext>
            </a:extLst>
          </p:cNvPr>
          <p:cNvSpPr txBox="1"/>
          <p:nvPr/>
        </p:nvSpPr>
        <p:spPr>
          <a:xfrm>
            <a:off x="233265" y="251927"/>
            <a:ext cx="5862735" cy="369332"/>
          </a:xfrm>
          <a:prstGeom prst="rect">
            <a:avLst/>
          </a:prstGeom>
          <a:noFill/>
        </p:spPr>
        <p:txBody>
          <a:bodyPr wrap="square" rtlCol="0">
            <a:spAutoFit/>
          </a:bodyPr>
          <a:lstStyle/>
          <a:p>
            <a:r>
              <a:rPr lang="fr-FR" dirty="0"/>
              <a:t>Edition d’une fiche prospect</a:t>
            </a:r>
          </a:p>
        </p:txBody>
      </p:sp>
      <p:sp>
        <p:nvSpPr>
          <p:cNvPr id="3" name="ZoneTexte 2">
            <a:extLst>
              <a:ext uri="{FF2B5EF4-FFF2-40B4-BE49-F238E27FC236}">
                <a16:creationId xmlns:a16="http://schemas.microsoft.com/office/drawing/2014/main" id="{C02A4F16-997D-DA41-A147-E379A60A141C}"/>
              </a:ext>
            </a:extLst>
          </p:cNvPr>
          <p:cNvSpPr txBox="1"/>
          <p:nvPr/>
        </p:nvSpPr>
        <p:spPr>
          <a:xfrm>
            <a:off x="233265" y="773659"/>
            <a:ext cx="5862735" cy="369332"/>
          </a:xfrm>
          <a:prstGeom prst="rect">
            <a:avLst/>
          </a:prstGeom>
          <a:noFill/>
        </p:spPr>
        <p:txBody>
          <a:bodyPr wrap="square" rtlCol="0">
            <a:spAutoFit/>
          </a:bodyPr>
          <a:lstStyle/>
          <a:p>
            <a:r>
              <a:rPr lang="fr-FR" dirty="0"/>
              <a:t>Budget estimé</a:t>
            </a:r>
          </a:p>
        </p:txBody>
      </p:sp>
      <p:pic>
        <p:nvPicPr>
          <p:cNvPr id="5" name="Image 4">
            <a:extLst>
              <a:ext uri="{FF2B5EF4-FFF2-40B4-BE49-F238E27FC236}">
                <a16:creationId xmlns:a16="http://schemas.microsoft.com/office/drawing/2014/main" id="{3ECC518B-8F54-440C-F1FA-EB06EF1CAECC}"/>
              </a:ext>
            </a:extLst>
          </p:cNvPr>
          <p:cNvPicPr>
            <a:picLocks noChangeAspect="1"/>
          </p:cNvPicPr>
          <p:nvPr/>
        </p:nvPicPr>
        <p:blipFill>
          <a:blip r:embed="rId3"/>
          <a:stretch>
            <a:fillRect/>
          </a:stretch>
        </p:blipFill>
        <p:spPr>
          <a:xfrm>
            <a:off x="376388" y="1511998"/>
            <a:ext cx="541067" cy="2415749"/>
          </a:xfrm>
          <a:prstGeom prst="rect">
            <a:avLst/>
          </a:prstGeom>
        </p:spPr>
      </p:pic>
      <p:pic>
        <p:nvPicPr>
          <p:cNvPr id="10" name="Image 9">
            <a:extLst>
              <a:ext uri="{FF2B5EF4-FFF2-40B4-BE49-F238E27FC236}">
                <a16:creationId xmlns:a16="http://schemas.microsoft.com/office/drawing/2014/main" id="{4339DA77-75BB-29F7-8C96-3F8EBE0DDC72}"/>
              </a:ext>
            </a:extLst>
          </p:cNvPr>
          <p:cNvPicPr>
            <a:picLocks noChangeAspect="1"/>
          </p:cNvPicPr>
          <p:nvPr/>
        </p:nvPicPr>
        <p:blipFill>
          <a:blip r:embed="rId4"/>
          <a:stretch>
            <a:fillRect/>
          </a:stretch>
        </p:blipFill>
        <p:spPr>
          <a:xfrm>
            <a:off x="1262125" y="1511998"/>
            <a:ext cx="8427868" cy="2388776"/>
          </a:xfrm>
          <a:prstGeom prst="rect">
            <a:avLst/>
          </a:prstGeom>
        </p:spPr>
      </p:pic>
      <p:pic>
        <p:nvPicPr>
          <p:cNvPr id="12" name="Image 11">
            <a:extLst>
              <a:ext uri="{FF2B5EF4-FFF2-40B4-BE49-F238E27FC236}">
                <a16:creationId xmlns:a16="http://schemas.microsoft.com/office/drawing/2014/main" id="{346C70E6-E72F-5292-7C02-0DFBFC7C33B1}"/>
              </a:ext>
            </a:extLst>
          </p:cNvPr>
          <p:cNvPicPr>
            <a:picLocks noChangeAspect="1"/>
          </p:cNvPicPr>
          <p:nvPr/>
        </p:nvPicPr>
        <p:blipFill>
          <a:blip r:embed="rId5"/>
          <a:stretch>
            <a:fillRect/>
          </a:stretch>
        </p:blipFill>
        <p:spPr>
          <a:xfrm>
            <a:off x="1262125" y="3927747"/>
            <a:ext cx="9893054" cy="865574"/>
          </a:xfrm>
          <a:prstGeom prst="rect">
            <a:avLst/>
          </a:prstGeom>
        </p:spPr>
      </p:pic>
      <p:pic>
        <p:nvPicPr>
          <p:cNvPr id="4" name="Image 3">
            <a:extLst>
              <a:ext uri="{FF2B5EF4-FFF2-40B4-BE49-F238E27FC236}">
                <a16:creationId xmlns:a16="http://schemas.microsoft.com/office/drawing/2014/main" id="{1A72749B-D601-9F98-CBC0-D614A2C3865E}"/>
              </a:ext>
            </a:extLst>
          </p:cNvPr>
          <p:cNvPicPr>
            <a:picLocks noChangeAspect="1"/>
          </p:cNvPicPr>
          <p:nvPr/>
        </p:nvPicPr>
        <p:blipFill>
          <a:blip r:embed="rId6"/>
          <a:stretch>
            <a:fillRect/>
          </a:stretch>
        </p:blipFill>
        <p:spPr>
          <a:xfrm>
            <a:off x="1175084" y="4703613"/>
            <a:ext cx="5760720" cy="1902460"/>
          </a:xfrm>
          <a:prstGeom prst="rect">
            <a:avLst/>
          </a:prstGeom>
        </p:spPr>
      </p:pic>
    </p:spTree>
    <p:extLst>
      <p:ext uri="{BB962C8B-B14F-4D97-AF65-F5344CB8AC3E}">
        <p14:creationId xmlns:p14="http://schemas.microsoft.com/office/powerpoint/2010/main" val="934048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41E9289-6DF0-CCEE-4516-9B9956A9A485}"/>
              </a:ext>
            </a:extLst>
          </p:cNvPr>
          <p:cNvSpPr txBox="1"/>
          <p:nvPr/>
        </p:nvSpPr>
        <p:spPr>
          <a:xfrm>
            <a:off x="233265" y="251927"/>
            <a:ext cx="5862735" cy="369332"/>
          </a:xfrm>
          <a:prstGeom prst="rect">
            <a:avLst/>
          </a:prstGeom>
          <a:noFill/>
        </p:spPr>
        <p:txBody>
          <a:bodyPr wrap="square" rtlCol="0">
            <a:spAutoFit/>
          </a:bodyPr>
          <a:lstStyle/>
          <a:p>
            <a:r>
              <a:rPr lang="fr-FR" dirty="0"/>
              <a:t>Edition d’une fiche prospect – 1 seul orientation (agence)</a:t>
            </a:r>
          </a:p>
        </p:txBody>
      </p:sp>
      <p:sp>
        <p:nvSpPr>
          <p:cNvPr id="3" name="ZoneTexte 2">
            <a:extLst>
              <a:ext uri="{FF2B5EF4-FFF2-40B4-BE49-F238E27FC236}">
                <a16:creationId xmlns:a16="http://schemas.microsoft.com/office/drawing/2014/main" id="{C02A4F16-997D-DA41-A147-E379A60A141C}"/>
              </a:ext>
            </a:extLst>
          </p:cNvPr>
          <p:cNvSpPr txBox="1"/>
          <p:nvPr/>
        </p:nvSpPr>
        <p:spPr>
          <a:xfrm>
            <a:off x="233265" y="773659"/>
            <a:ext cx="5862735" cy="369332"/>
          </a:xfrm>
          <a:prstGeom prst="rect">
            <a:avLst/>
          </a:prstGeom>
          <a:noFill/>
        </p:spPr>
        <p:txBody>
          <a:bodyPr wrap="square" rtlCol="0">
            <a:spAutoFit/>
          </a:bodyPr>
          <a:lstStyle/>
          <a:p>
            <a:r>
              <a:rPr lang="fr-FR" dirty="0"/>
              <a:t>Le statut des orientations et les actions commerciales</a:t>
            </a:r>
          </a:p>
        </p:txBody>
      </p:sp>
      <p:sp>
        <p:nvSpPr>
          <p:cNvPr id="10" name="Rectangle 9">
            <a:extLst>
              <a:ext uri="{FF2B5EF4-FFF2-40B4-BE49-F238E27FC236}">
                <a16:creationId xmlns:a16="http://schemas.microsoft.com/office/drawing/2014/main" id="{EF0D29A2-528A-87B2-C052-E37FF8AD7B2D}"/>
              </a:ext>
            </a:extLst>
          </p:cNvPr>
          <p:cNvSpPr/>
          <p:nvPr/>
        </p:nvSpPr>
        <p:spPr>
          <a:xfrm>
            <a:off x="8845550" y="3683000"/>
            <a:ext cx="562401"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id="{347DE436-3C00-CC0B-1D14-41FE80EB9745}"/>
              </a:ext>
            </a:extLst>
          </p:cNvPr>
          <p:cNvPicPr>
            <a:picLocks noChangeAspect="1"/>
          </p:cNvPicPr>
          <p:nvPr/>
        </p:nvPicPr>
        <p:blipFill>
          <a:blip r:embed="rId2"/>
          <a:stretch>
            <a:fillRect/>
          </a:stretch>
        </p:blipFill>
        <p:spPr>
          <a:xfrm>
            <a:off x="0" y="1503315"/>
            <a:ext cx="12192000" cy="4505888"/>
          </a:xfrm>
          <a:prstGeom prst="rect">
            <a:avLst/>
          </a:prstGeom>
        </p:spPr>
      </p:pic>
      <p:sp>
        <p:nvSpPr>
          <p:cNvPr id="13" name="Rectangle 12">
            <a:extLst>
              <a:ext uri="{FF2B5EF4-FFF2-40B4-BE49-F238E27FC236}">
                <a16:creationId xmlns:a16="http://schemas.microsoft.com/office/drawing/2014/main" id="{914B2BE1-ED5C-72A7-70A7-232A87EA0319}"/>
              </a:ext>
            </a:extLst>
          </p:cNvPr>
          <p:cNvSpPr/>
          <p:nvPr/>
        </p:nvSpPr>
        <p:spPr>
          <a:xfrm>
            <a:off x="6314173" y="4138863"/>
            <a:ext cx="1309035" cy="3850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Perceval</a:t>
            </a:r>
          </a:p>
        </p:txBody>
      </p:sp>
      <p:sp>
        <p:nvSpPr>
          <p:cNvPr id="14" name="ZoneTexte 13">
            <a:extLst>
              <a:ext uri="{FF2B5EF4-FFF2-40B4-BE49-F238E27FC236}">
                <a16:creationId xmlns:a16="http://schemas.microsoft.com/office/drawing/2014/main" id="{703170B2-311B-6BEA-D101-19ECBDE01628}"/>
              </a:ext>
            </a:extLst>
          </p:cNvPr>
          <p:cNvSpPr txBox="1"/>
          <p:nvPr/>
        </p:nvSpPr>
        <p:spPr>
          <a:xfrm>
            <a:off x="6096000" y="5639871"/>
            <a:ext cx="3582186" cy="369332"/>
          </a:xfrm>
          <a:prstGeom prst="rect">
            <a:avLst/>
          </a:prstGeom>
          <a:noFill/>
        </p:spPr>
        <p:txBody>
          <a:bodyPr wrap="square" rtlCol="0">
            <a:spAutoFit/>
          </a:bodyPr>
          <a:lstStyle/>
          <a:p>
            <a:r>
              <a:rPr lang="fr-FR" dirty="0"/>
              <a:t>Créer un client sur Perceval</a:t>
            </a:r>
          </a:p>
        </p:txBody>
      </p:sp>
      <p:cxnSp>
        <p:nvCxnSpPr>
          <p:cNvPr id="15" name="Connecteur droit avec flèche 14">
            <a:extLst>
              <a:ext uri="{FF2B5EF4-FFF2-40B4-BE49-F238E27FC236}">
                <a16:creationId xmlns:a16="http://schemas.microsoft.com/office/drawing/2014/main" id="{58D26544-CA83-14D0-E335-FF4B450C8C58}"/>
              </a:ext>
            </a:extLst>
          </p:cNvPr>
          <p:cNvCxnSpPr/>
          <p:nvPr/>
        </p:nvCxnSpPr>
        <p:spPr>
          <a:xfrm>
            <a:off x="7321485" y="4536935"/>
            <a:ext cx="188536" cy="1102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B26A7538-F60B-62B1-9668-CAA292335ECB}"/>
              </a:ext>
            </a:extLst>
          </p:cNvPr>
          <p:cNvCxnSpPr/>
          <p:nvPr/>
        </p:nvCxnSpPr>
        <p:spPr>
          <a:xfrm flipH="1">
            <a:off x="10287741" y="932613"/>
            <a:ext cx="674703" cy="730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1E764523-FC67-36D5-5BF5-A95FCE071ED9}"/>
              </a:ext>
            </a:extLst>
          </p:cNvPr>
          <p:cNvSpPr txBox="1"/>
          <p:nvPr/>
        </p:nvSpPr>
        <p:spPr>
          <a:xfrm>
            <a:off x="9058183" y="671641"/>
            <a:ext cx="3133817" cy="246221"/>
          </a:xfrm>
          <a:prstGeom prst="rect">
            <a:avLst/>
          </a:prstGeom>
          <a:noFill/>
        </p:spPr>
        <p:txBody>
          <a:bodyPr wrap="square" rtlCol="0">
            <a:spAutoFit/>
          </a:bodyPr>
          <a:lstStyle/>
          <a:p>
            <a:r>
              <a:rPr lang="fr-FR" sz="1000" dirty="0"/>
              <a:t>Orienter le prospect sur une nouvelle résidence/agence</a:t>
            </a:r>
          </a:p>
        </p:txBody>
      </p:sp>
      <p:sp>
        <p:nvSpPr>
          <p:cNvPr id="18" name="Rectangle 17">
            <a:extLst>
              <a:ext uri="{FF2B5EF4-FFF2-40B4-BE49-F238E27FC236}">
                <a16:creationId xmlns:a16="http://schemas.microsoft.com/office/drawing/2014/main" id="{71A8B4D8-C70A-3250-F33A-EB0E8A306F5A}"/>
              </a:ext>
            </a:extLst>
          </p:cNvPr>
          <p:cNvSpPr/>
          <p:nvPr/>
        </p:nvSpPr>
        <p:spPr>
          <a:xfrm>
            <a:off x="6824217" y="2627766"/>
            <a:ext cx="798991" cy="523782"/>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9" name="Rectangle 18">
            <a:extLst>
              <a:ext uri="{FF2B5EF4-FFF2-40B4-BE49-F238E27FC236}">
                <a16:creationId xmlns:a16="http://schemas.microsoft.com/office/drawing/2014/main" id="{0DEBA9A4-26F8-DC8C-BF71-16477647FFF6}"/>
              </a:ext>
            </a:extLst>
          </p:cNvPr>
          <p:cNvSpPr/>
          <p:nvPr/>
        </p:nvSpPr>
        <p:spPr>
          <a:xfrm>
            <a:off x="8429505" y="4138863"/>
            <a:ext cx="628678" cy="39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1439E439-2B19-79F5-F179-1F95406FBBF8}"/>
              </a:ext>
            </a:extLst>
          </p:cNvPr>
          <p:cNvSpPr txBox="1"/>
          <p:nvPr/>
        </p:nvSpPr>
        <p:spPr>
          <a:xfrm>
            <a:off x="5638884" y="2690284"/>
            <a:ext cx="1584828" cy="261610"/>
          </a:xfrm>
          <a:prstGeom prst="rect">
            <a:avLst/>
          </a:prstGeom>
          <a:noFill/>
        </p:spPr>
        <p:txBody>
          <a:bodyPr wrap="square" rtlCol="0">
            <a:spAutoFit/>
          </a:bodyPr>
          <a:lstStyle/>
          <a:p>
            <a:r>
              <a:rPr lang="fr-FR" sz="1100" dirty="0"/>
              <a:t>(agence)</a:t>
            </a:r>
          </a:p>
        </p:txBody>
      </p:sp>
      <p:sp>
        <p:nvSpPr>
          <p:cNvPr id="4" name="Rectangle 3">
            <a:extLst>
              <a:ext uri="{FF2B5EF4-FFF2-40B4-BE49-F238E27FC236}">
                <a16:creationId xmlns:a16="http://schemas.microsoft.com/office/drawing/2014/main" id="{8CE8B4F2-6219-25DE-67F7-B5ABA87F45BD}"/>
              </a:ext>
            </a:extLst>
          </p:cNvPr>
          <p:cNvSpPr/>
          <p:nvPr/>
        </p:nvSpPr>
        <p:spPr>
          <a:xfrm>
            <a:off x="10202779" y="4138863"/>
            <a:ext cx="759665" cy="39807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Devis</a:t>
            </a:r>
          </a:p>
        </p:txBody>
      </p:sp>
    </p:spTree>
    <p:extLst>
      <p:ext uri="{BB962C8B-B14F-4D97-AF65-F5344CB8AC3E}">
        <p14:creationId xmlns:p14="http://schemas.microsoft.com/office/powerpoint/2010/main" val="77989785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35F4B97B5EB44DA11992F8F3A2B321" ma:contentTypeVersion="15" ma:contentTypeDescription="Crée un document." ma:contentTypeScope="" ma:versionID="fe63f86c7a4a8088385d589fb549e77b">
  <xsd:schema xmlns:xsd="http://www.w3.org/2001/XMLSchema" xmlns:xs="http://www.w3.org/2001/XMLSchema" xmlns:p="http://schemas.microsoft.com/office/2006/metadata/properties" xmlns:ns2="ff7fb22c-9b88-4b05-ba19-b51aed7dcf37" xmlns:ns3="807fd255-0d5e-4f79-b67e-55fc59f21357" targetNamespace="http://schemas.microsoft.com/office/2006/metadata/properties" ma:root="true" ma:fieldsID="9220ada3f781c5d5316920b2be867efa" ns2:_="" ns3:_="">
    <xsd:import namespace="ff7fb22c-9b88-4b05-ba19-b51aed7dcf37"/>
    <xsd:import namespace="807fd255-0d5e-4f79-b67e-55fc59f2135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7fb22c-9b88-4b05-ba19-b51aed7dcf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eb5d2cb6-58bc-4019-afb6-90c2350b397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07fd255-0d5e-4f79-b67e-55fc59f21357"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2abd79c2-aca3-4389-9dc7-053c3b2e829b}" ma:internalName="TaxCatchAll" ma:showField="CatchAllData" ma:web="807fd255-0d5e-4f79-b67e-55fc59f213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07fd255-0d5e-4f79-b67e-55fc59f21357" xsi:nil="true"/>
    <lcf76f155ced4ddcb4097134ff3c332f xmlns="ff7fb22c-9b88-4b05-ba19-b51aed7dcf3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6B551B1-59DD-44B2-927C-40AAB4DBDB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7fb22c-9b88-4b05-ba19-b51aed7dcf37"/>
    <ds:schemaRef ds:uri="807fd255-0d5e-4f79-b67e-55fc59f213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A07C8D-5613-4E43-8F2B-5202CB9DEB93}">
  <ds:schemaRefs>
    <ds:schemaRef ds:uri="http://schemas.microsoft.com/sharepoint/v3/contenttype/forms"/>
  </ds:schemaRefs>
</ds:datastoreItem>
</file>

<file path=customXml/itemProps3.xml><?xml version="1.0" encoding="utf-8"?>
<ds:datastoreItem xmlns:ds="http://schemas.openxmlformats.org/officeDocument/2006/customXml" ds:itemID="{CDC28800-9DF6-4497-9CAA-BB36FE59B4A1}">
  <ds:schemaRefs>
    <ds:schemaRef ds:uri="http://schemas.microsoft.com/office/2006/metadata/properties"/>
    <ds:schemaRef ds:uri="http://schemas.microsoft.com/office/infopath/2007/PartnerControls"/>
    <ds:schemaRef ds:uri="807fd255-0d5e-4f79-b67e-55fc59f21357"/>
    <ds:schemaRef ds:uri="ff7fb22c-9b88-4b05-ba19-b51aed7dcf37"/>
  </ds:schemaRefs>
</ds:datastoreItem>
</file>

<file path=docProps/app.xml><?xml version="1.0" encoding="utf-8"?>
<Properties xmlns="http://schemas.openxmlformats.org/officeDocument/2006/extended-properties" xmlns:vt="http://schemas.openxmlformats.org/officeDocument/2006/docPropsVTypes">
  <TotalTime>1471</TotalTime>
  <Words>1450</Words>
  <Application>Microsoft Office PowerPoint</Application>
  <PresentationFormat>Grand écran</PresentationFormat>
  <Paragraphs>213</Paragraphs>
  <Slides>29</Slides>
  <Notes>21</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ROBERT Cindy</dc:creator>
  <cp:lastModifiedBy>ROBERT Cindy</cp:lastModifiedBy>
  <cp:revision>5</cp:revision>
  <dcterms:created xsi:type="dcterms:W3CDTF">2023-03-17T10:18:08Z</dcterms:created>
  <dcterms:modified xsi:type="dcterms:W3CDTF">2023-04-24T15:29:56Z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0x010100BB35F4B97B5EB44DA11992F8F3A2B321</vt:lpwstr>
  </property>
  <property fmtid="{D5CDD505-2E9C-101B-9397-08002B2CF9AE}" pid="3" name="MediaServiceImageTags">
    <vt:lpwstr/>
  </property>
</Properties>
</file>